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tags/tag10.xml" ContentType="application/vnd.openxmlformats-officedocument.presentationml.tags+xml"/>
  <Override PartName="/ppt/notesSlides/notesSlide13.xml" ContentType="application/vnd.openxmlformats-officedocument.presentationml.notesSlide+xml"/>
  <Override PartName="/ppt/tags/tag11.xml" ContentType="application/vnd.openxmlformats-officedocument.presentationml.tags+xml"/>
  <Override PartName="/ppt/notesSlides/notesSlide14.xml" ContentType="application/vnd.openxmlformats-officedocument.presentationml.notesSlide+xml"/>
  <Override PartName="/ppt/tags/tag12.xml" ContentType="application/vnd.openxmlformats-officedocument.presentationml.tags+xml"/>
  <Override PartName="/ppt/notesSlides/notesSlide15.xml" ContentType="application/vnd.openxmlformats-officedocument.presentationml.notesSlide+xml"/>
  <Override PartName="/ppt/tags/tag13.xml" ContentType="application/vnd.openxmlformats-officedocument.presentationml.tags+xml"/>
  <Override PartName="/ppt/notesSlides/notesSlide16.xml" ContentType="application/vnd.openxmlformats-officedocument.presentationml.notesSlide+xml"/>
  <Override PartName="/ppt/tags/tag14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5.xml" ContentType="application/vnd.openxmlformats-officedocument.presentationml.tags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42"/>
  </p:notesMasterIdLst>
  <p:handoutMasterIdLst>
    <p:handoutMasterId r:id="rId43"/>
  </p:handoutMasterIdLst>
  <p:sldIdLst>
    <p:sldId id="305" r:id="rId6"/>
    <p:sldId id="272" r:id="rId7"/>
    <p:sldId id="256" r:id="rId8"/>
    <p:sldId id="273" r:id="rId9"/>
    <p:sldId id="274" r:id="rId10"/>
    <p:sldId id="304" r:id="rId11"/>
    <p:sldId id="271" r:id="rId12"/>
    <p:sldId id="313" r:id="rId13"/>
    <p:sldId id="279" r:id="rId14"/>
    <p:sldId id="258" r:id="rId15"/>
    <p:sldId id="275" r:id="rId16"/>
    <p:sldId id="257" r:id="rId17"/>
    <p:sldId id="276" r:id="rId18"/>
    <p:sldId id="277" r:id="rId19"/>
    <p:sldId id="295" r:id="rId20"/>
    <p:sldId id="260" r:id="rId21"/>
    <p:sldId id="306" r:id="rId22"/>
    <p:sldId id="296" r:id="rId23"/>
    <p:sldId id="261" r:id="rId24"/>
    <p:sldId id="262" r:id="rId25"/>
    <p:sldId id="264" r:id="rId26"/>
    <p:sldId id="315" r:id="rId27"/>
    <p:sldId id="294" r:id="rId28"/>
    <p:sldId id="265" r:id="rId29"/>
    <p:sldId id="278" r:id="rId30"/>
    <p:sldId id="311" r:id="rId31"/>
    <p:sldId id="266" r:id="rId32"/>
    <p:sldId id="267" r:id="rId33"/>
    <p:sldId id="280" r:id="rId34"/>
    <p:sldId id="281" r:id="rId35"/>
    <p:sldId id="316" r:id="rId36"/>
    <p:sldId id="268" r:id="rId37"/>
    <p:sldId id="314" r:id="rId38"/>
    <p:sldId id="292" r:id="rId39"/>
    <p:sldId id="269" r:id="rId40"/>
    <p:sldId id="290" r:id="rId41"/>
  </p:sldIdLst>
  <p:sldSz cx="12192000" cy="6858000"/>
  <p:notesSz cx="7102475" cy="102346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898989"/>
    <a:srgbClr val="E3E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2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96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handoutMaster" Target="handoutMasters/handoutMaster1.xml"/><Relationship Id="rId48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na Välisaari" userId="ce007b25-9168-452a-b315-a690265c4144" providerId="ADAL" clId="{3B490D68-1F1A-467C-9F5A-13D8C970EEE0}"/>
    <pc:docChg chg="custSel addSld delSld modSld">
      <pc:chgData name="Elina Välisaari" userId="ce007b25-9168-452a-b315-a690265c4144" providerId="ADAL" clId="{3B490D68-1F1A-467C-9F5A-13D8C970EEE0}" dt="2026-09-03T13:01:58.413" v="602"/>
      <pc:docMkLst>
        <pc:docMk/>
      </pc:docMkLst>
      <pc:sldChg chg="modSp mod">
        <pc:chgData name="Elina Välisaari" userId="ce007b25-9168-452a-b315-a690265c4144" providerId="ADAL" clId="{3B490D68-1F1A-467C-9F5A-13D8C970EEE0}" dt="2026-09-03T07:13:47.170" v="425" actId="1076"/>
        <pc:sldMkLst>
          <pc:docMk/>
          <pc:sldMk cId="1857989637" sldId="258"/>
        </pc:sldMkLst>
        <pc:spChg chg="mod">
          <ac:chgData name="Elina Välisaari" userId="ce007b25-9168-452a-b315-a690265c4144" providerId="ADAL" clId="{3B490D68-1F1A-467C-9F5A-13D8C970EEE0}" dt="2026-09-03T07:13:47.170" v="425" actId="1076"/>
          <ac:spMkLst>
            <pc:docMk/>
            <pc:sldMk cId="1857989637" sldId="258"/>
            <ac:spMk id="2" creationId="{00000000-0000-0000-0000-000000000000}"/>
          </ac:spMkLst>
        </pc:spChg>
        <pc:spChg chg="mod">
          <ac:chgData name="Elina Välisaari" userId="ce007b25-9168-452a-b315-a690265c4144" providerId="ADAL" clId="{3B490D68-1F1A-467C-9F5A-13D8C970EEE0}" dt="2026-09-03T07:10:15.334" v="391" actId="20577"/>
          <ac:spMkLst>
            <pc:docMk/>
            <pc:sldMk cId="1857989637" sldId="258"/>
            <ac:spMk id="3" creationId="{00000000-0000-0000-0000-000000000000}"/>
          </ac:spMkLst>
        </pc:spChg>
      </pc:sldChg>
      <pc:sldChg chg="modSp del mod">
        <pc:chgData name="Elina Välisaari" userId="ce007b25-9168-452a-b315-a690265c4144" providerId="ADAL" clId="{3B490D68-1F1A-467C-9F5A-13D8C970EEE0}" dt="2026-09-03T07:12:21.598" v="411" actId="2696"/>
        <pc:sldMkLst>
          <pc:docMk/>
          <pc:sldMk cId="1903439934" sldId="259"/>
        </pc:sldMkLst>
        <pc:spChg chg="mod">
          <ac:chgData name="Elina Välisaari" userId="ce007b25-9168-452a-b315-a690265c4144" providerId="ADAL" clId="{3B490D68-1F1A-467C-9F5A-13D8C970EEE0}" dt="2026-09-03T07:11:05.355" v="399" actId="255"/>
          <ac:spMkLst>
            <pc:docMk/>
            <pc:sldMk cId="1903439934" sldId="259"/>
            <ac:spMk id="3" creationId="{00000000-0000-0000-0000-000000000000}"/>
          </ac:spMkLst>
        </pc:spChg>
      </pc:sldChg>
      <pc:sldChg chg="addSp delSp modSp mod">
        <pc:chgData name="Elina Välisaari" userId="ce007b25-9168-452a-b315-a690265c4144" providerId="ADAL" clId="{3B490D68-1F1A-467C-9F5A-13D8C970EEE0}" dt="2026-08-19T09:29:25.036" v="35" actId="21"/>
        <pc:sldMkLst>
          <pc:docMk/>
          <pc:sldMk cId="1110432339" sldId="264"/>
        </pc:sldMkLst>
        <pc:spChg chg="ord">
          <ac:chgData name="Elina Välisaari" userId="ce007b25-9168-452a-b315-a690265c4144" providerId="ADAL" clId="{3B490D68-1F1A-467C-9F5A-13D8C970EEE0}" dt="2026-08-19T09:25:02.186" v="21" actId="167"/>
          <ac:spMkLst>
            <pc:docMk/>
            <pc:sldMk cId="1110432339" sldId="264"/>
            <ac:spMk id="3" creationId="{00000000-0000-0000-0000-000000000000}"/>
          </ac:spMkLst>
        </pc:spChg>
      </pc:sldChg>
      <pc:sldChg chg="modSp">
        <pc:chgData name="Elina Välisaari" userId="ce007b25-9168-452a-b315-a690265c4144" providerId="ADAL" clId="{3B490D68-1F1A-467C-9F5A-13D8C970EEE0}" dt="2026-09-03T07:27:41.758" v="516" actId="255"/>
        <pc:sldMkLst>
          <pc:docMk/>
          <pc:sldMk cId="927729704" sldId="265"/>
        </pc:sldMkLst>
        <pc:spChg chg="mod">
          <ac:chgData name="Elina Välisaari" userId="ce007b25-9168-452a-b315-a690265c4144" providerId="ADAL" clId="{3B490D68-1F1A-467C-9F5A-13D8C970EEE0}" dt="2026-09-03T07:27:41.758" v="516" actId="255"/>
          <ac:spMkLst>
            <pc:docMk/>
            <pc:sldMk cId="927729704" sldId="265"/>
            <ac:spMk id="3" creationId="{00000000-0000-0000-0000-000000000000}"/>
          </ac:spMkLst>
        </pc:spChg>
      </pc:sldChg>
      <pc:sldChg chg="addSp delSp modSp mod">
        <pc:chgData name="Elina Välisaari" userId="ce007b25-9168-452a-b315-a690265c4144" providerId="ADAL" clId="{3B490D68-1F1A-467C-9F5A-13D8C970EEE0}" dt="2026-09-03T07:30:34.216" v="537" actId="1076"/>
        <pc:sldMkLst>
          <pc:docMk/>
          <pc:sldMk cId="1976082651" sldId="267"/>
        </pc:sldMkLst>
        <pc:picChg chg="del">
          <ac:chgData name="Elina Välisaari" userId="ce007b25-9168-452a-b315-a690265c4144" providerId="ADAL" clId="{3B490D68-1F1A-467C-9F5A-13D8C970EEE0}" dt="2026-09-03T07:29:14.336" v="519" actId="21"/>
          <ac:picMkLst>
            <pc:docMk/>
            <pc:sldMk cId="1976082651" sldId="267"/>
            <ac:picMk id="3" creationId="{C0C7FDDB-7C4B-46F7-9C3C-5DE698113C21}"/>
          </ac:picMkLst>
        </pc:picChg>
        <pc:picChg chg="del">
          <ac:chgData name="Elina Välisaari" userId="ce007b25-9168-452a-b315-a690265c4144" providerId="ADAL" clId="{3B490D68-1F1A-467C-9F5A-13D8C970EEE0}" dt="2026-09-03T07:29:11.267" v="518" actId="21"/>
          <ac:picMkLst>
            <pc:docMk/>
            <pc:sldMk cId="1976082651" sldId="267"/>
            <ac:picMk id="5" creationId="{67FFE48E-9640-D46A-06FA-BEF244C421CD}"/>
          </ac:picMkLst>
        </pc:picChg>
        <pc:picChg chg="add mod ord">
          <ac:chgData name="Elina Välisaari" userId="ce007b25-9168-452a-b315-a690265c4144" providerId="ADAL" clId="{3B490D68-1F1A-467C-9F5A-13D8C970EEE0}" dt="2026-09-03T07:29:20.669" v="521" actId="167"/>
          <ac:picMkLst>
            <pc:docMk/>
            <pc:sldMk cId="1976082651" sldId="267"/>
            <ac:picMk id="8" creationId="{8396067D-8902-9931-1382-B4FE045F4A2D}"/>
          </ac:picMkLst>
        </pc:picChg>
        <pc:picChg chg="mod">
          <ac:chgData name="Elina Välisaari" userId="ce007b25-9168-452a-b315-a690265c4144" providerId="ADAL" clId="{3B490D68-1F1A-467C-9F5A-13D8C970EEE0}" dt="2026-09-03T07:29:23.114" v="522" actId="1076"/>
          <ac:picMkLst>
            <pc:docMk/>
            <pc:sldMk cId="1976082651" sldId="267"/>
            <ac:picMk id="9" creationId="{E3ACB1DA-E787-4080-8EC8-C9A34412365A}"/>
          </ac:picMkLst>
        </pc:picChg>
        <pc:picChg chg="mod">
          <ac:chgData name="Elina Välisaari" userId="ce007b25-9168-452a-b315-a690265c4144" providerId="ADAL" clId="{3B490D68-1F1A-467C-9F5A-13D8C970EEE0}" dt="2026-09-03T07:30:05.297" v="529" actId="1076"/>
          <ac:picMkLst>
            <pc:docMk/>
            <pc:sldMk cId="1976082651" sldId="267"/>
            <ac:picMk id="10" creationId="{79B3A9B9-A143-5508-450D-74053369D532}"/>
          </ac:picMkLst>
        </pc:picChg>
        <pc:picChg chg="mod">
          <ac:chgData name="Elina Välisaari" userId="ce007b25-9168-452a-b315-a690265c4144" providerId="ADAL" clId="{3B490D68-1F1A-467C-9F5A-13D8C970EEE0}" dt="2026-09-03T07:30:34.216" v="537" actId="1076"/>
          <ac:picMkLst>
            <pc:docMk/>
            <pc:sldMk cId="1976082651" sldId="267"/>
            <ac:picMk id="13" creationId="{F7A3B5B1-35B6-42CF-A83C-10E5262B2573}"/>
          </ac:picMkLst>
        </pc:picChg>
        <pc:picChg chg="mod">
          <ac:chgData name="Elina Välisaari" userId="ce007b25-9168-452a-b315-a690265c4144" providerId="ADAL" clId="{3B490D68-1F1A-467C-9F5A-13D8C970EEE0}" dt="2026-09-03T07:29:29.504" v="525" actId="1076"/>
          <ac:picMkLst>
            <pc:docMk/>
            <pc:sldMk cId="1976082651" sldId="267"/>
            <ac:picMk id="14" creationId="{256BCC87-ADAB-443E-911B-A1AF0FDDD7F8}"/>
          </ac:picMkLst>
        </pc:picChg>
        <pc:picChg chg="add mod ord">
          <ac:chgData name="Elina Välisaari" userId="ce007b25-9168-452a-b315-a690265c4144" providerId="ADAL" clId="{3B490D68-1F1A-467C-9F5A-13D8C970EEE0}" dt="2026-09-03T07:30:26.072" v="534" actId="1076"/>
          <ac:picMkLst>
            <pc:docMk/>
            <pc:sldMk cId="1976082651" sldId="267"/>
            <ac:picMk id="16" creationId="{59749C42-2907-1F75-7915-DAB98CEFE440}"/>
          </ac:picMkLst>
        </pc:picChg>
        <pc:picChg chg="del">
          <ac:chgData name="Elina Välisaari" userId="ce007b25-9168-452a-b315-a690265c4144" providerId="ADAL" clId="{3B490D68-1F1A-467C-9F5A-13D8C970EEE0}" dt="2026-09-03T07:30:00.125" v="527" actId="21"/>
          <ac:picMkLst>
            <pc:docMk/>
            <pc:sldMk cId="1976082651" sldId="267"/>
            <ac:picMk id="17" creationId="{280E4E87-913B-E3A3-C1C9-CE2B27AFCB8C}"/>
          </ac:picMkLst>
        </pc:picChg>
      </pc:sldChg>
      <pc:sldChg chg="modSp mod modAnim">
        <pc:chgData name="Elina Välisaari" userId="ce007b25-9168-452a-b315-a690265c4144" providerId="ADAL" clId="{3B490D68-1F1A-467C-9F5A-13D8C970EEE0}" dt="2026-09-03T07:20:10.933" v="490" actId="20577"/>
        <pc:sldMkLst>
          <pc:docMk/>
          <pc:sldMk cId="1108049125" sldId="271"/>
        </pc:sldMkLst>
        <pc:spChg chg="mod">
          <ac:chgData name="Elina Välisaari" userId="ce007b25-9168-452a-b315-a690265c4144" providerId="ADAL" clId="{3B490D68-1F1A-467C-9F5A-13D8C970EEE0}" dt="2026-09-03T07:20:10.933" v="490" actId="20577"/>
          <ac:spMkLst>
            <pc:docMk/>
            <pc:sldMk cId="1108049125" sldId="271"/>
            <ac:spMk id="3" creationId="{00000000-0000-0000-0000-000000000000}"/>
          </ac:spMkLst>
        </pc:spChg>
      </pc:sldChg>
      <pc:sldChg chg="addSp modSp mod">
        <pc:chgData name="Elina Välisaari" userId="ce007b25-9168-452a-b315-a690265c4144" providerId="ADAL" clId="{3B490D68-1F1A-467C-9F5A-13D8C970EEE0}" dt="2026-09-03T07:13:38.027" v="424" actId="1076"/>
        <pc:sldMkLst>
          <pc:docMk/>
          <pc:sldMk cId="2673025795" sldId="275"/>
        </pc:sldMkLst>
        <pc:spChg chg="mod">
          <ac:chgData name="Elina Välisaari" userId="ce007b25-9168-452a-b315-a690265c4144" providerId="ADAL" clId="{3B490D68-1F1A-467C-9F5A-13D8C970EEE0}" dt="2026-09-03T07:13:38.027" v="424" actId="1076"/>
          <ac:spMkLst>
            <pc:docMk/>
            <pc:sldMk cId="2673025795" sldId="275"/>
            <ac:spMk id="2" creationId="{00000000-0000-0000-0000-000000000000}"/>
          </ac:spMkLst>
        </pc:spChg>
        <pc:spChg chg="mod">
          <ac:chgData name="Elina Välisaari" userId="ce007b25-9168-452a-b315-a690265c4144" providerId="ADAL" clId="{3B490D68-1F1A-467C-9F5A-13D8C970EEE0}" dt="2026-09-03T07:12:51.907" v="416" actId="1076"/>
          <ac:spMkLst>
            <pc:docMk/>
            <pc:sldMk cId="2673025795" sldId="275"/>
            <ac:spMk id="3" creationId="{00000000-0000-0000-0000-000000000000}"/>
          </ac:spMkLst>
        </pc:spChg>
        <pc:spChg chg="add mod">
          <ac:chgData name="Elina Välisaari" userId="ce007b25-9168-452a-b315-a690265c4144" providerId="ADAL" clId="{3B490D68-1F1A-467C-9F5A-13D8C970EEE0}" dt="2026-09-03T07:13:09.110" v="418" actId="1076"/>
          <ac:spMkLst>
            <pc:docMk/>
            <pc:sldMk cId="2673025795" sldId="275"/>
            <ac:spMk id="8" creationId="{A35E4037-358A-794F-35D6-9224A1941F03}"/>
          </ac:spMkLst>
        </pc:spChg>
        <pc:picChg chg="add mod">
          <ac:chgData name="Elina Välisaari" userId="ce007b25-9168-452a-b315-a690265c4144" providerId="ADAL" clId="{3B490D68-1F1A-467C-9F5A-13D8C970EEE0}" dt="2026-09-03T07:13:25.324" v="421" actId="14100"/>
          <ac:picMkLst>
            <pc:docMk/>
            <pc:sldMk cId="2673025795" sldId="275"/>
            <ac:picMk id="5" creationId="{B777272C-D624-8DA6-839D-D9368BC9C189}"/>
          </ac:picMkLst>
        </pc:picChg>
      </pc:sldChg>
      <pc:sldChg chg="modSp mod">
        <pc:chgData name="Elina Välisaari" userId="ce007b25-9168-452a-b315-a690265c4144" providerId="ADAL" clId="{3B490D68-1F1A-467C-9F5A-13D8C970EEE0}" dt="2026-09-03T07:20:40.726" v="492" actId="27636"/>
        <pc:sldMkLst>
          <pc:docMk/>
          <pc:sldMk cId="1891702538" sldId="276"/>
        </pc:sldMkLst>
        <pc:spChg chg="mod">
          <ac:chgData name="Elina Välisaari" userId="ce007b25-9168-452a-b315-a690265c4144" providerId="ADAL" clId="{3B490D68-1F1A-467C-9F5A-13D8C970EEE0}" dt="2026-09-03T07:20:40.726" v="492" actId="27636"/>
          <ac:spMkLst>
            <pc:docMk/>
            <pc:sldMk cId="1891702538" sldId="276"/>
            <ac:spMk id="3" creationId="{00000000-0000-0000-0000-000000000000}"/>
          </ac:spMkLst>
        </pc:spChg>
      </pc:sldChg>
      <pc:sldChg chg="modSp mod">
        <pc:chgData name="Elina Välisaari" userId="ce007b25-9168-452a-b315-a690265c4144" providerId="ADAL" clId="{3B490D68-1F1A-467C-9F5A-13D8C970EEE0}" dt="2026-09-03T07:21:36.098" v="505" actId="1076"/>
        <pc:sldMkLst>
          <pc:docMk/>
          <pc:sldMk cId="1441131127" sldId="277"/>
        </pc:sldMkLst>
        <pc:spChg chg="mod">
          <ac:chgData name="Elina Välisaari" userId="ce007b25-9168-452a-b315-a690265c4144" providerId="ADAL" clId="{3B490D68-1F1A-467C-9F5A-13D8C970EEE0}" dt="2026-09-03T07:21:36.098" v="505" actId="1076"/>
          <ac:spMkLst>
            <pc:docMk/>
            <pc:sldMk cId="1441131127" sldId="277"/>
            <ac:spMk id="3" creationId="{00000000-0000-0000-0000-000000000000}"/>
          </ac:spMkLst>
        </pc:spChg>
      </pc:sldChg>
      <pc:sldChg chg="addSp modSp mod">
        <pc:chgData name="Elina Välisaari" userId="ce007b25-9168-452a-b315-a690265c4144" providerId="ADAL" clId="{3B490D68-1F1A-467C-9F5A-13D8C970EEE0}" dt="2026-09-03T07:04:13.784" v="213" actId="1076"/>
        <pc:sldMkLst>
          <pc:docMk/>
          <pc:sldMk cId="1520297102" sldId="279"/>
        </pc:sldMkLst>
        <pc:spChg chg="add mod">
          <ac:chgData name="Elina Välisaari" userId="ce007b25-9168-452a-b315-a690265c4144" providerId="ADAL" clId="{3B490D68-1F1A-467C-9F5A-13D8C970EEE0}" dt="2026-09-03T07:02:57.159" v="205" actId="1076"/>
          <ac:spMkLst>
            <pc:docMk/>
            <pc:sldMk cId="1520297102" sldId="279"/>
            <ac:spMk id="3" creationId="{97B6F377-EC57-597A-917D-C4794DE0ABF0}"/>
          </ac:spMkLst>
        </pc:spChg>
        <pc:picChg chg="add mod">
          <ac:chgData name="Elina Välisaari" userId="ce007b25-9168-452a-b315-a690265c4144" providerId="ADAL" clId="{3B490D68-1F1A-467C-9F5A-13D8C970EEE0}" dt="2026-09-03T07:03:57.883" v="211" actId="1076"/>
          <ac:picMkLst>
            <pc:docMk/>
            <pc:sldMk cId="1520297102" sldId="279"/>
            <ac:picMk id="6" creationId="{6C93905C-862E-568C-8450-DAB884450300}"/>
          </ac:picMkLst>
        </pc:picChg>
        <pc:picChg chg="add mod">
          <ac:chgData name="Elina Välisaari" userId="ce007b25-9168-452a-b315-a690265c4144" providerId="ADAL" clId="{3B490D68-1F1A-467C-9F5A-13D8C970EEE0}" dt="2026-09-03T07:04:13.784" v="213" actId="1076"/>
          <ac:picMkLst>
            <pc:docMk/>
            <pc:sldMk cId="1520297102" sldId="279"/>
            <ac:picMk id="9" creationId="{ED59DFD9-E8A0-4AB0-AF9E-8E2D215E86B4}"/>
          </ac:picMkLst>
        </pc:picChg>
        <pc:picChg chg="mod">
          <ac:chgData name="Elina Välisaari" userId="ce007b25-9168-452a-b315-a690265c4144" providerId="ADAL" clId="{3B490D68-1F1A-467C-9F5A-13D8C970EEE0}" dt="2026-09-03T07:02:48.723" v="204" actId="1076"/>
          <ac:picMkLst>
            <pc:docMk/>
            <pc:sldMk cId="1520297102" sldId="279"/>
            <ac:picMk id="11" creationId="{D5AC78DA-2C93-A082-731E-8C94172BAFD8}"/>
          </ac:picMkLst>
        </pc:picChg>
      </pc:sldChg>
      <pc:sldChg chg="addSp delSp modSp mod">
        <pc:chgData name="Elina Välisaari" userId="ce007b25-9168-452a-b315-a690265c4144" providerId="ADAL" clId="{3B490D68-1F1A-467C-9F5A-13D8C970EEE0}" dt="2026-09-03T07:33:09.075" v="586" actId="14100"/>
        <pc:sldMkLst>
          <pc:docMk/>
          <pc:sldMk cId="1858472514" sldId="280"/>
        </pc:sldMkLst>
        <pc:spChg chg="mod">
          <ac:chgData name="Elina Välisaari" userId="ce007b25-9168-452a-b315-a690265c4144" providerId="ADAL" clId="{3B490D68-1F1A-467C-9F5A-13D8C970EEE0}" dt="2026-09-03T07:33:00.155" v="584" actId="20577"/>
          <ac:spMkLst>
            <pc:docMk/>
            <pc:sldMk cId="1858472514" sldId="280"/>
            <ac:spMk id="11" creationId="{A5151176-F95C-413D-85A3-A14E554A318D}"/>
          </ac:spMkLst>
        </pc:spChg>
        <pc:spChg chg="mod">
          <ac:chgData name="Elina Välisaari" userId="ce007b25-9168-452a-b315-a690265c4144" providerId="ADAL" clId="{3B490D68-1F1A-467C-9F5A-13D8C970EEE0}" dt="2026-09-03T07:33:03.894" v="585" actId="1076"/>
          <ac:spMkLst>
            <pc:docMk/>
            <pc:sldMk cId="1858472514" sldId="280"/>
            <ac:spMk id="22" creationId="{3D7FCBB9-B4B6-417F-9E8B-0DEBFE780538}"/>
          </ac:spMkLst>
        </pc:spChg>
        <pc:picChg chg="del">
          <ac:chgData name="Elina Välisaari" userId="ce007b25-9168-452a-b315-a690265c4144" providerId="ADAL" clId="{3B490D68-1F1A-467C-9F5A-13D8C970EEE0}" dt="2026-09-03T07:31:34.694" v="539" actId="21"/>
          <ac:picMkLst>
            <pc:docMk/>
            <pc:sldMk cId="1858472514" sldId="280"/>
            <ac:picMk id="3" creationId="{75BEEB41-C771-FF15-39D2-CA1080BC4D7C}"/>
          </ac:picMkLst>
        </pc:picChg>
        <pc:picChg chg="add mod ord">
          <ac:chgData name="Elina Välisaari" userId="ce007b25-9168-452a-b315-a690265c4144" providerId="ADAL" clId="{3B490D68-1F1A-467C-9F5A-13D8C970EEE0}" dt="2026-09-03T07:31:42.780" v="541" actId="1076"/>
          <ac:picMkLst>
            <pc:docMk/>
            <pc:sldMk cId="1858472514" sldId="280"/>
            <ac:picMk id="5" creationId="{7E798C66-97C0-1047-FA5C-27D353DD702A}"/>
          </ac:picMkLst>
        </pc:picChg>
        <pc:picChg chg="mod">
          <ac:chgData name="Elina Välisaari" userId="ce007b25-9168-452a-b315-a690265c4144" providerId="ADAL" clId="{3B490D68-1F1A-467C-9F5A-13D8C970EEE0}" dt="2026-09-03T07:32:51.558" v="554" actId="14100"/>
          <ac:picMkLst>
            <pc:docMk/>
            <pc:sldMk cId="1858472514" sldId="280"/>
            <ac:picMk id="8" creationId="{0DFBDE54-A103-4043-91C9-3DB0971A6E0D}"/>
          </ac:picMkLst>
        </pc:picChg>
        <pc:picChg chg="mod">
          <ac:chgData name="Elina Välisaari" userId="ce007b25-9168-452a-b315-a690265c4144" providerId="ADAL" clId="{3B490D68-1F1A-467C-9F5A-13D8C970EEE0}" dt="2026-09-03T07:32:21.724" v="548" actId="14100"/>
          <ac:picMkLst>
            <pc:docMk/>
            <pc:sldMk cId="1858472514" sldId="280"/>
            <ac:picMk id="10" creationId="{E59AABF7-B55C-478E-A321-21626B14BB9D}"/>
          </ac:picMkLst>
        </pc:picChg>
        <pc:cxnChg chg="mod">
          <ac:chgData name="Elina Välisaari" userId="ce007b25-9168-452a-b315-a690265c4144" providerId="ADAL" clId="{3B490D68-1F1A-467C-9F5A-13D8C970EEE0}" dt="2026-09-03T07:33:09.075" v="586" actId="14100"/>
          <ac:cxnSpMkLst>
            <pc:docMk/>
            <pc:sldMk cId="1858472514" sldId="280"/>
            <ac:cxnSpMk id="16" creationId="{834A79D5-FA65-45FC-B464-D222BC9CB5AA}"/>
          </ac:cxnSpMkLst>
        </pc:cxnChg>
        <pc:cxnChg chg="mod">
          <ac:chgData name="Elina Välisaari" userId="ce007b25-9168-452a-b315-a690265c4144" providerId="ADAL" clId="{3B490D68-1F1A-467C-9F5A-13D8C970EEE0}" dt="2026-09-03T07:31:55.298" v="543" actId="14100"/>
          <ac:cxnSpMkLst>
            <pc:docMk/>
            <pc:sldMk cId="1858472514" sldId="280"/>
            <ac:cxnSpMk id="19" creationId="{9CB1EC7C-EB73-44FF-93A8-A7570B163FC5}"/>
          </ac:cxnSpMkLst>
        </pc:cxnChg>
        <pc:cxnChg chg="mod">
          <ac:chgData name="Elina Välisaari" userId="ce007b25-9168-452a-b315-a690265c4144" providerId="ADAL" clId="{3B490D68-1F1A-467C-9F5A-13D8C970EEE0}" dt="2026-09-03T07:32:29.448" v="549" actId="14100"/>
          <ac:cxnSpMkLst>
            <pc:docMk/>
            <pc:sldMk cId="1858472514" sldId="280"/>
            <ac:cxnSpMk id="20" creationId="{9C4D5A55-E5EC-4712-8090-7C19641DC86B}"/>
          </ac:cxnSpMkLst>
        </pc:cxnChg>
        <pc:cxnChg chg="mod">
          <ac:chgData name="Elina Välisaari" userId="ce007b25-9168-452a-b315-a690265c4144" providerId="ADAL" clId="{3B490D68-1F1A-467C-9F5A-13D8C970EEE0}" dt="2026-09-03T07:32:08.520" v="544" actId="14100"/>
          <ac:cxnSpMkLst>
            <pc:docMk/>
            <pc:sldMk cId="1858472514" sldId="280"/>
            <ac:cxnSpMk id="21" creationId="{452EEF7F-9EB9-4B1C-8EB9-D8D00322BB7F}"/>
          </ac:cxnSpMkLst>
        </pc:cxnChg>
        <pc:cxnChg chg="mod">
          <ac:chgData name="Elina Välisaari" userId="ce007b25-9168-452a-b315-a690265c4144" providerId="ADAL" clId="{3B490D68-1F1A-467C-9F5A-13D8C970EEE0}" dt="2026-09-03T07:32:12.210" v="545" actId="1076"/>
          <ac:cxnSpMkLst>
            <pc:docMk/>
            <pc:sldMk cId="1858472514" sldId="280"/>
            <ac:cxnSpMk id="30" creationId="{00828309-89CC-4232-82B0-793A35EB12F0}"/>
          </ac:cxnSpMkLst>
        </pc:cxnChg>
      </pc:sldChg>
      <pc:sldChg chg="addSp delSp modSp mod">
        <pc:chgData name="Elina Välisaari" userId="ce007b25-9168-452a-b315-a690265c4144" providerId="ADAL" clId="{3B490D68-1F1A-467C-9F5A-13D8C970EEE0}" dt="2026-09-03T07:36:13.497" v="597" actId="1076"/>
        <pc:sldMkLst>
          <pc:docMk/>
          <pc:sldMk cId="516127786" sldId="281"/>
        </pc:sldMkLst>
        <pc:spChg chg="mod">
          <ac:chgData name="Elina Välisaari" userId="ce007b25-9168-452a-b315-a690265c4144" providerId="ADAL" clId="{3B490D68-1F1A-467C-9F5A-13D8C970EEE0}" dt="2026-09-03T07:36:13.497" v="597" actId="1076"/>
          <ac:spMkLst>
            <pc:docMk/>
            <pc:sldMk cId="516127786" sldId="281"/>
            <ac:spMk id="9" creationId="{AC659A94-7549-4DFB-B139-2C00C04B326E}"/>
          </ac:spMkLst>
        </pc:spChg>
        <pc:spChg chg="mod">
          <ac:chgData name="Elina Välisaari" userId="ce007b25-9168-452a-b315-a690265c4144" providerId="ADAL" clId="{3B490D68-1F1A-467C-9F5A-13D8C970EEE0}" dt="2026-09-03T07:36:08.575" v="595" actId="1076"/>
          <ac:spMkLst>
            <pc:docMk/>
            <pc:sldMk cId="516127786" sldId="281"/>
            <ac:spMk id="10" creationId="{16838AA8-5470-4F87-9486-4D1C796A7402}"/>
          </ac:spMkLst>
        </pc:spChg>
        <pc:spChg chg="mod">
          <ac:chgData name="Elina Välisaari" userId="ce007b25-9168-452a-b315-a690265c4144" providerId="ADAL" clId="{3B490D68-1F1A-467C-9F5A-13D8C970EEE0}" dt="2026-09-03T07:36:10.986" v="596" actId="1076"/>
          <ac:spMkLst>
            <pc:docMk/>
            <pc:sldMk cId="516127786" sldId="281"/>
            <ac:spMk id="11" creationId="{124594A9-DE21-4101-8D2D-14E7D6B15F0D}"/>
          </ac:spMkLst>
        </pc:spChg>
        <pc:spChg chg="mod">
          <ac:chgData name="Elina Välisaari" userId="ce007b25-9168-452a-b315-a690265c4144" providerId="ADAL" clId="{3B490D68-1F1A-467C-9F5A-13D8C970EEE0}" dt="2026-09-03T07:36:06.249" v="594" actId="1076"/>
          <ac:spMkLst>
            <pc:docMk/>
            <pc:sldMk cId="516127786" sldId="281"/>
            <ac:spMk id="12" creationId="{D581CEC7-3F69-4BB0-B44E-568BF8B1C75D}"/>
          </ac:spMkLst>
        </pc:spChg>
        <pc:spChg chg="mod">
          <ac:chgData name="Elina Välisaari" userId="ce007b25-9168-452a-b315-a690265c4144" providerId="ADAL" clId="{3B490D68-1F1A-467C-9F5A-13D8C970EEE0}" dt="2026-09-03T07:35:58.669" v="593" actId="1076"/>
          <ac:spMkLst>
            <pc:docMk/>
            <pc:sldMk cId="516127786" sldId="281"/>
            <ac:spMk id="20" creationId="{1BFF2EDF-420C-4095-8BFE-44063E3C6DEF}"/>
          </ac:spMkLst>
        </pc:spChg>
        <pc:picChg chg="del">
          <ac:chgData name="Elina Välisaari" userId="ce007b25-9168-452a-b315-a690265c4144" providerId="ADAL" clId="{3B490D68-1F1A-467C-9F5A-13D8C970EEE0}" dt="2026-09-03T07:35:44.470" v="590" actId="21"/>
          <ac:picMkLst>
            <pc:docMk/>
            <pc:sldMk cId="516127786" sldId="281"/>
            <ac:picMk id="3" creationId="{3726FDAA-C5CD-4259-FD81-F42134A1FBB5}"/>
          </ac:picMkLst>
        </pc:picChg>
        <pc:picChg chg="add mod ord">
          <ac:chgData name="Elina Välisaari" userId="ce007b25-9168-452a-b315-a690265c4144" providerId="ADAL" clId="{3B490D68-1F1A-467C-9F5A-13D8C970EEE0}" dt="2026-09-03T07:35:53.039" v="592" actId="167"/>
          <ac:picMkLst>
            <pc:docMk/>
            <pc:sldMk cId="516127786" sldId="281"/>
            <ac:picMk id="5" creationId="{D3784ECA-D9C5-C5FE-89BD-9F4A72387957}"/>
          </ac:picMkLst>
        </pc:picChg>
      </pc:sldChg>
      <pc:sldChg chg="addSp modSp mod">
        <pc:chgData name="Elina Välisaari" userId="ce007b25-9168-452a-b315-a690265c4144" providerId="ADAL" clId="{3B490D68-1F1A-467C-9F5A-13D8C970EEE0}" dt="2026-09-03T07:38:06.170" v="601" actId="207"/>
        <pc:sldMkLst>
          <pc:docMk/>
          <pc:sldMk cId="2933943659" sldId="290"/>
        </pc:sldMkLst>
        <pc:spChg chg="add mod">
          <ac:chgData name="Elina Välisaari" userId="ce007b25-9168-452a-b315-a690265c4144" providerId="ADAL" clId="{3B490D68-1F1A-467C-9F5A-13D8C970EEE0}" dt="2026-09-03T07:38:06.170" v="601" actId="207"/>
          <ac:spMkLst>
            <pc:docMk/>
            <pc:sldMk cId="2933943659" sldId="290"/>
            <ac:spMk id="2" creationId="{45B7AC7B-6F3C-A670-51CB-C9FA5E2FD12A}"/>
          </ac:spMkLst>
        </pc:spChg>
        <pc:picChg chg="mod">
          <ac:chgData name="Elina Välisaari" userId="ce007b25-9168-452a-b315-a690265c4144" providerId="ADAL" clId="{3B490D68-1F1A-467C-9F5A-13D8C970EEE0}" dt="2026-09-03T07:37:45.273" v="599" actId="14100"/>
          <ac:picMkLst>
            <pc:docMk/>
            <pc:sldMk cId="2933943659" sldId="290"/>
            <ac:picMk id="7" creationId="{D5FF18E1-D328-40E3-86C6-470683CCAFB7}"/>
          </ac:picMkLst>
        </pc:picChg>
      </pc:sldChg>
      <pc:sldChg chg="addSp modSp mod modAnim">
        <pc:chgData name="Elina Välisaari" userId="ce007b25-9168-452a-b315-a690265c4144" providerId="ADAL" clId="{3B490D68-1F1A-467C-9F5A-13D8C970EEE0}" dt="2026-09-03T07:22:49.345" v="508"/>
        <pc:sldMkLst>
          <pc:docMk/>
          <pc:sldMk cId="3975781193" sldId="294"/>
        </pc:sldMkLst>
        <pc:spChg chg="mod">
          <ac:chgData name="Elina Välisaari" userId="ce007b25-9168-452a-b315-a690265c4144" providerId="ADAL" clId="{3B490D68-1F1A-467C-9F5A-13D8C970EEE0}" dt="2026-09-03T07:17:04.673" v="435" actId="1076"/>
          <ac:spMkLst>
            <pc:docMk/>
            <pc:sldMk cId="3975781193" sldId="294"/>
            <ac:spMk id="3" creationId="{00000000-0000-0000-0000-000000000000}"/>
          </ac:spMkLst>
        </pc:spChg>
        <pc:picChg chg="mod">
          <ac:chgData name="Elina Välisaari" userId="ce007b25-9168-452a-b315-a690265c4144" providerId="ADAL" clId="{3B490D68-1F1A-467C-9F5A-13D8C970EEE0}" dt="2026-09-03T07:16:57.138" v="434" actId="14100"/>
          <ac:picMkLst>
            <pc:docMk/>
            <pc:sldMk cId="3975781193" sldId="294"/>
            <ac:picMk id="5" creationId="{646F31F7-1BCF-40D3-BE40-329592DC05A6}"/>
          </ac:picMkLst>
        </pc:picChg>
        <pc:picChg chg="add mod">
          <ac:chgData name="Elina Välisaari" userId="ce007b25-9168-452a-b315-a690265c4144" providerId="ADAL" clId="{3B490D68-1F1A-467C-9F5A-13D8C970EEE0}" dt="2026-09-03T07:17:18.238" v="437" actId="1076"/>
          <ac:picMkLst>
            <pc:docMk/>
            <pc:sldMk cId="3975781193" sldId="294"/>
            <ac:picMk id="8" creationId="{747BFE87-C349-E1BB-B4CD-5CE662EC7DF1}"/>
          </ac:picMkLst>
        </pc:picChg>
        <pc:picChg chg="add mod">
          <ac:chgData name="Elina Välisaari" userId="ce007b25-9168-452a-b315-a690265c4144" providerId="ADAL" clId="{3B490D68-1F1A-467C-9F5A-13D8C970EEE0}" dt="2026-09-03T07:17:13.692" v="436" actId="1076"/>
          <ac:picMkLst>
            <pc:docMk/>
            <pc:sldMk cId="3975781193" sldId="294"/>
            <ac:picMk id="10" creationId="{C9204902-C61E-0FFB-7958-A654A44838E6}"/>
          </ac:picMkLst>
        </pc:picChg>
      </pc:sldChg>
      <pc:sldChg chg="modAnim">
        <pc:chgData name="Elina Välisaari" userId="ce007b25-9168-452a-b315-a690265c4144" providerId="ADAL" clId="{3B490D68-1F1A-467C-9F5A-13D8C970EEE0}" dt="2026-09-03T07:26:21.791" v="515"/>
        <pc:sldMkLst>
          <pc:docMk/>
          <pc:sldMk cId="3710524378" sldId="295"/>
        </pc:sldMkLst>
      </pc:sldChg>
      <pc:sldChg chg="del">
        <pc:chgData name="Elina Välisaari" userId="ce007b25-9168-452a-b315-a690265c4144" providerId="ADAL" clId="{3B490D68-1F1A-467C-9F5A-13D8C970EEE0}" dt="2026-09-03T07:34:54.444" v="587" actId="2696"/>
        <pc:sldMkLst>
          <pc:docMk/>
          <pc:sldMk cId="977055537" sldId="309"/>
        </pc:sldMkLst>
      </pc:sldChg>
      <pc:sldChg chg="addSp delSp modSp mod">
        <pc:chgData name="Elina Välisaari" userId="ce007b25-9168-452a-b315-a690265c4144" providerId="ADAL" clId="{3B490D68-1F1A-467C-9F5A-13D8C970EEE0}" dt="2026-09-03T07:19:29.886" v="486" actId="20577"/>
        <pc:sldMkLst>
          <pc:docMk/>
          <pc:sldMk cId="206062413" sldId="311"/>
        </pc:sldMkLst>
        <pc:spChg chg="mod">
          <ac:chgData name="Elina Välisaari" userId="ce007b25-9168-452a-b315-a690265c4144" providerId="ADAL" clId="{3B490D68-1F1A-467C-9F5A-13D8C970EEE0}" dt="2026-09-03T07:18:49.690" v="446" actId="14100"/>
          <ac:spMkLst>
            <pc:docMk/>
            <pc:sldMk cId="206062413" sldId="311"/>
            <ac:spMk id="3" creationId="{1821AC14-F898-FD7B-F219-691B4C648C05}"/>
          </ac:spMkLst>
        </pc:spChg>
        <pc:spChg chg="mod">
          <ac:chgData name="Elina Välisaari" userId="ce007b25-9168-452a-b315-a690265c4144" providerId="ADAL" clId="{3B490D68-1F1A-467C-9F5A-13D8C970EEE0}" dt="2026-09-03T07:19:29.886" v="486" actId="20577"/>
          <ac:spMkLst>
            <pc:docMk/>
            <pc:sldMk cId="206062413" sldId="311"/>
            <ac:spMk id="9" creationId="{F35E1850-0CD4-CA84-AB74-98E048567B29}"/>
          </ac:spMkLst>
        </pc:spChg>
        <pc:picChg chg="mod">
          <ac:chgData name="Elina Välisaari" userId="ce007b25-9168-452a-b315-a690265c4144" providerId="ADAL" clId="{3B490D68-1F1A-467C-9F5A-13D8C970EEE0}" dt="2026-09-03T07:18:41.682" v="443" actId="1076"/>
          <ac:picMkLst>
            <pc:docMk/>
            <pc:sldMk cId="206062413" sldId="311"/>
            <ac:picMk id="5" creationId="{59DAB922-6CE7-4A89-6A57-5CD1D79544F5}"/>
          </ac:picMkLst>
        </pc:picChg>
        <pc:picChg chg="add mod ord">
          <ac:chgData name="Elina Välisaari" userId="ce007b25-9168-452a-b315-a690265c4144" providerId="ADAL" clId="{3B490D68-1F1A-467C-9F5A-13D8C970EEE0}" dt="2026-09-03T07:18:38.411" v="442" actId="1076"/>
          <ac:picMkLst>
            <pc:docMk/>
            <pc:sldMk cId="206062413" sldId="311"/>
            <ac:picMk id="8" creationId="{931E3605-8947-016D-7C0D-F21735195A20}"/>
          </ac:picMkLst>
        </pc:picChg>
        <pc:picChg chg="del">
          <ac:chgData name="Elina Välisaari" userId="ce007b25-9168-452a-b315-a690265c4144" providerId="ADAL" clId="{3B490D68-1F1A-467C-9F5A-13D8C970EEE0}" dt="2026-09-03T07:18:28.985" v="439" actId="21"/>
          <ac:picMkLst>
            <pc:docMk/>
            <pc:sldMk cId="206062413" sldId="311"/>
            <ac:picMk id="13" creationId="{AFAAD257-AB71-522B-E9EB-7A89CD617B3C}"/>
          </ac:picMkLst>
        </pc:picChg>
      </pc:sldChg>
      <pc:sldChg chg="modSp mod">
        <pc:chgData name="Elina Välisaari" userId="ce007b25-9168-452a-b315-a690265c4144" providerId="ADAL" clId="{3B490D68-1F1A-467C-9F5A-13D8C970EEE0}" dt="2026-09-03T07:08:32.961" v="352" actId="1076"/>
        <pc:sldMkLst>
          <pc:docMk/>
          <pc:sldMk cId="3810634116" sldId="313"/>
        </pc:sldMkLst>
        <pc:spChg chg="mod">
          <ac:chgData name="Elina Välisaari" userId="ce007b25-9168-452a-b315-a690265c4144" providerId="ADAL" clId="{3B490D68-1F1A-467C-9F5A-13D8C970EEE0}" dt="2026-09-03T07:08:32.961" v="352" actId="1076"/>
          <ac:spMkLst>
            <pc:docMk/>
            <pc:sldMk cId="3810634116" sldId="313"/>
            <ac:spMk id="10" creationId="{E50F9286-42E1-2D56-F349-DF5187FF1814}"/>
          </ac:spMkLst>
        </pc:spChg>
        <pc:picChg chg="mod">
          <ac:chgData name="Elina Välisaari" userId="ce007b25-9168-452a-b315-a690265c4144" providerId="ADAL" clId="{3B490D68-1F1A-467C-9F5A-13D8C970EEE0}" dt="2026-09-03T07:08:26.627" v="351" actId="1076"/>
          <ac:picMkLst>
            <pc:docMk/>
            <pc:sldMk cId="3810634116" sldId="313"/>
            <ac:picMk id="5" creationId="{A3737AAD-5EC1-47A2-2A90-70D57CEA09A2}"/>
          </ac:picMkLst>
        </pc:picChg>
        <pc:picChg chg="mod">
          <ac:chgData name="Elina Välisaari" userId="ce007b25-9168-452a-b315-a690265c4144" providerId="ADAL" clId="{3B490D68-1F1A-467C-9F5A-13D8C970EEE0}" dt="2026-09-03T07:08:17.157" v="349" actId="1076"/>
          <ac:picMkLst>
            <pc:docMk/>
            <pc:sldMk cId="3810634116" sldId="313"/>
            <ac:picMk id="9" creationId="{72B5419F-3433-B9ED-CAD2-7E4EC5CD220A}"/>
          </ac:picMkLst>
        </pc:picChg>
        <pc:picChg chg="mod">
          <ac:chgData name="Elina Välisaari" userId="ce007b25-9168-452a-b315-a690265c4144" providerId="ADAL" clId="{3B490D68-1F1A-467C-9F5A-13D8C970EEE0}" dt="2026-09-03T07:08:19.583" v="350" actId="1076"/>
          <ac:picMkLst>
            <pc:docMk/>
            <pc:sldMk cId="3810634116" sldId="313"/>
            <ac:picMk id="11" creationId="{445AD66A-34DC-8821-9B53-95EF90D33622}"/>
          </ac:picMkLst>
        </pc:picChg>
        <pc:picChg chg="mod">
          <ac:chgData name="Elina Välisaari" userId="ce007b25-9168-452a-b315-a690265c4144" providerId="ADAL" clId="{3B490D68-1F1A-467C-9F5A-13D8C970EEE0}" dt="2026-09-03T07:08:00.215" v="346" actId="1076"/>
          <ac:picMkLst>
            <pc:docMk/>
            <pc:sldMk cId="3810634116" sldId="313"/>
            <ac:picMk id="13" creationId="{ACC0A83C-0112-BF4F-3887-BB833FBB525A}"/>
          </ac:picMkLst>
        </pc:picChg>
        <pc:picChg chg="mod ord">
          <ac:chgData name="Elina Välisaari" userId="ce007b25-9168-452a-b315-a690265c4144" providerId="ADAL" clId="{3B490D68-1F1A-467C-9F5A-13D8C970EEE0}" dt="2026-09-03T07:08:06.954" v="347" actId="1076"/>
          <ac:picMkLst>
            <pc:docMk/>
            <pc:sldMk cId="3810634116" sldId="313"/>
            <ac:picMk id="14" creationId="{92F0CD36-F041-C6B9-8F77-5C7BDE072941}"/>
          </ac:picMkLst>
        </pc:picChg>
      </pc:sldChg>
      <pc:sldChg chg="addSp delSp modSp new mod">
        <pc:chgData name="Elina Välisaari" userId="ce007b25-9168-452a-b315-a690265c4144" providerId="ADAL" clId="{3B490D68-1F1A-467C-9F5A-13D8C970EEE0}" dt="2026-09-03T07:15:35.983" v="429" actId="6549"/>
        <pc:sldMkLst>
          <pc:docMk/>
          <pc:sldMk cId="3512633022" sldId="315"/>
        </pc:sldMkLst>
        <pc:spChg chg="add mod">
          <ac:chgData name="Elina Välisaari" userId="ce007b25-9168-452a-b315-a690265c4144" providerId="ADAL" clId="{3B490D68-1F1A-467C-9F5A-13D8C970EEE0}" dt="2026-09-03T07:15:35.983" v="429" actId="6549"/>
          <ac:spMkLst>
            <pc:docMk/>
            <pc:sldMk cId="3512633022" sldId="315"/>
            <ac:spMk id="10" creationId="{3CF3F882-7A5D-60CB-9FA7-8449394DF395}"/>
          </ac:spMkLst>
        </pc:spChg>
      </pc:sldChg>
      <pc:sldChg chg="add">
        <pc:chgData name="Elina Välisaari" userId="ce007b25-9168-452a-b315-a690265c4144" providerId="ADAL" clId="{3B490D68-1F1A-467C-9F5A-13D8C970EEE0}" dt="2026-09-03T13:01:58.413" v="602"/>
        <pc:sldMkLst>
          <pc:docMk/>
          <pc:sldMk cId="561842733" sldId="31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3077739" cy="513507"/>
          </a:xfrm>
          <a:prstGeom prst="rect">
            <a:avLst/>
          </a:prstGeom>
        </p:spPr>
        <p:txBody>
          <a:bodyPr vert="horz" lIns="99056" tIns="49527" rIns="99056" bIns="49527" rtlCol="0"/>
          <a:lstStyle>
            <a:lvl1pPr algn="l">
              <a:defRPr sz="13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4023093" y="4"/>
            <a:ext cx="3077739" cy="513507"/>
          </a:xfrm>
          <a:prstGeom prst="rect">
            <a:avLst/>
          </a:prstGeom>
        </p:spPr>
        <p:txBody>
          <a:bodyPr vert="horz" lIns="99056" tIns="49527" rIns="99056" bIns="49527" rtlCol="0"/>
          <a:lstStyle>
            <a:lvl1pPr algn="r">
              <a:defRPr sz="1300"/>
            </a:lvl1pPr>
          </a:lstStyle>
          <a:p>
            <a:fld id="{C32C6FC6-9BD2-4A02-BED0-D5F87241193C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721109"/>
            <a:ext cx="3077739" cy="513505"/>
          </a:xfrm>
          <a:prstGeom prst="rect">
            <a:avLst/>
          </a:prstGeom>
        </p:spPr>
        <p:txBody>
          <a:bodyPr vert="horz" lIns="99056" tIns="49527" rIns="99056" bIns="49527" rtlCol="0" anchor="b"/>
          <a:lstStyle>
            <a:lvl1pPr algn="l">
              <a:defRPr sz="13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4023093" y="9721109"/>
            <a:ext cx="3077739" cy="513505"/>
          </a:xfrm>
          <a:prstGeom prst="rect">
            <a:avLst/>
          </a:prstGeom>
        </p:spPr>
        <p:txBody>
          <a:bodyPr vert="horz" lIns="99056" tIns="49527" rIns="99056" bIns="49527" rtlCol="0" anchor="b"/>
          <a:lstStyle>
            <a:lvl1pPr algn="r">
              <a:defRPr sz="1300"/>
            </a:lvl1pPr>
          </a:lstStyle>
          <a:p>
            <a:fld id="{95CBCAC2-C2E7-4CC0-B3D1-76CEFCF97D1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32900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3077739" cy="513507"/>
          </a:xfrm>
          <a:prstGeom prst="rect">
            <a:avLst/>
          </a:prstGeom>
        </p:spPr>
        <p:txBody>
          <a:bodyPr vert="horz" lIns="99056" tIns="49527" rIns="99056" bIns="49527" rtlCol="0"/>
          <a:lstStyle>
            <a:lvl1pPr algn="l">
              <a:defRPr sz="13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4023093" y="4"/>
            <a:ext cx="3077739" cy="513507"/>
          </a:xfrm>
          <a:prstGeom prst="rect">
            <a:avLst/>
          </a:prstGeom>
        </p:spPr>
        <p:txBody>
          <a:bodyPr vert="horz" lIns="99056" tIns="49527" rIns="99056" bIns="49527" rtlCol="0"/>
          <a:lstStyle>
            <a:lvl1pPr algn="r">
              <a:defRPr sz="1300"/>
            </a:lvl1pPr>
          </a:lstStyle>
          <a:p>
            <a:fld id="{28B7065A-15F6-4CB4-962A-AB32AC88A7DD}" type="datetimeFigureOut">
              <a:rPr lang="fi-FI" smtClean="0"/>
              <a:t>3.9.2026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7938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6" tIns="49527" rIns="99056" bIns="49527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710248" y="4925406"/>
            <a:ext cx="5681980" cy="4029880"/>
          </a:xfrm>
          <a:prstGeom prst="rect">
            <a:avLst/>
          </a:prstGeom>
        </p:spPr>
        <p:txBody>
          <a:bodyPr vert="horz" lIns="99056" tIns="49527" rIns="99056" bIns="49527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721109"/>
            <a:ext cx="3077739" cy="513505"/>
          </a:xfrm>
          <a:prstGeom prst="rect">
            <a:avLst/>
          </a:prstGeom>
        </p:spPr>
        <p:txBody>
          <a:bodyPr vert="horz" lIns="99056" tIns="49527" rIns="99056" bIns="49527" rtlCol="0" anchor="b"/>
          <a:lstStyle>
            <a:lvl1pPr algn="l">
              <a:defRPr sz="13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4023093" y="9721109"/>
            <a:ext cx="3077739" cy="513505"/>
          </a:xfrm>
          <a:prstGeom prst="rect">
            <a:avLst/>
          </a:prstGeom>
        </p:spPr>
        <p:txBody>
          <a:bodyPr vert="horz" lIns="99056" tIns="49527" rIns="99056" bIns="49527" rtlCol="0" anchor="b"/>
          <a:lstStyle>
            <a:lvl1pPr algn="r">
              <a:defRPr sz="1300"/>
            </a:lvl1pPr>
          </a:lstStyle>
          <a:p>
            <a:fld id="{FFCB7B50-1798-41BD-B92B-8AAB9E64BEE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99674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38723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25118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77917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5654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512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72944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68870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7EA18-B73D-3EE5-B08A-84ACEE029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0218DBA5-DBFA-8311-9DC6-EACCEAB3B4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AD0FA74-DBB8-5CDF-4B91-96C720C56C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13862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01050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15264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3014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8636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9012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34173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B7B50-1798-41BD-B92B-8AAB9E64BEEE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8636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B7B50-1798-41BD-B92B-8AAB9E64BEEE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2520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23176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1564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4587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0" y="6343650"/>
            <a:ext cx="4419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0" y="3264995"/>
            <a:ext cx="7772400" cy="3593005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75600" y="2743200"/>
            <a:ext cx="10364400" cy="8460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998000" y="3949200"/>
            <a:ext cx="8535600" cy="388800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89898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1E8D0-AF0A-4220-86BB-5859EDCEB413}" type="datetime1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800" y="997200"/>
            <a:ext cx="4724400" cy="57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967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444363" y="368300"/>
            <a:ext cx="3932237" cy="134957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376600" y="368300"/>
            <a:ext cx="6172200" cy="580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444363" y="1717873"/>
            <a:ext cx="3932237" cy="44575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4C65D-4890-419E-A3E4-7A609B777D4A}" type="datetime1">
              <a:rPr lang="fi-FI" smtClean="0"/>
              <a:t>3.9.2026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9521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0" y="3264995"/>
            <a:ext cx="7772400" cy="3593005"/>
          </a:xfrm>
          <a:prstGeom prst="rect">
            <a:avLst/>
          </a:prstGeom>
        </p:spPr>
      </p:pic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845000" y="3621600"/>
            <a:ext cx="8535600" cy="3888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600" y="4795200"/>
            <a:ext cx="4724400" cy="573024"/>
          </a:xfrm>
          <a:prstGeom prst="rect">
            <a:avLst/>
          </a:prstGeom>
        </p:spPr>
      </p:pic>
      <p:sp>
        <p:nvSpPr>
          <p:cNvPr id="4" name="Tekstiruutu 3"/>
          <p:cNvSpPr txBox="1"/>
          <p:nvPr userDrawn="1"/>
        </p:nvSpPr>
        <p:spPr>
          <a:xfrm>
            <a:off x="5191956" y="2358602"/>
            <a:ext cx="1805686" cy="830997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ctr"/>
            <a:r>
              <a:rPr lang="fi-FI" sz="4800" b="1" dirty="0">
                <a:solidFill>
                  <a:schemeClr val="tx2"/>
                </a:solidFill>
                <a:latin typeface="+mj-lt"/>
              </a:rPr>
              <a:t>Kiitos!</a:t>
            </a:r>
          </a:p>
        </p:txBody>
      </p:sp>
    </p:spTree>
    <p:extLst>
      <p:ext uri="{BB962C8B-B14F-4D97-AF65-F5344CB8AC3E}">
        <p14:creationId xmlns:p14="http://schemas.microsoft.com/office/powerpoint/2010/main" val="4037213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965A7A7B-B71A-428D-833F-0F3507A6DB13}" type="datetimeFigureOut">
              <a:rPr lang="en-US" dirty="0"/>
              <a:t>9/3/2026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31089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5CF65307-640F-4AE7-B0BE-50C709AD86C5}" type="datetimeFigureOut">
              <a:rPr lang="en-US" dirty="0"/>
              <a:t>9/3/2026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1315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EA1F9-1F0F-4C65-8F6E-9729B924AAAC}" type="datetimeFigureOut">
              <a:rPr lang="en-US" dirty="0"/>
              <a:t>9/3/2026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7760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202278E8-5F4B-47D5-A617-8CCDF75D6A33}" type="datetimeFigureOut">
              <a:rPr lang="en-US" dirty="0"/>
              <a:t>9/3/2026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589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16AAFA52-7A21-407F-8339-40DF182D7460}" type="datetimeFigureOut">
              <a:rPr lang="en-US" dirty="0"/>
              <a:t>9/3/2026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000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70335-1C1A-4243-9BDD-9630C417D284}" type="datetimeFigureOut">
              <a:rPr lang="en-US" dirty="0"/>
              <a:t>9/3/2026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3638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1513F-8EBD-4612-96F4-CC3E309609AF}" type="datetimeFigureOut">
              <a:rPr lang="en-US" dirty="0"/>
              <a:t>9/3/2026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1908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6E6483A1-31A8-47A2-AB0A-53A7803D5EBF}" type="datetimeFigureOut">
              <a:rPr lang="en-US" dirty="0"/>
              <a:t>9/3/2026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834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38C42-3862-4A0F-A9E3-77F0A4D0E8E8}" type="datetime1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8870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287" userDrawn="1">
          <p15:clr>
            <a:srgbClr val="FBAE40"/>
          </p15:clr>
        </p15:guide>
        <p15:guide id="3" pos="34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6D8810B9-2C7C-4CAF-99E2-617AE20BA331}" type="datetimeFigureOut">
              <a:rPr lang="en-US" dirty="0"/>
              <a:t>9/3/2026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581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8F9EB-9D34-4B41-B66C-5FAF50876D2D}" type="datetimeFigureOut">
              <a:rPr lang="en-US" dirty="0"/>
              <a:t>9/3/2026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597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89A26-CAA1-4690-8C1F-1641B1B97745}" type="datetimeFigureOut">
              <a:rPr lang="en-US" dirty="0"/>
              <a:t>9/3/2026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877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648" y="0"/>
            <a:ext cx="12201099" cy="6892119"/>
          </a:xfrm>
          <a:prstGeom prst="rect">
            <a:avLst/>
          </a:prstGeom>
        </p:spPr>
      </p:pic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37B4-AF54-4522-AB6C-B82509DA7736}" type="datetime1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0" y="0"/>
            <a:ext cx="1699200" cy="1690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76000" y="365125"/>
            <a:ext cx="109728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591227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287">
          <p15:clr>
            <a:srgbClr val="FBAE40"/>
          </p15:clr>
        </p15:guide>
        <p15:guide id="3" pos="34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0" y="3264995"/>
            <a:ext cx="7772400" cy="3593005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6400" y="2246400"/>
            <a:ext cx="10972800" cy="11448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845000" y="3621600"/>
            <a:ext cx="8535600" cy="3888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600" y="4795200"/>
            <a:ext cx="4724400" cy="57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025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76000" y="1825625"/>
            <a:ext cx="54438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376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46DD-4D63-4469-8D9D-A26347D6BB2B}" type="datetime1">
              <a:rPr lang="fi-FI" smtClean="0"/>
              <a:t>3.9.2026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3491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76000" y="1681163"/>
            <a:ext cx="54215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576000" y="2505075"/>
            <a:ext cx="5421575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3766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37660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99250-6194-4019-A563-0CF0E6B38C0A}" type="datetime1">
              <a:rPr lang="fi-FI" smtClean="0"/>
              <a:t>3.9.2026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368937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0D57-EC0F-45CC-A01B-E483204BA349}" type="datetime1">
              <a:rPr lang="fi-FI" smtClean="0"/>
              <a:t>3.9.2026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44247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FE743-4EEE-4985-98A7-3F8CDBD026DE}" type="datetime1">
              <a:rPr lang="fi-FI" smtClean="0"/>
              <a:t>3.9.2026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3296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76000" y="1468436"/>
            <a:ext cx="3932237" cy="8858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08237" y="368301"/>
            <a:ext cx="7059876" cy="57975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576000" y="235426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539B-EA57-434D-8598-7E2EA8782BD6}" type="datetime1">
              <a:rPr lang="fi-FI" smtClean="0"/>
              <a:t>3.9.2026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5192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699200" cy="1652472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1699200" y="365125"/>
            <a:ext cx="9849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76000" y="1825625"/>
            <a:ext cx="10972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987200" y="6426000"/>
            <a:ext cx="137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A4E73-871A-4A09-B74A-FDC4AF27B887}" type="datetime1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7689600" y="6426000"/>
            <a:ext cx="385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898989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576000" y="6426000"/>
            <a:ext cx="114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1EA14-B5AF-4DD0-A232-43768E13A65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600" y="6476400"/>
            <a:ext cx="2599182" cy="315468"/>
          </a:xfrm>
          <a:prstGeom prst="rect">
            <a:avLst/>
          </a:prstGeom>
        </p:spPr>
      </p:pic>
      <p:cxnSp>
        <p:nvCxnSpPr>
          <p:cNvPr id="11" name="Suora yhdysviiva 10"/>
          <p:cNvCxnSpPr/>
          <p:nvPr userDrawn="1"/>
        </p:nvCxnSpPr>
        <p:spPr>
          <a:xfrm>
            <a:off x="0" y="6397200"/>
            <a:ext cx="1219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876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ts val="2300"/>
        </a:lnSpc>
        <a:spcBef>
          <a:spcPts val="1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84" userDrawn="1">
          <p15:clr>
            <a:srgbClr val="F26B43"/>
          </p15:clr>
        </p15:guide>
        <p15:guide id="2" pos="7287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orient="horz" pos="1139" userDrawn="1">
          <p15:clr>
            <a:srgbClr val="F26B43"/>
          </p15:clr>
        </p15:guide>
        <p15:guide id="5" orient="horz" pos="1071" userDrawn="1">
          <p15:clr>
            <a:srgbClr val="F26B43"/>
          </p15:clr>
        </p15:guide>
        <p15:guide id="6" orient="horz" pos="23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93E0A-5177-400C-87C9-C93AF466EC49}" type="datetimeFigureOut">
              <a:rPr lang="en-US" dirty="0"/>
              <a:t>9/3/2026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17615-2DB4-4DAA-9DE3-B2B689A846E0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263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30z24YYRi4E?si=ZfOqbQeV2SWo6zX9" TargetMode="External"/><Relationship Id="rId2" Type="http://schemas.openxmlformats.org/officeDocument/2006/relationships/hyperlink" Target="https://youtu.be/30z24YYRi4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22.png"/><Relationship Id="rId4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25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mpere.fi/tampereen-aikuislukio/opiskelijall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5" Type="http://schemas.openxmlformats.org/officeDocument/2006/relationships/hyperlink" Target="https://www.tampere.fi/tampereen-aikuislukio/opiskelijalle/aikuisten-lukiokoulutus" TargetMode="Externa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7.g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7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36.png"/><Relationship Id="rId4" Type="http://schemas.openxmlformats.org/officeDocument/2006/relationships/image" Target="../media/image7.g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7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hyperlink" Target="https://startti.tredu.fi/" TargetMode="External"/><Relationship Id="rId5" Type="http://schemas.openxmlformats.org/officeDocument/2006/relationships/image" Target="../media/image7.gif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7.gi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7.gif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../../../001_Lukuvuosi%202024&#8211;25/003_Opetus%20ja%20opiskelijoiden%20tilaisuudet/Uusien%20opiskelijoiden%20infot/wilma.tampere.fi" TargetMode="Externa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7.gif"/><Relationship Id="rId5" Type="http://schemas.openxmlformats.org/officeDocument/2006/relationships/hyperlink" Target="../../../001_Lukuvuosi%202024&#8211;25/003_Opetus%20ja%20opiskelijoiden%20tilaisuudet/Uusien%20opiskelijoiden%20infot/moodle.tampere.fi" TargetMode="External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tampere.fi/aikuislukio" TargetMode="External"/><Relationship Id="rId4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edutampere.inschool.fi/" TargetMode="External"/><Relationship Id="rId2" Type="http://schemas.openxmlformats.org/officeDocument/2006/relationships/hyperlink" Target="https://www.tampere.fi/tampereen-aikuislukio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gif"/><Relationship Id="rId4" Type="http://schemas.openxmlformats.org/officeDocument/2006/relationships/hyperlink" Target="https://moodle.tampere.fi/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ampere.fi/tampereen-aikuislukio/opiskelijalle/opinto-ohjaus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hyperlink" Target="http://www.tampere.fi/tampereen-aikuislukio/opiskelijalle/opinto-ohjau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D7444A2-7D57-411D-852F-899350B314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https://youtu.be/30z24YYRi4E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E50A84D-3BA2-4176-9941-B0927EBC19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fi-FI" dirty="0">
                <a:hlinkClick r:id="rId3"/>
              </a:rPr>
              <a:t>https://youtu.be/30z24YYRi4E?si=ZfOqbQeV2SWo6zX9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FB74DAE-2A9D-4B43-BDB3-FC8987192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1</a:t>
            </a:fld>
            <a:endParaRPr lang="fi-FI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70A1EBC1-6D79-44A9-9E28-1591F36D85DD}"/>
              </a:ext>
            </a:extLst>
          </p:cNvPr>
          <p:cNvSpPr txBox="1"/>
          <p:nvPr/>
        </p:nvSpPr>
        <p:spPr>
          <a:xfrm>
            <a:off x="2909692" y="1948069"/>
            <a:ext cx="6496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Aikuislukion entisen opiskelijan, Aleksin, viesti uusille opiskelijoille:</a:t>
            </a:r>
          </a:p>
        </p:txBody>
      </p:sp>
    </p:spTree>
    <p:extLst>
      <p:ext uri="{BB962C8B-B14F-4D97-AF65-F5344CB8AC3E}">
        <p14:creationId xmlns:p14="http://schemas.microsoft.com/office/powerpoint/2010/main" val="2650389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953334" y="1272768"/>
            <a:ext cx="9561600" cy="697865"/>
          </a:xfrm>
        </p:spPr>
        <p:txBody>
          <a:bodyPr>
            <a:normAutofit fontScale="90000"/>
          </a:bodyPr>
          <a:lstStyle/>
          <a:p>
            <a:r>
              <a:rPr lang="fi-FI" sz="5300" dirty="0">
                <a:solidFill>
                  <a:srgbClr val="7030A0"/>
                </a:solidFill>
              </a:rPr>
              <a:t>Tutkinto-opiskelija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06400" y="1778000"/>
            <a:ext cx="10642600" cy="4385734"/>
          </a:xfrm>
        </p:spPr>
        <p:txBody>
          <a:bodyPr>
            <a:normAutofit/>
          </a:bodyPr>
          <a:lstStyle/>
          <a:p>
            <a:endParaRPr lang="fi-FI" dirty="0"/>
          </a:p>
          <a:p>
            <a:pPr>
              <a:lnSpc>
                <a:spcPct val="100000"/>
              </a:lnSpc>
            </a:pPr>
            <a:r>
              <a:rPr lang="fi-FI" sz="4800" dirty="0"/>
              <a:t>	</a:t>
            </a:r>
            <a:r>
              <a:rPr lang="fi-FI" sz="3600" dirty="0"/>
              <a:t>Lukion oppimäärän suoritus (=</a:t>
            </a:r>
            <a:r>
              <a:rPr lang="fi-FI" sz="3600" b="1" dirty="0"/>
              <a:t>lukion päättötodistus</a:t>
            </a:r>
            <a:r>
              <a:rPr lang="fi-FI" sz="3600" dirty="0"/>
              <a:t>)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fi-FI" sz="4800" dirty="0"/>
              <a:t>   	</a:t>
            </a:r>
            <a:r>
              <a:rPr lang="fi-FI" sz="3600" dirty="0"/>
              <a:t>iltaopintoina, </a:t>
            </a:r>
            <a:r>
              <a:rPr lang="fi-FI" sz="3600" dirty="0" err="1"/>
              <a:t>Teams</a:t>
            </a:r>
            <a:r>
              <a:rPr lang="fi-FI" sz="3600" dirty="0"/>
              <a:t>-opintoina ja/tai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fi-FI" sz="3600" dirty="0"/>
              <a:t>	verkko-opintoina sekä </a:t>
            </a:r>
          </a:p>
          <a:p>
            <a:pPr>
              <a:lnSpc>
                <a:spcPct val="100000"/>
              </a:lnSpc>
            </a:pPr>
            <a:r>
              <a:rPr lang="fi-FI" sz="3600" dirty="0"/>
              <a:t>   	mahdollinen ylioppilastutkinnon suoritus</a:t>
            </a:r>
          </a:p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10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40" y="-56977"/>
            <a:ext cx="2027610" cy="20276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798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367"/>
    </mc:Choice>
    <mc:Fallback xmlns="">
      <p:transition spd="slow" advTm="31367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163798" y="3879103"/>
            <a:ext cx="6277469" cy="527965"/>
          </a:xfrm>
        </p:spPr>
        <p:txBody>
          <a:bodyPr>
            <a:normAutofit fontScale="90000"/>
          </a:bodyPr>
          <a:lstStyle/>
          <a:p>
            <a:r>
              <a:rPr lang="fi-FI" sz="5300" dirty="0">
                <a:solidFill>
                  <a:srgbClr val="7030A0"/>
                </a:solidFill>
              </a:rPr>
              <a:t>Opinnot voi suorittaa…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50200" y="4054301"/>
            <a:ext cx="9120729" cy="2196501"/>
          </a:xfrm>
        </p:spPr>
        <p:txBody>
          <a:bodyPr>
            <a:normAutofit lnSpcReduction="10000"/>
          </a:bodyPr>
          <a:lstStyle/>
          <a:p>
            <a:endParaRPr lang="fi-FI" dirty="0"/>
          </a:p>
          <a:p>
            <a:pPr>
              <a:lnSpc>
                <a:spcPct val="100000"/>
              </a:lnSpc>
            </a:pPr>
            <a:r>
              <a:rPr lang="fi-FI" sz="3600" dirty="0"/>
              <a:t>Voit suorittaa opinnot alusta loppuun tai täydentää aikaisemmin kesken jääneet opinnot valmiiksi.</a:t>
            </a:r>
          </a:p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11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40" y="-56977"/>
            <a:ext cx="2027610" cy="202761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B777272C-D624-8DA6-839D-D9368BC9C1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0267" y="431327"/>
            <a:ext cx="9281933" cy="1213437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A35E4037-358A-794F-35D6-9224A1941F03}"/>
              </a:ext>
            </a:extLst>
          </p:cNvPr>
          <p:cNvSpPr txBox="1">
            <a:spLocks/>
          </p:cNvSpPr>
          <p:nvPr/>
        </p:nvSpPr>
        <p:spPr>
          <a:xfrm>
            <a:off x="721783" y="1249709"/>
            <a:ext cx="9359900" cy="24556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ts val="2300"/>
              </a:lnSpc>
              <a:spcBef>
                <a:spcPts val="1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3600" dirty="0"/>
              <a:t>Opetukseen osallistuminen on </a:t>
            </a:r>
            <a:r>
              <a:rPr lang="fi-FI" sz="3600" b="1" dirty="0"/>
              <a:t>ilmaista</a:t>
            </a:r>
            <a:r>
              <a:rPr lang="fi-FI" sz="3600" dirty="0"/>
              <a:t>. Oppimateriaalit ja opiskeluvälineet opiskelija maksaa itse.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3600" dirty="0"/>
              <a:t>Maksuttomuuden piiriin kuuluville nämä ovat ilmaisia.</a:t>
            </a:r>
          </a:p>
          <a:p>
            <a:endParaRPr lang="fi-FI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302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367"/>
    </mc:Choice>
    <mc:Fallback xmlns="">
      <p:transition spd="slow" advTm="313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76000" y="365125"/>
            <a:ext cx="10972800" cy="838033"/>
          </a:xfrm>
        </p:spPr>
        <p:txBody>
          <a:bodyPr/>
          <a:lstStyle/>
          <a:p>
            <a:r>
              <a:rPr lang="fi-FI" dirty="0">
                <a:solidFill>
                  <a:srgbClr val="7030A0"/>
                </a:solidFill>
              </a:rPr>
              <a:t>Opinnot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89175" y="1072055"/>
            <a:ext cx="10972800" cy="53539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i-FI" sz="3600" dirty="0"/>
              <a:t>Jos sinulla on aiempia lukio-opintoja,                                            ota yhteys opinto-ohjaajaan, joka selvittää                              tarvittavat suoritukset aikuislukiossa.</a:t>
            </a:r>
          </a:p>
          <a:p>
            <a:pPr>
              <a:lnSpc>
                <a:spcPct val="100000"/>
              </a:lnSpc>
            </a:pPr>
            <a:r>
              <a:rPr lang="fi-FI" sz="3600" dirty="0"/>
              <a:t>Opintopisteiden vähimmäismäärään (88op) sisältyy pakollisia ja valinnaisia opintojaksoja (kursseja).</a:t>
            </a:r>
          </a:p>
          <a:p>
            <a:pPr>
              <a:lnSpc>
                <a:spcPct val="100000"/>
              </a:lnSpc>
            </a:pPr>
            <a:r>
              <a:rPr lang="fi-FI" sz="3600" dirty="0"/>
              <a:t>Enimmäismäärää ei ole.</a:t>
            </a:r>
          </a:p>
          <a:p>
            <a:pPr>
              <a:lnSpc>
                <a:spcPct val="100000"/>
              </a:lnSpc>
            </a:pPr>
            <a:r>
              <a:rPr lang="fi-FI" sz="3600" dirty="0"/>
              <a:t>Lukio tulee suorittaa 2–4 vuodessa.</a:t>
            </a:r>
          </a:p>
          <a:p>
            <a:pPr lvl="1">
              <a:lnSpc>
                <a:spcPct val="100000"/>
              </a:lnSpc>
            </a:pPr>
            <a:r>
              <a:rPr lang="fi-FI" sz="2800" dirty="0"/>
              <a:t>Tähän lasketaan mukaan myös aikaisemmat lukio-opinnot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12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250" y="0"/>
            <a:ext cx="2061900" cy="2061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960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53"/>
    </mc:Choice>
    <mc:Fallback xmlns="">
      <p:transition spd="slow" advTm="395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054400" y="1117431"/>
            <a:ext cx="9561600" cy="697865"/>
          </a:xfrm>
        </p:spPr>
        <p:txBody>
          <a:bodyPr>
            <a:normAutofit fontScale="90000"/>
          </a:bodyPr>
          <a:lstStyle/>
          <a:p>
            <a:r>
              <a:rPr lang="fi-FI" sz="5300" dirty="0">
                <a:solidFill>
                  <a:srgbClr val="7030A0"/>
                </a:solidFill>
              </a:rPr>
              <a:t>Aineopiskelija eli </a:t>
            </a:r>
            <a:br>
              <a:rPr lang="fi-FI" sz="5300" dirty="0">
                <a:solidFill>
                  <a:srgbClr val="7030A0"/>
                </a:solidFill>
              </a:rPr>
            </a:br>
            <a:r>
              <a:rPr lang="fi-FI" sz="5300" dirty="0">
                <a:solidFill>
                  <a:srgbClr val="7030A0"/>
                </a:solidFill>
              </a:rPr>
              <a:t>yksittäisten opintojaksojen </a:t>
            </a:r>
            <a:br>
              <a:rPr lang="fi-FI" sz="5300" dirty="0">
                <a:solidFill>
                  <a:srgbClr val="7030A0"/>
                </a:solidFill>
              </a:rPr>
            </a:br>
            <a:r>
              <a:rPr lang="fi-FI" sz="5300" dirty="0">
                <a:solidFill>
                  <a:srgbClr val="7030A0"/>
                </a:solidFill>
              </a:rPr>
              <a:t>opiskelu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76000" y="2186277"/>
            <a:ext cx="10972800" cy="4179415"/>
          </a:xfrm>
        </p:spPr>
        <p:txBody>
          <a:bodyPr>
            <a:normAutofit fontScale="92500"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3700" dirty="0"/>
              <a:t>Voit opiskella ilta- ja </a:t>
            </a:r>
            <a:r>
              <a:rPr lang="fi-FI" sz="3700" dirty="0" err="1"/>
              <a:t>Teams</a:t>
            </a:r>
            <a:r>
              <a:rPr lang="fi-FI" sz="3700" dirty="0"/>
              <a:t>-tunneilla sekä verkko-opinnoissa.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3700" dirty="0"/>
              <a:t>Voit täydentää ylioppilastutkintoa tai korottaa arvosanoja.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3700" dirty="0"/>
              <a:t>Voit valmistautua pääsykokeisiin.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3700" dirty="0"/>
              <a:t>Voit suorittaa puuttuvan ylioppilastutkinnon, jos sinulla on jo lukion päättötodistus tai ammatillinen perustutkinto.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fi-FI" sz="3900" b="1" dirty="0"/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F2DD1-F18C-4091-9C2A-78F1E4B8B62D}" type="datetime1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13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40" y="-56977"/>
            <a:ext cx="2027610" cy="202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702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987200" y="880288"/>
            <a:ext cx="9561600" cy="697865"/>
          </a:xfrm>
        </p:spPr>
        <p:txBody>
          <a:bodyPr>
            <a:normAutofit fontScale="90000"/>
          </a:bodyPr>
          <a:lstStyle/>
          <a:p>
            <a:r>
              <a:rPr lang="fi-FI" sz="5300" dirty="0">
                <a:solidFill>
                  <a:srgbClr val="7030A0"/>
                </a:solidFill>
              </a:rPr>
              <a:t>Aineopiskelija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16851" y="1578153"/>
            <a:ext cx="11125890" cy="4839038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3400" dirty="0"/>
              <a:t>Voit suorittaa </a:t>
            </a:r>
            <a:r>
              <a:rPr lang="fi-FI" sz="3400" b="1" dirty="0"/>
              <a:t>kaikkien</a:t>
            </a:r>
            <a:r>
              <a:rPr lang="fi-FI" sz="3400" dirty="0"/>
              <a:t> koulussa opetettavien aineiden opintojaksoja.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3400" dirty="0"/>
              <a:t>Aineopiskelumaksu on 100€/lukukausi (syksy / kevät).  </a:t>
            </a:r>
          </a:p>
          <a:p>
            <a:pPr lvl="1" indent="0">
              <a:lnSpc>
                <a:spcPct val="100000"/>
              </a:lnSpc>
              <a:buNone/>
            </a:pPr>
            <a:r>
              <a:rPr lang="fi-FI" sz="2800" dirty="0"/>
              <a:t>	</a:t>
            </a:r>
            <a:r>
              <a:rPr lang="fi-FI" sz="2400" i="1" dirty="0"/>
              <a:t>syksy = periodit 1 – 3 </a:t>
            </a:r>
          </a:p>
          <a:p>
            <a:pPr lvl="1" indent="0">
              <a:lnSpc>
                <a:spcPct val="100000"/>
              </a:lnSpc>
              <a:buNone/>
            </a:pPr>
            <a:r>
              <a:rPr lang="fi-FI" sz="2400" i="1" dirty="0"/>
              <a:t>   kevät = periodit 3 – 5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3400" dirty="0"/>
              <a:t>Oppimateriaalit ja työvälineet opiskelija maksaa itse.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3400" dirty="0"/>
              <a:t>Opintomäärälle ei ole rajoitusta.</a:t>
            </a:r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F2DD1-F18C-4091-9C2A-78F1E4B8B62D}" type="datetime1">
              <a:rPr lang="fi-FI" smtClean="0"/>
              <a:t>3.9.2026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14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418" y="0"/>
            <a:ext cx="1647731" cy="164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131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iruutu 13">
            <a:extLst>
              <a:ext uri="{FF2B5EF4-FFF2-40B4-BE49-F238E27FC236}">
                <a16:creationId xmlns:a16="http://schemas.microsoft.com/office/drawing/2014/main" id="{2D994B34-B874-44B1-BA68-EF3F733F4082}"/>
              </a:ext>
            </a:extLst>
          </p:cNvPr>
          <p:cNvSpPr txBox="1"/>
          <p:nvPr/>
        </p:nvSpPr>
        <p:spPr>
          <a:xfrm>
            <a:off x="1430318" y="5257001"/>
            <a:ext cx="2259567" cy="4223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389AEEB8-2C6B-4B43-A34A-4C1C800DD7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9514" y="2402586"/>
            <a:ext cx="9017251" cy="257211"/>
          </a:xfrm>
          <a:prstGeom prst="rect">
            <a:avLst/>
          </a:prstGeom>
        </p:spPr>
      </p:pic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15</a:t>
            </a:fld>
            <a:endParaRPr lang="fi-FI"/>
          </a:p>
        </p:txBody>
      </p:sp>
      <p:sp>
        <p:nvSpPr>
          <p:cNvPr id="10" name="Alanuoli 9"/>
          <p:cNvSpPr/>
          <p:nvPr/>
        </p:nvSpPr>
        <p:spPr>
          <a:xfrm>
            <a:off x="2278879" y="2644401"/>
            <a:ext cx="562446" cy="3408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Alanuoli 11"/>
          <p:cNvSpPr/>
          <p:nvPr/>
        </p:nvSpPr>
        <p:spPr>
          <a:xfrm>
            <a:off x="4485823" y="2644401"/>
            <a:ext cx="633095" cy="39287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Tekstiruutu 18"/>
          <p:cNvSpPr txBox="1"/>
          <p:nvPr/>
        </p:nvSpPr>
        <p:spPr>
          <a:xfrm>
            <a:off x="650765" y="382012"/>
            <a:ext cx="11037604" cy="18774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800" b="1" dirty="0"/>
              <a:t>Lähi- ja </a:t>
            </a:r>
            <a:r>
              <a:rPr lang="fi-FI" sz="2800" b="1" dirty="0" err="1"/>
              <a:t>Teams</a:t>
            </a:r>
            <a:r>
              <a:rPr lang="fi-FI" sz="2800" b="1" dirty="0"/>
              <a:t>-oppitunnit ovat maanantaista torstaihin                     </a:t>
            </a:r>
          </a:p>
          <a:p>
            <a:r>
              <a:rPr lang="fi-FI" sz="2800" b="1" dirty="0"/>
              <a:t>	klo 16.15 – 17.00, 17.10 – 18.40 ja klo 18.55 – 20:25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3200" b="1" dirty="0">
                <a:solidFill>
                  <a:schemeClr val="accent1"/>
                </a:solidFill>
              </a:rPr>
              <a:t>Maanantain ja keskiviikon </a:t>
            </a:r>
            <a:r>
              <a:rPr lang="fi-FI" sz="3200" b="1" dirty="0"/>
              <a:t>/ </a:t>
            </a:r>
            <a:r>
              <a:rPr lang="fi-FI" sz="3200" b="1" dirty="0">
                <a:solidFill>
                  <a:schemeClr val="accent4">
                    <a:lumMod val="75000"/>
                  </a:schemeClr>
                </a:solidFill>
              </a:rPr>
              <a:t>tiistain ja torstain </a:t>
            </a:r>
            <a:r>
              <a:rPr lang="fi-FI" sz="2800" b="1" dirty="0"/>
              <a:t>työjärjestykset </a:t>
            </a:r>
          </a:p>
          <a:p>
            <a:r>
              <a:rPr lang="fi-FI" sz="2800" b="1" dirty="0"/>
              <a:t>	ovat identtiset.</a:t>
            </a:r>
          </a:p>
        </p:txBody>
      </p:sp>
      <p:sp>
        <p:nvSpPr>
          <p:cNvPr id="2" name="Ellipsi 1">
            <a:extLst>
              <a:ext uri="{FF2B5EF4-FFF2-40B4-BE49-F238E27FC236}">
                <a16:creationId xmlns:a16="http://schemas.microsoft.com/office/drawing/2014/main" id="{CA513099-71AE-4D43-B4E4-6B91BF4C2F7D}"/>
              </a:ext>
            </a:extLst>
          </p:cNvPr>
          <p:cNvSpPr/>
          <p:nvPr/>
        </p:nvSpPr>
        <p:spPr>
          <a:xfrm>
            <a:off x="6739934" y="3817148"/>
            <a:ext cx="740970" cy="361812"/>
          </a:xfrm>
          <a:prstGeom prst="ellipse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75AC022B-2F06-4D58-9D46-2035876BE6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1462" y="4561770"/>
            <a:ext cx="740970" cy="409436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09892E70-8261-42FE-BA5B-0234528E0C19}"/>
              </a:ext>
            </a:extLst>
          </p:cNvPr>
          <p:cNvSpPr txBox="1"/>
          <p:nvPr/>
        </p:nvSpPr>
        <p:spPr>
          <a:xfrm>
            <a:off x="4906980" y="2009974"/>
            <a:ext cx="2027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Wilman työjärjestys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06A6BF76-6A13-DC41-C280-7EB28669AD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7906" y="3005304"/>
            <a:ext cx="9866123" cy="2557403"/>
          </a:xfrm>
          <a:prstGeom prst="rect">
            <a:avLst/>
          </a:prstGeom>
        </p:spPr>
      </p:pic>
      <p:sp>
        <p:nvSpPr>
          <p:cNvPr id="16" name="Alanuoli 9">
            <a:extLst>
              <a:ext uri="{FF2B5EF4-FFF2-40B4-BE49-F238E27FC236}">
                <a16:creationId xmlns:a16="http://schemas.microsoft.com/office/drawing/2014/main" id="{B595C9AA-6DAF-D42C-8198-8F66537F52D7}"/>
              </a:ext>
            </a:extLst>
          </p:cNvPr>
          <p:cNvSpPr/>
          <p:nvPr/>
        </p:nvSpPr>
        <p:spPr>
          <a:xfrm>
            <a:off x="6763417" y="2662111"/>
            <a:ext cx="562446" cy="3408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Alanuoli 11">
            <a:extLst>
              <a:ext uri="{FF2B5EF4-FFF2-40B4-BE49-F238E27FC236}">
                <a16:creationId xmlns:a16="http://schemas.microsoft.com/office/drawing/2014/main" id="{D9FCB066-ED40-2510-57B4-AEE296A2518E}"/>
              </a:ext>
            </a:extLst>
          </p:cNvPr>
          <p:cNvSpPr/>
          <p:nvPr/>
        </p:nvSpPr>
        <p:spPr>
          <a:xfrm>
            <a:off x="9035295" y="2652099"/>
            <a:ext cx="633095" cy="39287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A4C4CA1F-CA26-3615-1BB5-F08187866165}"/>
              </a:ext>
            </a:extLst>
          </p:cNvPr>
          <p:cNvSpPr txBox="1"/>
          <p:nvPr/>
        </p:nvSpPr>
        <p:spPr>
          <a:xfrm>
            <a:off x="826936" y="5160397"/>
            <a:ext cx="304534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95F591F7-C1DF-48DD-BE4C-612732BF85A8}"/>
              </a:ext>
            </a:extLst>
          </p:cNvPr>
          <p:cNvSpPr txBox="1"/>
          <p:nvPr/>
        </p:nvSpPr>
        <p:spPr>
          <a:xfrm>
            <a:off x="2349610" y="5338614"/>
            <a:ext cx="7152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/>
              <a:t>Illan ensimmäisen tunnin </a:t>
            </a:r>
            <a:r>
              <a:rPr lang="fi-FI" dirty="0"/>
              <a:t>(klo</a:t>
            </a:r>
            <a:r>
              <a:rPr lang="fi-FI" sz="2400" dirty="0"/>
              <a:t> </a:t>
            </a:r>
            <a:r>
              <a:rPr lang="fi-FI" dirty="0"/>
              <a:t>16.15 – 17.00) </a:t>
            </a:r>
            <a:r>
              <a:rPr lang="fi-FI" sz="2400" b="1" dirty="0"/>
              <a:t>tunnin työpäiviä on 2 tai 4 riippuen opintojakson laajuudesta.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052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593"/>
    </mc:Choice>
    <mc:Fallback xmlns="">
      <p:transition spd="slow" advTm="545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6" grpId="0" animBg="1"/>
      <p:bldP spid="17" grpId="0" animBg="1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16</a:t>
            </a:fld>
            <a:endParaRPr lang="fi-FI"/>
          </a:p>
        </p:txBody>
      </p:sp>
      <p:sp>
        <p:nvSpPr>
          <p:cNvPr id="19" name="Tekstiruutu 18"/>
          <p:cNvSpPr txBox="1"/>
          <p:nvPr/>
        </p:nvSpPr>
        <p:spPr>
          <a:xfrm>
            <a:off x="706071" y="1430610"/>
            <a:ext cx="11037604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3200" b="1" dirty="0">
                <a:solidFill>
                  <a:schemeClr val="accent5">
                    <a:lumMod val="75000"/>
                  </a:schemeClr>
                </a:solidFill>
              </a:rPr>
              <a:t>Verkkokursseilla </a:t>
            </a:r>
            <a:r>
              <a:rPr lang="fi-FI" sz="3200" b="1" u="sng" dirty="0">
                <a:solidFill>
                  <a:schemeClr val="accent5">
                    <a:lumMod val="75000"/>
                  </a:schemeClr>
                </a:solidFill>
              </a:rPr>
              <a:t>ei ole luokkaopetusta</a:t>
            </a:r>
            <a:r>
              <a:rPr lang="fi-FI" sz="3200" b="1" dirty="0">
                <a:solidFill>
                  <a:schemeClr val="accent5">
                    <a:lumMod val="75000"/>
                  </a:schemeClr>
                </a:solidFill>
              </a:rPr>
              <a:t>, mutta opintojakso on merkitty työjärjestykseen maanantai-iltaan.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9269683E-B5F0-4E71-9446-226E5A30B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7617" y="3282786"/>
            <a:ext cx="8938869" cy="25384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FCB5A15F-BBE5-885A-1F0A-C556C54119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198" y="2742911"/>
            <a:ext cx="9866123" cy="2557403"/>
          </a:xfrm>
          <a:prstGeom prst="rect">
            <a:avLst/>
          </a:prstGeom>
        </p:spPr>
      </p:pic>
      <p:sp>
        <p:nvSpPr>
          <p:cNvPr id="10" name="Alanuoli 9"/>
          <p:cNvSpPr/>
          <p:nvPr/>
        </p:nvSpPr>
        <p:spPr>
          <a:xfrm rot="6499000">
            <a:off x="3640708" y="4988520"/>
            <a:ext cx="754380" cy="877740"/>
          </a:xfrm>
          <a:prstGeom prst="down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169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593"/>
    </mc:Choice>
    <mc:Fallback xmlns="">
      <p:transition spd="slow" advTm="545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kstiruutu 18"/>
          <p:cNvSpPr txBox="1"/>
          <p:nvPr/>
        </p:nvSpPr>
        <p:spPr>
          <a:xfrm>
            <a:off x="1279341" y="1166457"/>
            <a:ext cx="10491818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i-FI" sz="3200" b="1" dirty="0"/>
              <a:t>Periodit kestävät n. 6,5 viikkoa, kunkin opintojakson opetuskertoja on yksi lyhyempi aloituskerta sekä                          12 </a:t>
            </a:r>
            <a:r>
              <a:rPr lang="fi-FI" sz="3200" b="1" dirty="0" err="1"/>
              <a:t>kaksoistuntia</a:t>
            </a:r>
            <a:r>
              <a:rPr lang="fi-FI" sz="3200" b="1" dirty="0"/>
              <a:t>. 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17</a:t>
            </a:fld>
            <a:endParaRPr 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9269683E-B5F0-4E71-9446-226E5A30B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7617" y="3282786"/>
            <a:ext cx="8938869" cy="253842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4C1AC6BA-563D-571E-C65E-57A01E999D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8023" y="3536628"/>
            <a:ext cx="9592772" cy="24826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816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593"/>
    </mc:Choice>
    <mc:Fallback xmlns="">
      <p:transition spd="slow" advTm="54593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8EC0F892-ACCC-408A-958E-2A9DDE592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18</a:t>
            </a:fld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3BA9675A-F52A-4003-BD93-3F0C3D2102DB}"/>
              </a:ext>
            </a:extLst>
          </p:cNvPr>
          <p:cNvSpPr txBox="1"/>
          <p:nvPr/>
        </p:nvSpPr>
        <p:spPr>
          <a:xfrm>
            <a:off x="576001" y="320701"/>
            <a:ext cx="7138034" cy="60016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i-FI" sz="2800" b="1" dirty="0"/>
              <a:t>HUOM! </a:t>
            </a:r>
          </a:p>
          <a:p>
            <a:r>
              <a:rPr lang="fi-FI" sz="2800" b="1" dirty="0"/>
              <a:t>Jokaisen periodin aluksi on aloitustapaaminen, joka kestää 40 minuuttia tai 20 minuuttia.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b="1" dirty="0"/>
              <a:t>Tämä aloituskerta ei noudata ma &amp; ke tai </a:t>
            </a:r>
          </a:p>
          <a:p>
            <a:r>
              <a:rPr lang="fi-FI" sz="2400" b="1" dirty="0"/>
              <a:t>     ti &amp; to -opetuspäivien sijoittelua tai kellonaikoja.</a:t>
            </a:r>
          </a:p>
          <a:p>
            <a:endParaRPr lang="fi-FI" sz="2800" b="1" dirty="0"/>
          </a:p>
          <a:p>
            <a:r>
              <a:rPr lang="fi-FI" sz="2800" b="1" dirty="0"/>
              <a:t>Aloitustunnille on välttämätöntä osallistua, sillä silloin selvitetään opintojakson suoritustavat, arviointi ja aikataulu.</a:t>
            </a:r>
          </a:p>
          <a:p>
            <a:endParaRPr lang="fi-FI" sz="2800" b="1" dirty="0"/>
          </a:p>
          <a:p>
            <a:r>
              <a:rPr lang="fi-FI" sz="2800" b="1" dirty="0"/>
              <a:t>Aloitustunnilla varmistat paikkasi ko. kurssilla.</a:t>
            </a:r>
          </a:p>
          <a:p>
            <a:r>
              <a:rPr lang="fi-FI" sz="2800" b="1" dirty="0"/>
              <a:t>Jos olet estynyt tulemaan aloitukseen, </a:t>
            </a:r>
          </a:p>
          <a:p>
            <a:r>
              <a:rPr lang="fi-FI" sz="2800" b="1" dirty="0"/>
              <a:t>ota yhteyttä suoraan opintojakson opettajaan Wilma-viestillä tai sähköpostitse.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14D6F338-DCDE-4185-9E3D-285017EC6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8894" y="2289306"/>
            <a:ext cx="3600953" cy="400106"/>
          </a:xfrm>
          <a:prstGeom prst="rect">
            <a:avLst/>
          </a:prstGeom>
        </p:spPr>
      </p:pic>
      <p:sp>
        <p:nvSpPr>
          <p:cNvPr id="7" name="Nuoli: Alas 6">
            <a:extLst>
              <a:ext uri="{FF2B5EF4-FFF2-40B4-BE49-F238E27FC236}">
                <a16:creationId xmlns:a16="http://schemas.microsoft.com/office/drawing/2014/main" id="{67E4766E-510C-4D16-8FC8-44592817E79F}"/>
              </a:ext>
            </a:extLst>
          </p:cNvPr>
          <p:cNvSpPr/>
          <p:nvPr/>
        </p:nvSpPr>
        <p:spPr>
          <a:xfrm>
            <a:off x="8833437" y="441192"/>
            <a:ext cx="1030941" cy="20951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3C5808A-F2C6-1616-3CBD-52B4516D1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1159" y="2129273"/>
            <a:ext cx="876422" cy="362001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F613FDA3-4A58-A6E1-CD78-EC481A604A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5866" y="2524002"/>
            <a:ext cx="4010585" cy="34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16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93170" y="365125"/>
            <a:ext cx="10972800" cy="838033"/>
          </a:xfrm>
        </p:spPr>
        <p:txBody>
          <a:bodyPr>
            <a:normAutofit fontScale="90000"/>
          </a:bodyPr>
          <a:lstStyle/>
          <a:p>
            <a:r>
              <a:rPr lang="fi-FI" dirty="0">
                <a:solidFill>
                  <a:schemeClr val="tx1"/>
                </a:solidFill>
              </a:rPr>
              <a:t>Tarkempaa tietoa vaadittavista opintojaksoista kotisivuilta: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290500" y="1270033"/>
            <a:ext cx="10972800" cy="522284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i-FI" sz="3600" b="1" dirty="0">
                <a:solidFill>
                  <a:srgbClr val="7030A0"/>
                </a:solidFill>
                <a:hlinkClick r:id="rId3"/>
              </a:rPr>
              <a:t>tampere.fi/</a:t>
            </a:r>
            <a:r>
              <a:rPr lang="fi-FI" sz="3600" b="1" dirty="0" err="1">
                <a:solidFill>
                  <a:srgbClr val="7030A0"/>
                </a:solidFill>
                <a:hlinkClick r:id="rId3"/>
              </a:rPr>
              <a:t>aikuislukio</a:t>
            </a:r>
            <a:r>
              <a:rPr lang="fi-FI" sz="3600" b="1" dirty="0">
                <a:solidFill>
                  <a:srgbClr val="7030A0"/>
                </a:solidFill>
                <a:hlinkClick r:id="rId3"/>
              </a:rPr>
              <a:t> </a:t>
            </a:r>
            <a:r>
              <a:rPr lang="fi-FI" sz="3600" b="1" dirty="0">
                <a:hlinkClick r:id="rId3"/>
              </a:rPr>
              <a:t>&gt; Opiskelijalle</a:t>
            </a:r>
            <a:endParaRPr lang="fi-FI" sz="3600" b="1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19</a:t>
            </a:fld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5CEB168-AC7E-40A3-B943-9749B2F41A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84" y="2041191"/>
            <a:ext cx="8825948" cy="464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22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887"/>
    </mc:Choice>
    <mc:Fallback xmlns="">
      <p:transition spd="slow" advTm="3688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69965DD-612F-4F8F-AC90-90134606A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2</a:t>
            </a:fld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5089C6F-0F3B-42E4-B5D7-7E9742F16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122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16638D0F-AE29-4D90-A745-2A3BE33673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1875" y="1843822"/>
            <a:ext cx="9702800" cy="5246588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93170" y="365125"/>
            <a:ext cx="10972800" cy="838033"/>
          </a:xfrm>
        </p:spPr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Oppikirjat, kurssikuvaukset ja aikataulut: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1081260"/>
            <a:ext cx="10972800" cy="522284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i-FI" sz="3200" b="1" dirty="0">
                <a:solidFill>
                  <a:srgbClr val="7030A0"/>
                </a:solidFill>
                <a:hlinkClick r:id="rId5"/>
              </a:rPr>
              <a:t>tampere.fi/</a:t>
            </a:r>
            <a:r>
              <a:rPr lang="fi-FI" sz="3200" b="1" dirty="0" err="1">
                <a:solidFill>
                  <a:srgbClr val="7030A0"/>
                </a:solidFill>
                <a:hlinkClick r:id="rId5"/>
              </a:rPr>
              <a:t>aikuislukio</a:t>
            </a:r>
            <a:r>
              <a:rPr lang="fi-FI" sz="3200" b="1" dirty="0">
                <a:solidFill>
                  <a:srgbClr val="7030A0"/>
                </a:solidFill>
                <a:hlinkClick r:id="rId5"/>
              </a:rPr>
              <a:t> </a:t>
            </a:r>
            <a:r>
              <a:rPr lang="fi-FI" sz="3200" b="1" dirty="0">
                <a:hlinkClick r:id="rId5"/>
              </a:rPr>
              <a:t>&gt; Opiskelijalle &gt; Aikuisten </a:t>
            </a:r>
            <a:r>
              <a:rPr lang="fi-FI" sz="3200" b="1" dirty="0" err="1">
                <a:hlinkClick r:id="rId5"/>
              </a:rPr>
              <a:t>lukiokoulutus</a:t>
            </a:r>
            <a:endParaRPr lang="fi-FI" sz="3200" b="1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20</a:t>
            </a:fld>
            <a:endParaRPr lang="fi-FI"/>
          </a:p>
        </p:txBody>
      </p:sp>
      <p:sp>
        <p:nvSpPr>
          <p:cNvPr id="8" name="Nuoli: Oikea 7">
            <a:extLst>
              <a:ext uri="{FF2B5EF4-FFF2-40B4-BE49-F238E27FC236}">
                <a16:creationId xmlns:a16="http://schemas.microsoft.com/office/drawing/2014/main" id="{743C1316-1A15-496F-AA1A-7CD6DF4425DB}"/>
              </a:ext>
            </a:extLst>
          </p:cNvPr>
          <p:cNvSpPr/>
          <p:nvPr/>
        </p:nvSpPr>
        <p:spPr>
          <a:xfrm>
            <a:off x="711244" y="3170082"/>
            <a:ext cx="1650956" cy="2589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Nuoli: Oikea 10">
            <a:extLst>
              <a:ext uri="{FF2B5EF4-FFF2-40B4-BE49-F238E27FC236}">
                <a16:creationId xmlns:a16="http://schemas.microsoft.com/office/drawing/2014/main" id="{5DE43ED3-F81E-43E2-9422-0805AEE45EDB}"/>
              </a:ext>
            </a:extLst>
          </p:cNvPr>
          <p:cNvSpPr/>
          <p:nvPr/>
        </p:nvSpPr>
        <p:spPr>
          <a:xfrm>
            <a:off x="711244" y="4048218"/>
            <a:ext cx="1650956" cy="243215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Nuoli: Oikea 11">
            <a:extLst>
              <a:ext uri="{FF2B5EF4-FFF2-40B4-BE49-F238E27FC236}">
                <a16:creationId xmlns:a16="http://schemas.microsoft.com/office/drawing/2014/main" id="{BB8EB288-286C-4048-A32C-153A2776D898}"/>
              </a:ext>
            </a:extLst>
          </p:cNvPr>
          <p:cNvSpPr/>
          <p:nvPr/>
        </p:nvSpPr>
        <p:spPr>
          <a:xfrm>
            <a:off x="711244" y="5137006"/>
            <a:ext cx="1687190" cy="258918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Nuoli: Oikea 12">
            <a:extLst>
              <a:ext uri="{FF2B5EF4-FFF2-40B4-BE49-F238E27FC236}">
                <a16:creationId xmlns:a16="http://schemas.microsoft.com/office/drawing/2014/main" id="{9728526D-65F7-428E-BEC9-EC18DEF409CE}"/>
              </a:ext>
            </a:extLst>
          </p:cNvPr>
          <p:cNvSpPr/>
          <p:nvPr/>
        </p:nvSpPr>
        <p:spPr>
          <a:xfrm>
            <a:off x="711244" y="4592612"/>
            <a:ext cx="1687190" cy="25891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461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57"/>
    </mc:Choice>
    <mc:Fallback xmlns="">
      <p:transition spd="slow" advTm="215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97068" y="1268730"/>
            <a:ext cx="11828239" cy="5589269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3000" b="1" dirty="0">
                <a:latin typeface="Calibri" panose="020F0502020204030204" pitchFamily="34" charset="0"/>
                <a:cs typeface="Calibri" panose="020F0502020204030204" pitchFamily="34" charset="0"/>
              </a:rPr>
              <a:t>Opinto-ohjaajat</a:t>
            </a:r>
            <a:r>
              <a:rPr lang="fi-FI" sz="3000" dirty="0"/>
              <a:t> ohjaavat opiskelijoita opintojen suunnittelussa.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3000" b="1" dirty="0">
                <a:latin typeface="Calibri" panose="020F0502020204030204" pitchFamily="34" charset="0"/>
                <a:cs typeface="Calibri" panose="020F0502020204030204" pitchFamily="34" charset="0"/>
              </a:rPr>
              <a:t>Lukiosihteerit</a:t>
            </a:r>
            <a:r>
              <a:rPr lang="fi-FI" sz="3000" dirty="0"/>
              <a:t> kansliassa auttavat mm. käyttäjätunnuksiin, opiskelutodistuksiin liittyvissä asioissa.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3000" b="1" dirty="0">
                <a:latin typeface="Calibri" panose="020F0502020204030204" pitchFamily="34" charset="0"/>
                <a:cs typeface="Calibri" panose="020F0502020204030204" pitchFamily="34" charset="0"/>
              </a:rPr>
              <a:t>Aineenopettajat</a:t>
            </a:r>
            <a:r>
              <a:rPr lang="fi-FI" sz="3000" dirty="0"/>
              <a:t> opetusaineensa opiskelussa.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3000" b="1" dirty="0">
                <a:latin typeface="Calibri" panose="020F0502020204030204" pitchFamily="34" charset="0"/>
                <a:cs typeface="Calibri" panose="020F0502020204030204" pitchFamily="34" charset="0"/>
              </a:rPr>
              <a:t>Kuraattori</a:t>
            </a:r>
            <a:r>
              <a:rPr lang="fi-FI" sz="3000" dirty="0"/>
              <a:t> sosiaalisen tuen, neuvonnan ja ohjauksen tehtävissä.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3000" b="1" dirty="0">
                <a:latin typeface="Calibri" panose="020F0502020204030204" pitchFamily="34" charset="0"/>
                <a:cs typeface="Calibri" panose="020F0502020204030204" pitchFamily="34" charset="0"/>
              </a:rPr>
              <a:t>Erityisopettaja</a:t>
            </a:r>
            <a:r>
              <a:rPr lang="fi-FI" sz="3000" dirty="0"/>
              <a:t> tekee luki-testit haasteiden toteamiseksi ja auttaa tukimuotojen löytämiseksi.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3000" b="1" dirty="0">
                <a:latin typeface="Calibri" panose="020F0502020204030204" pitchFamily="34" charset="0"/>
                <a:cs typeface="Calibri" panose="020F0502020204030204" pitchFamily="34" charset="0"/>
              </a:rPr>
              <a:t>Digikummi </a:t>
            </a:r>
            <a:r>
              <a:rPr lang="fi-FI" sz="3000" dirty="0"/>
              <a:t>auttaa ongelmissa sovellusten käytössä.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3000" b="1" dirty="0">
                <a:latin typeface="Calibri" panose="020F0502020204030204" pitchFamily="34" charset="0"/>
                <a:cs typeface="Calibri" panose="020F0502020204030204" pitchFamily="34" charset="0"/>
              </a:rPr>
              <a:t>Vahtimestarit</a:t>
            </a:r>
            <a:r>
              <a:rPr lang="fi-FI" sz="3000" dirty="0"/>
              <a:t> – työhuone ala-aulassa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3000" dirty="0"/>
              <a:t>Yhteydenotot Wilma-viesteillä, sähköpostitse tai puhelimitse.</a:t>
            </a: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097558" y="593724"/>
            <a:ext cx="9561600" cy="423151"/>
          </a:xfrm>
        </p:spPr>
        <p:txBody>
          <a:bodyPr>
            <a:normAutofit fontScale="90000"/>
          </a:bodyPr>
          <a:lstStyle/>
          <a:p>
            <a:r>
              <a:rPr lang="fi-FI" sz="4400" dirty="0">
                <a:solidFill>
                  <a:srgbClr val="7030A0"/>
                </a:solidFill>
              </a:rPr>
              <a:t>Apua tarjolla:</a:t>
            </a:r>
            <a:br>
              <a:rPr lang="fi-FI" dirty="0"/>
            </a:b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21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03" y="4653899"/>
            <a:ext cx="2027610" cy="20276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043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41"/>
    </mc:Choice>
    <mc:Fallback xmlns="">
      <p:transition spd="slow" advTm="24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47F54FD-C60A-F6A7-A4CA-E7F8150BE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22</a:t>
            </a:fld>
            <a:endParaRPr lang="fi-FI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3CF3F882-7A5D-60CB-9FA7-8449394DF395}"/>
              </a:ext>
            </a:extLst>
          </p:cNvPr>
          <p:cNvSpPr txBox="1"/>
          <p:nvPr/>
        </p:nvSpPr>
        <p:spPr>
          <a:xfrm>
            <a:off x="1523483" y="1852652"/>
            <a:ext cx="90019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b="1" dirty="0" err="1">
                <a:solidFill>
                  <a:srgbClr val="7030A0"/>
                </a:solidFill>
              </a:rPr>
              <a:t>Digilukiseula</a:t>
            </a:r>
            <a:r>
              <a:rPr lang="fi-FI" sz="3600" b="1" dirty="0">
                <a:solidFill>
                  <a:srgbClr val="7030A0"/>
                </a:solidFill>
              </a:rPr>
              <a:t>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i-FI" sz="3600" b="1" dirty="0">
                <a:solidFill>
                  <a:srgbClr val="7030A0"/>
                </a:solidFill>
              </a:rPr>
              <a:t>Opintojen alussa tarjolla, myöhemmin pyynnöstä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i-FI" sz="3600" b="1" dirty="0">
                <a:solidFill>
                  <a:srgbClr val="7030A0"/>
                </a:solidFill>
              </a:rPr>
              <a:t>Velvollisuus kertoa itse tuen tarpeesta</a:t>
            </a:r>
          </a:p>
        </p:txBody>
      </p:sp>
    </p:spTree>
    <p:extLst>
      <p:ext uri="{BB962C8B-B14F-4D97-AF65-F5344CB8AC3E}">
        <p14:creationId xmlns:p14="http://schemas.microsoft.com/office/powerpoint/2010/main" val="35126330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097558" y="593724"/>
            <a:ext cx="9561600" cy="423151"/>
          </a:xfrm>
        </p:spPr>
        <p:txBody>
          <a:bodyPr>
            <a:normAutofit fontScale="90000"/>
          </a:bodyPr>
          <a:lstStyle/>
          <a:p>
            <a:r>
              <a:rPr lang="fi-FI" sz="4400" dirty="0">
                <a:solidFill>
                  <a:srgbClr val="7030A0"/>
                </a:solidFill>
              </a:rPr>
              <a:t>Apua tarjolla: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5600" y="1005664"/>
            <a:ext cx="11646052" cy="5200677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3000" b="1" dirty="0">
                <a:latin typeface="Calibri" panose="020F0502020204030204" pitchFamily="34" charset="0"/>
                <a:cs typeface="Calibri" panose="020F0502020204030204" pitchFamily="34" charset="0"/>
              </a:rPr>
              <a:t>Läksypajassa</a:t>
            </a:r>
            <a:r>
              <a:rPr lang="fi-FI" sz="3000" dirty="0">
                <a:latin typeface="Calibri" panose="020F0502020204030204" pitchFamily="34" charset="0"/>
                <a:cs typeface="Calibri" panose="020F0502020204030204" pitchFamily="34" charset="0"/>
              </a:rPr>
              <a:t> voit tehdä erityisopettajan ohjauksessa opintojaksoihin liittyviä tehtäviä.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3000" b="1" dirty="0">
                <a:latin typeface="Calibri" panose="020F0502020204030204" pitchFamily="34" charset="0"/>
                <a:cs typeface="Calibri" panose="020F0502020204030204" pitchFamily="34" charset="0"/>
              </a:rPr>
              <a:t>Matikkapajassa</a:t>
            </a:r>
            <a:r>
              <a:rPr lang="fi-FI" sz="3000" dirty="0">
                <a:latin typeface="Calibri" panose="020F0502020204030204" pitchFamily="34" charset="0"/>
                <a:cs typeface="Calibri" panose="020F0502020204030204" pitchFamily="34" charset="0"/>
              </a:rPr>
              <a:t> ratkotaan matematiikan haasteita.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3000" b="1" dirty="0">
                <a:latin typeface="Calibri" panose="020F0502020204030204" pitchFamily="34" charset="0"/>
                <a:cs typeface="Calibri" panose="020F0502020204030204" pitchFamily="34" charset="0"/>
              </a:rPr>
              <a:t>FYKE-</a:t>
            </a:r>
            <a:r>
              <a:rPr lang="fi-FI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laskaripajassa</a:t>
            </a:r>
            <a:r>
              <a:rPr lang="fi-FI" sz="3000" dirty="0">
                <a:latin typeface="Calibri" panose="020F0502020204030204" pitchFamily="34" charset="0"/>
                <a:cs typeface="Calibri" panose="020F0502020204030204" pitchFamily="34" charset="0"/>
              </a:rPr>
              <a:t> lasketaan fysiikan ja kemian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3000" dirty="0">
                <a:latin typeface="Calibri" panose="020F0502020204030204" pitchFamily="34" charset="0"/>
                <a:cs typeface="Calibri" panose="020F0502020204030204" pitchFamily="34" charset="0"/>
              </a:rPr>
              <a:t>      laskuja.</a:t>
            </a:r>
            <a:br>
              <a:rPr lang="fi-FI" sz="3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i-FI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3000" dirty="0">
                <a:latin typeface="Calibri" panose="020F0502020204030204" pitchFamily="34" charset="0"/>
                <a:cs typeface="Calibri" panose="020F0502020204030204" pitchFamily="34" charset="0"/>
              </a:rPr>
              <a:t>Pajojen tarkemmat aikataulut ja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3000" dirty="0">
                <a:latin typeface="Calibri" panose="020F0502020204030204" pitchFamily="34" charset="0"/>
                <a:cs typeface="Calibri" panose="020F0502020204030204" pitchFamily="34" charset="0"/>
              </a:rPr>
              <a:t>     mahdolliset teemat löydät Wilma tiedotteesta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3000" dirty="0">
                <a:latin typeface="Calibri" panose="020F0502020204030204" pitchFamily="34" charset="0"/>
                <a:cs typeface="Calibri" panose="020F0502020204030204" pitchFamily="34" charset="0"/>
              </a:rPr>
              <a:t>     ”</a:t>
            </a:r>
            <a:r>
              <a:rPr lang="fi-FI" sz="3000" b="1" dirty="0">
                <a:latin typeface="Calibri" panose="020F0502020204030204" pitchFamily="34" charset="0"/>
                <a:cs typeface="Calibri" panose="020F0502020204030204" pitchFamily="34" charset="0"/>
              </a:rPr>
              <a:t>Tukea opiskeluun</a:t>
            </a:r>
            <a:r>
              <a:rPr lang="fi-FI" sz="3000" dirty="0">
                <a:latin typeface="Calibri" panose="020F0502020204030204" pitchFamily="34" charset="0"/>
                <a:cs typeface="Calibri" panose="020F0502020204030204" pitchFamily="34" charset="0"/>
              </a:rPr>
              <a:t>”.</a:t>
            </a:r>
            <a:endParaRPr lang="fi-FI" sz="300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23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03" y="4653899"/>
            <a:ext cx="2027610" cy="202761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646F31F7-1BCF-40D3-BE40-329592DC05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7449" y="3191932"/>
            <a:ext cx="2964973" cy="341421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747BFE87-C349-E1BB-B4CD-5CE662EC7D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8363" y="4780444"/>
            <a:ext cx="3743847" cy="666843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C9204902-C61E-0FFB-7958-A654A44838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6943" y="5317176"/>
            <a:ext cx="3686689" cy="10478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7578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41"/>
    </mc:Choice>
    <mc:Fallback xmlns="">
      <p:transition spd="slow" advTm="24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424303" y="629488"/>
            <a:ext cx="6315210" cy="1143635"/>
          </a:xfrm>
        </p:spPr>
        <p:txBody>
          <a:bodyPr>
            <a:normAutofit fontScale="90000"/>
          </a:bodyPr>
          <a:lstStyle/>
          <a:p>
            <a:r>
              <a:rPr lang="fi-FI" sz="5300" dirty="0">
                <a:solidFill>
                  <a:srgbClr val="7030A0"/>
                </a:solidFill>
              </a:rPr>
              <a:t>Wilma</a:t>
            </a:r>
            <a:r>
              <a:rPr lang="fi-FI" sz="5400" dirty="0">
                <a:solidFill>
                  <a:schemeClr val="tx1"/>
                </a:solidFill>
              </a:rPr>
              <a:t> edutampere.inschool.fi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95890" y="1748993"/>
            <a:ext cx="10600219" cy="4859569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2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fi-FI" sz="3400" dirty="0"/>
              <a:t>Wilmassa mm. työjärjestys, opintojen seuranta, tiedotteet ja viestintämahdollisuus opettajille ja muulle henkilökunnalle.</a:t>
            </a:r>
          </a:p>
          <a:p>
            <a:pPr marL="457200" indent="-457200">
              <a:lnSpc>
                <a:spcPct val="12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fi-FI" sz="3400" dirty="0"/>
              <a:t>Seuraa Wilmaa säännöllisesti. Wilman tiedotteet ja koulun kotisivut ovat pääasialliset viestintä- ja tiedotuskanavat.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24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40" y="-56977"/>
            <a:ext cx="2027610" cy="2027610"/>
          </a:xfrm>
          <a:prstGeom prst="rect">
            <a:avLst/>
          </a:prstGeom>
        </p:spPr>
      </p:pic>
      <p:pic>
        <p:nvPicPr>
          <p:cNvPr id="5" name="Kuva 4" descr="File:Exclamation-mark.svg - Wikimedia Common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15" y="3996215"/>
            <a:ext cx="898941" cy="18345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77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62"/>
    </mc:Choice>
    <mc:Fallback xmlns="">
      <p:transition spd="slow" advTm="270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908800" y="490855"/>
            <a:ext cx="6315210" cy="1143635"/>
          </a:xfrm>
        </p:spPr>
        <p:txBody>
          <a:bodyPr>
            <a:normAutofit fontScale="90000"/>
          </a:bodyPr>
          <a:lstStyle/>
          <a:p>
            <a:r>
              <a:rPr lang="fi-FI" sz="5300" dirty="0">
                <a:solidFill>
                  <a:srgbClr val="7030A0"/>
                </a:solidFill>
              </a:rPr>
              <a:t>Wilma</a:t>
            </a:r>
            <a:r>
              <a:rPr lang="fi-FI" sz="5400" dirty="0">
                <a:solidFill>
                  <a:schemeClr val="tx1"/>
                </a:solidFill>
              </a:rPr>
              <a:t> edutampere.inschool.fi</a:t>
            </a:r>
            <a:br>
              <a:rPr lang="fi-FI" dirty="0"/>
            </a:b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25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40" y="-56977"/>
            <a:ext cx="2027610" cy="2027610"/>
          </a:xfrm>
          <a:prstGeom prst="rect">
            <a:avLst/>
          </a:prstGeom>
        </p:spPr>
      </p:pic>
      <p:pic>
        <p:nvPicPr>
          <p:cNvPr id="11" name="Sisällön paikkamerkki 10">
            <a:extLst>
              <a:ext uri="{FF2B5EF4-FFF2-40B4-BE49-F238E27FC236}">
                <a16:creationId xmlns:a16="http://schemas.microsoft.com/office/drawing/2014/main" id="{650299F0-1F3A-49EE-A5C9-00D8491F22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49234" y="2233776"/>
            <a:ext cx="7405050" cy="2795448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C9FB117B-86E8-4FA2-BC49-9BC3927B54AE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6123251" y="2360045"/>
            <a:ext cx="5422901" cy="3228975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752F518C-87B2-4370-BFAB-D8126AD20C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5454997">
            <a:off x="4367716" y="4218817"/>
            <a:ext cx="370471" cy="2584928"/>
          </a:xfrm>
          <a:prstGeom prst="rect">
            <a:avLst/>
          </a:prstGeom>
        </p:spPr>
      </p:pic>
      <p:sp>
        <p:nvSpPr>
          <p:cNvPr id="3" name="Ellipsi 2">
            <a:extLst>
              <a:ext uri="{FF2B5EF4-FFF2-40B4-BE49-F238E27FC236}">
                <a16:creationId xmlns:a16="http://schemas.microsoft.com/office/drawing/2014/main" id="{B2578BFF-D4E4-49D0-9E98-8334F7CB0E1D}"/>
              </a:ext>
            </a:extLst>
          </p:cNvPr>
          <p:cNvSpPr/>
          <p:nvPr/>
        </p:nvSpPr>
        <p:spPr>
          <a:xfrm>
            <a:off x="5954634" y="4738655"/>
            <a:ext cx="5765616" cy="866228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0D684913-77A8-4B6C-AB91-91F0C5DE626D}"/>
              </a:ext>
            </a:extLst>
          </p:cNvPr>
          <p:cNvSpPr txBox="1"/>
          <p:nvPr/>
        </p:nvSpPr>
        <p:spPr>
          <a:xfrm>
            <a:off x="7558883" y="2917938"/>
            <a:ext cx="3623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etunimi.sukunimi@edu.tampere.fi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F0E9C6F8-6C17-42F6-9A90-DA0AF6F752CE}"/>
              </a:ext>
            </a:extLst>
          </p:cNvPr>
          <p:cNvSpPr txBox="1"/>
          <p:nvPr/>
        </p:nvSpPr>
        <p:spPr>
          <a:xfrm>
            <a:off x="7404633" y="3327265"/>
            <a:ext cx="3932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Vaihda salasanasi heti / Laita se muistiin.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1C854F26-7D58-49A5-AAE9-450F67838E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220906">
            <a:off x="9396672" y="1517204"/>
            <a:ext cx="341406" cy="14768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868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62"/>
    </mc:Choice>
    <mc:Fallback xmlns="">
      <p:transition spd="slow" advTm="270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E6782-8474-13F2-2A55-FB6228C73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931E3605-8947-016D-7C0D-F21735195A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8839" y="2309361"/>
            <a:ext cx="4020111" cy="270547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99001EFA-6B30-1207-8383-51B15DF42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8800" y="490855"/>
            <a:ext cx="6315210" cy="1143635"/>
          </a:xfrm>
        </p:spPr>
        <p:txBody>
          <a:bodyPr>
            <a:normAutofit fontScale="90000"/>
          </a:bodyPr>
          <a:lstStyle/>
          <a:p>
            <a:r>
              <a:rPr lang="fi-FI" sz="5300" dirty="0">
                <a:solidFill>
                  <a:srgbClr val="7030A0"/>
                </a:solidFill>
              </a:rPr>
              <a:t>Wilma</a:t>
            </a:r>
            <a:r>
              <a:rPr lang="fi-FI" sz="5400" dirty="0">
                <a:solidFill>
                  <a:schemeClr val="tx1"/>
                </a:solidFill>
              </a:rPr>
              <a:t> edutampere.inschool.fi</a:t>
            </a:r>
            <a:br>
              <a:rPr lang="fi-FI" dirty="0"/>
            </a:b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0431ABA-6B2C-C712-155F-D58A745AE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26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DB2F4B02-3FA7-243A-2CDA-A2D049838D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40" y="-56977"/>
            <a:ext cx="2027610" cy="2027610"/>
          </a:xfrm>
          <a:prstGeom prst="rect">
            <a:avLst/>
          </a:prstGeom>
        </p:spPr>
      </p:pic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F35E1850-0CD4-CA84-AB74-98E048567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588" y="1634490"/>
            <a:ext cx="9605492" cy="4351338"/>
          </a:xfrm>
        </p:spPr>
        <p:txBody>
          <a:bodyPr/>
          <a:lstStyle/>
          <a:p>
            <a:r>
              <a:rPr lang="fi-FI" dirty="0"/>
              <a:t>Salasana vaihdetaan osoitteessa </a:t>
            </a:r>
          </a:p>
          <a:p>
            <a:r>
              <a:rPr lang="fi-FI" dirty="0">
                <a:hlinkClick r:id="rId6"/>
              </a:rPr>
              <a:t>https://startti.tredu.fi</a:t>
            </a:r>
            <a:endParaRPr lang="fi-FI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i-FI" dirty="0"/>
              <a:t>Kirjaudu nykyisellä tunnuksellasi </a:t>
            </a:r>
          </a:p>
          <a:p>
            <a:r>
              <a:rPr lang="fi-FI" dirty="0"/>
              <a:t>      ja salasanallasi.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i-FI" dirty="0"/>
              <a:t>Siirry uudestaan kirjautumiskohtaan </a:t>
            </a:r>
          </a:p>
          <a:p>
            <a:r>
              <a:rPr lang="fi-FI" dirty="0"/>
              <a:t>      ja valitse valikosta </a:t>
            </a:r>
          </a:p>
          <a:p>
            <a:r>
              <a:rPr lang="fi-FI" dirty="0"/>
              <a:t>      ”Vaihda @edu.tampere.fi –salasana”.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i-FI" dirty="0"/>
              <a:t>Vaihda salasana heti uuteen ja </a:t>
            </a:r>
          </a:p>
          <a:p>
            <a:r>
              <a:rPr lang="fi-FI" dirty="0"/>
              <a:t>      laita se muistiin. Kukaan koululla ei tiedä salasanaasi.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59DAB922-6CE7-4A89-6A57-5CD1D79544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8387766">
            <a:off x="11032660" y="2538906"/>
            <a:ext cx="341406" cy="1476892"/>
          </a:xfrm>
          <a:prstGeom prst="rect">
            <a:avLst/>
          </a:prstGeom>
        </p:spPr>
      </p:pic>
      <p:sp>
        <p:nvSpPr>
          <p:cNvPr id="3" name="Ellipsi 2">
            <a:extLst>
              <a:ext uri="{FF2B5EF4-FFF2-40B4-BE49-F238E27FC236}">
                <a16:creationId xmlns:a16="http://schemas.microsoft.com/office/drawing/2014/main" id="{1821AC14-F898-FD7B-F219-691B4C648C05}"/>
              </a:ext>
            </a:extLst>
          </p:cNvPr>
          <p:cNvSpPr/>
          <p:nvPr/>
        </p:nvSpPr>
        <p:spPr>
          <a:xfrm>
            <a:off x="6998839" y="3869267"/>
            <a:ext cx="2848546" cy="626534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06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62"/>
    </mc:Choice>
    <mc:Fallback xmlns="">
      <p:transition spd="slow" advTm="270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188721" y="672159"/>
            <a:ext cx="8686800" cy="1143635"/>
          </a:xfrm>
        </p:spPr>
        <p:txBody>
          <a:bodyPr>
            <a:normAutofit fontScale="90000"/>
          </a:bodyPr>
          <a:lstStyle/>
          <a:p>
            <a:r>
              <a:rPr lang="fi-FI" sz="5300" dirty="0">
                <a:solidFill>
                  <a:srgbClr val="7030A0"/>
                </a:solidFill>
              </a:rPr>
              <a:t>Opintojaksoille ilmoittautuminen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83210" y="1398495"/>
            <a:ext cx="11692890" cy="5459506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i-FI" b="1" dirty="0"/>
              <a:t>Opintojaksoille ilmoittaudutaan </a:t>
            </a:r>
            <a:r>
              <a:rPr lang="fi-FI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Wilmassa (Wilman etusivu)</a:t>
            </a:r>
            <a:r>
              <a:rPr lang="fi-FI" b="1" dirty="0"/>
              <a:t>.</a:t>
            </a:r>
          </a:p>
          <a:p>
            <a:pPr marL="457200" indent="-457200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i-FI" b="1" dirty="0"/>
              <a:t>Seudun verkko-opetukseen ilmoittaudutaan aina opon kautta</a:t>
            </a:r>
          </a:p>
          <a:p>
            <a:pPr marL="457200" indent="-457200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i-FI" b="1" dirty="0"/>
              <a:t>Opintotarjotin on nähtävissä koko lukuvuoden, mutta opintojaksoille voi ilmoittautua aikaisintaan </a:t>
            </a:r>
            <a:r>
              <a:rPr lang="fi-FI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viikkoa ennen </a:t>
            </a:r>
            <a:r>
              <a:rPr lang="fi-FI" b="1" dirty="0"/>
              <a:t>periodin alkua.</a:t>
            </a:r>
          </a:p>
          <a:p>
            <a:pPr marL="457200" indent="-457200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i-FI" b="1" dirty="0"/>
              <a:t>Mikäli huomaat ilmoittautumisajan jo päättyneen, </a:t>
            </a:r>
            <a:r>
              <a:rPr lang="fi-FI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ota</a:t>
            </a:r>
            <a:r>
              <a:rPr lang="fi-FI" b="1" dirty="0"/>
              <a:t> mahdollisimman nopeasti </a:t>
            </a:r>
            <a:r>
              <a:rPr lang="fi-FI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yhteyttä opintojakson opettajaan</a:t>
            </a:r>
            <a:r>
              <a:rPr lang="fi-FI" b="1" dirty="0"/>
              <a:t>.</a:t>
            </a:r>
          </a:p>
          <a:p>
            <a:pPr marL="457200" indent="-457200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i-FI" b="1" dirty="0"/>
              <a:t>Jos ryhmä on täynnä, voit tiedustella mahdollisuutta päästä mukaan suoraan opettajalta.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27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40" y="-56977"/>
            <a:ext cx="2027610" cy="20276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67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705"/>
    </mc:Choice>
    <mc:Fallback xmlns="">
      <p:transition spd="slow" advTm="437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uva 15">
            <a:extLst>
              <a:ext uri="{FF2B5EF4-FFF2-40B4-BE49-F238E27FC236}">
                <a16:creationId xmlns:a16="http://schemas.microsoft.com/office/drawing/2014/main" id="{59749C42-2907-1F75-7915-DAB98CEFE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1317" y="2608805"/>
            <a:ext cx="4565046" cy="439904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396067D-8902-9931-1382-B4FE045F4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405" y="2386839"/>
            <a:ext cx="3839111" cy="2267266"/>
          </a:xfrm>
          <a:prstGeom prst="rect">
            <a:avLst/>
          </a:prstGeom>
        </p:spPr>
      </p:pic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28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95" y="5197"/>
            <a:ext cx="1724400" cy="17244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2B7BF352-DDC7-4884-B0CE-9DFF67F2CF2F}"/>
              </a:ext>
            </a:extLst>
          </p:cNvPr>
          <p:cNvSpPr txBox="1"/>
          <p:nvPr/>
        </p:nvSpPr>
        <p:spPr>
          <a:xfrm>
            <a:off x="2176200" y="126712"/>
            <a:ext cx="63627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000" dirty="0">
                <a:solidFill>
                  <a:srgbClr val="0070C0"/>
                </a:solidFill>
              </a:rPr>
              <a:t>Wilman etusivulla </a:t>
            </a:r>
          </a:p>
          <a:p>
            <a:r>
              <a:rPr lang="fi-FI" sz="4000" dirty="0">
                <a:solidFill>
                  <a:srgbClr val="0070C0"/>
                </a:solidFill>
              </a:rPr>
              <a:t>on kurssitarjottimet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32C3BCAB-5DE6-4DE9-A53A-20F62F825EE4}"/>
              </a:ext>
            </a:extLst>
          </p:cNvPr>
          <p:cNvSpPr/>
          <p:nvPr/>
        </p:nvSpPr>
        <p:spPr>
          <a:xfrm>
            <a:off x="4373592" y="6426000"/>
            <a:ext cx="2524758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E3ACB1DA-E787-4080-8EC8-C9A3441236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468537">
            <a:off x="4085552" y="2216745"/>
            <a:ext cx="306070" cy="1448794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256BCC87-ADAB-443E-911B-A1AF0FDDD7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814563">
            <a:off x="3652540" y="4479328"/>
            <a:ext cx="1383912" cy="1054699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9B3A9B9-A143-5508-450D-74053369D5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0904" y="1635373"/>
            <a:ext cx="6168842" cy="973432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3259434A-6842-4D0B-BD54-7A95C8A172D8}"/>
              </a:ext>
            </a:extLst>
          </p:cNvPr>
          <p:cNvSpPr txBox="1"/>
          <p:nvPr/>
        </p:nvSpPr>
        <p:spPr>
          <a:xfrm rot="415509">
            <a:off x="9729809" y="198994"/>
            <a:ext cx="2233455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rgbClr val="0070C0"/>
                </a:solidFill>
              </a:rPr>
              <a:t>Valinnat klikkaamalla</a:t>
            </a:r>
          </a:p>
          <a:p>
            <a:r>
              <a:rPr lang="fi-FI" sz="2400" b="1" dirty="0">
                <a:solidFill>
                  <a:srgbClr val="0070C0"/>
                </a:solidFill>
              </a:rPr>
              <a:t>opintojakson</a:t>
            </a:r>
          </a:p>
          <a:p>
            <a:r>
              <a:rPr lang="fi-FI" sz="2400" b="1" dirty="0">
                <a:solidFill>
                  <a:srgbClr val="0070C0"/>
                </a:solidFill>
              </a:rPr>
              <a:t>tunnusta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F7A3B5B1-35B6-42CF-A83C-10E5262B25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235439">
            <a:off x="9945287" y="2116119"/>
            <a:ext cx="299478" cy="198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08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34"/>
    </mc:Choice>
    <mc:Fallback xmlns="">
      <p:transition spd="slow" advTm="261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7E798C66-97C0-1047-FA5C-27D353DD7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095" y="202254"/>
            <a:ext cx="5844502" cy="6858000"/>
          </a:xfrm>
          <a:prstGeom prst="rect">
            <a:avLst/>
          </a:prstGeo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253617D-C3F0-48EA-BA35-FA39C2A6F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29</a:t>
            </a:fld>
            <a:endParaRPr lang="fi-FI"/>
          </a:p>
        </p:txBody>
      </p:sp>
      <p:sp>
        <p:nvSpPr>
          <p:cNvPr id="7" name="Ellipsi 6">
            <a:extLst>
              <a:ext uri="{FF2B5EF4-FFF2-40B4-BE49-F238E27FC236}">
                <a16:creationId xmlns:a16="http://schemas.microsoft.com/office/drawing/2014/main" id="{5AC61190-8753-4D44-8136-600F00894E55}"/>
              </a:ext>
            </a:extLst>
          </p:cNvPr>
          <p:cNvSpPr/>
          <p:nvPr/>
        </p:nvSpPr>
        <p:spPr>
          <a:xfrm>
            <a:off x="1771880" y="202254"/>
            <a:ext cx="2424244" cy="421510"/>
          </a:xfrm>
          <a:prstGeom prst="ellipse">
            <a:avLst/>
          </a:prstGeom>
          <a:solidFill>
            <a:srgbClr val="FFFFFF">
              <a:alpha val="0"/>
            </a:srgb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0DFBDE54-A103-4043-91C9-3DB0971A6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2991" y="5090210"/>
            <a:ext cx="2711912" cy="459564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A5151176-F95C-413D-85A3-A14E554A318D}"/>
              </a:ext>
            </a:extLst>
          </p:cNvPr>
          <p:cNvSpPr txBox="1"/>
          <p:nvPr/>
        </p:nvSpPr>
        <p:spPr>
          <a:xfrm>
            <a:off x="7833360" y="580127"/>
            <a:ext cx="29413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Oppitunnin päivät ja kellonaika sekä mahdollinen lisäselvitys</a:t>
            </a:r>
          </a:p>
        </p:txBody>
      </p:sp>
      <p:cxnSp>
        <p:nvCxnSpPr>
          <p:cNvPr id="13" name="Suora nuoliyhdysviiva 12">
            <a:extLst>
              <a:ext uri="{FF2B5EF4-FFF2-40B4-BE49-F238E27FC236}">
                <a16:creationId xmlns:a16="http://schemas.microsoft.com/office/drawing/2014/main" id="{01301D5E-1762-4502-A880-6007D09BDE84}"/>
              </a:ext>
            </a:extLst>
          </p:cNvPr>
          <p:cNvCxnSpPr>
            <a:cxnSpLocks/>
          </p:cNvCxnSpPr>
          <p:nvPr/>
        </p:nvCxnSpPr>
        <p:spPr>
          <a:xfrm flipH="1" flipV="1">
            <a:off x="4278540" y="503618"/>
            <a:ext cx="3472404" cy="36308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uora nuoliyhdysviiva 15">
            <a:extLst>
              <a:ext uri="{FF2B5EF4-FFF2-40B4-BE49-F238E27FC236}">
                <a16:creationId xmlns:a16="http://schemas.microsoft.com/office/drawing/2014/main" id="{834A79D5-FA65-45FC-B464-D222BC9CB5AA}"/>
              </a:ext>
            </a:extLst>
          </p:cNvPr>
          <p:cNvCxnSpPr>
            <a:cxnSpLocks/>
          </p:cNvCxnSpPr>
          <p:nvPr/>
        </p:nvCxnSpPr>
        <p:spPr>
          <a:xfrm flipH="1">
            <a:off x="6395302" y="915025"/>
            <a:ext cx="1325144" cy="417750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kstiruutu 16">
            <a:extLst>
              <a:ext uri="{FF2B5EF4-FFF2-40B4-BE49-F238E27FC236}">
                <a16:creationId xmlns:a16="http://schemas.microsoft.com/office/drawing/2014/main" id="{3067E3AB-449C-46B2-B454-2DBCBACAF945}"/>
              </a:ext>
            </a:extLst>
          </p:cNvPr>
          <p:cNvSpPr txBox="1"/>
          <p:nvPr/>
        </p:nvSpPr>
        <p:spPr>
          <a:xfrm>
            <a:off x="450921" y="2305615"/>
            <a:ext cx="143831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Valitse yksi koko periodin kestävä opintojakso</a:t>
            </a:r>
          </a:p>
        </p:txBody>
      </p:sp>
      <p:cxnSp>
        <p:nvCxnSpPr>
          <p:cNvPr id="19" name="Suora nuoliyhdysviiva 18">
            <a:extLst>
              <a:ext uri="{FF2B5EF4-FFF2-40B4-BE49-F238E27FC236}">
                <a16:creationId xmlns:a16="http://schemas.microsoft.com/office/drawing/2014/main" id="{9CB1EC7C-EB73-44FF-93A8-A7570B163FC5}"/>
              </a:ext>
            </a:extLst>
          </p:cNvPr>
          <p:cNvCxnSpPr>
            <a:cxnSpLocks/>
          </p:cNvCxnSpPr>
          <p:nvPr/>
        </p:nvCxnSpPr>
        <p:spPr>
          <a:xfrm flipV="1">
            <a:off x="1004338" y="1404215"/>
            <a:ext cx="1841782" cy="9014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uora nuoliyhdysviiva 20">
            <a:extLst>
              <a:ext uri="{FF2B5EF4-FFF2-40B4-BE49-F238E27FC236}">
                <a16:creationId xmlns:a16="http://schemas.microsoft.com/office/drawing/2014/main" id="{452EEF7F-9EB9-4B1C-8EB9-D8D00322BB7F}"/>
              </a:ext>
            </a:extLst>
          </p:cNvPr>
          <p:cNvCxnSpPr>
            <a:cxnSpLocks/>
          </p:cNvCxnSpPr>
          <p:nvPr/>
        </p:nvCxnSpPr>
        <p:spPr>
          <a:xfrm flipV="1">
            <a:off x="878879" y="1966498"/>
            <a:ext cx="1598428" cy="235464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iruutu 21">
            <a:extLst>
              <a:ext uri="{FF2B5EF4-FFF2-40B4-BE49-F238E27FC236}">
                <a16:creationId xmlns:a16="http://schemas.microsoft.com/office/drawing/2014/main" id="{3D7FCBB9-B4B6-417F-9E8B-0DEBFE780538}"/>
              </a:ext>
            </a:extLst>
          </p:cNvPr>
          <p:cNvSpPr txBox="1"/>
          <p:nvPr/>
        </p:nvSpPr>
        <p:spPr>
          <a:xfrm>
            <a:off x="8113457" y="2485784"/>
            <a:ext cx="335650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400" dirty="0">
                <a:solidFill>
                  <a:srgbClr val="7030A0"/>
                </a:solidFill>
              </a:rPr>
              <a:t>Aikuislukion lähi- ja </a:t>
            </a:r>
            <a:r>
              <a:rPr lang="fi-FI" sz="4400" dirty="0" err="1">
                <a:solidFill>
                  <a:srgbClr val="7030A0"/>
                </a:solidFill>
              </a:rPr>
              <a:t>teams</a:t>
            </a:r>
            <a:r>
              <a:rPr lang="fi-FI" sz="4400" dirty="0">
                <a:solidFill>
                  <a:srgbClr val="7030A0"/>
                </a:solidFill>
              </a:rPr>
              <a:t>-tunnit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E59AABF7-B55C-478E-A321-21626B14BB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9235" y="2058522"/>
            <a:ext cx="3802862" cy="346730"/>
          </a:xfrm>
          <a:prstGeom prst="rect">
            <a:avLst/>
          </a:prstGeom>
        </p:spPr>
      </p:pic>
      <p:cxnSp>
        <p:nvCxnSpPr>
          <p:cNvPr id="20" name="Suora nuoliyhdysviiva 19">
            <a:extLst>
              <a:ext uri="{FF2B5EF4-FFF2-40B4-BE49-F238E27FC236}">
                <a16:creationId xmlns:a16="http://schemas.microsoft.com/office/drawing/2014/main" id="{9C4D5A55-E5EC-4712-8090-7C19641DC86B}"/>
              </a:ext>
            </a:extLst>
          </p:cNvPr>
          <p:cNvCxnSpPr>
            <a:cxnSpLocks/>
            <a:endCxn id="10" idx="3"/>
          </p:cNvCxnSpPr>
          <p:nvPr/>
        </p:nvCxnSpPr>
        <p:spPr>
          <a:xfrm flipH="1">
            <a:off x="5692097" y="866705"/>
            <a:ext cx="2058847" cy="136518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uora nuoliyhdysviiva 29">
            <a:extLst>
              <a:ext uri="{FF2B5EF4-FFF2-40B4-BE49-F238E27FC236}">
                <a16:creationId xmlns:a16="http://schemas.microsoft.com/office/drawing/2014/main" id="{00828309-89CC-4232-82B0-793A35EB12F0}"/>
              </a:ext>
            </a:extLst>
          </p:cNvPr>
          <p:cNvCxnSpPr>
            <a:cxnSpLocks/>
          </p:cNvCxnSpPr>
          <p:nvPr/>
        </p:nvCxnSpPr>
        <p:spPr>
          <a:xfrm flipV="1">
            <a:off x="963552" y="2613295"/>
            <a:ext cx="2707282" cy="170290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iruutu 14">
            <a:extLst>
              <a:ext uri="{FF2B5EF4-FFF2-40B4-BE49-F238E27FC236}">
                <a16:creationId xmlns:a16="http://schemas.microsoft.com/office/drawing/2014/main" id="{B7C8EB1B-9E5D-E4F2-2E70-EB5A9F20B73B}"/>
              </a:ext>
            </a:extLst>
          </p:cNvPr>
          <p:cNvSpPr txBox="1"/>
          <p:nvPr/>
        </p:nvSpPr>
        <p:spPr>
          <a:xfrm>
            <a:off x="430138" y="4263435"/>
            <a:ext cx="1148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TAI yksi/kaksi puoli periodia kestävää!</a:t>
            </a:r>
          </a:p>
        </p:txBody>
      </p:sp>
    </p:spTree>
    <p:extLst>
      <p:ext uri="{BB962C8B-B14F-4D97-AF65-F5344CB8AC3E}">
        <p14:creationId xmlns:p14="http://schemas.microsoft.com/office/powerpoint/2010/main" val="1858472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47800" y="2907720"/>
            <a:ext cx="8916000" cy="233484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fi-FI" sz="5900" dirty="0">
                <a:solidFill>
                  <a:schemeClr val="tx1"/>
                </a:solidFill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KOTISIVU: tampere.fi/aikuislukio</a:t>
            </a:r>
          </a:p>
          <a:p>
            <a:pPr>
              <a:lnSpc>
                <a:spcPct val="100000"/>
              </a:lnSpc>
            </a:pPr>
            <a:r>
              <a:rPr lang="fi-FI" sz="5900" dirty="0">
                <a:solidFill>
                  <a:schemeClr val="tx1"/>
                </a:solidFill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WILMA: edutampere.inschool.fi</a:t>
            </a:r>
            <a:endParaRPr lang="fi-FI" sz="59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fi-FI" sz="5900" u="sng" dirty="0">
                <a:solidFill>
                  <a:schemeClr val="tx1"/>
                </a:solidFill>
              </a:rPr>
              <a:t>MOODLE: moodle.tampere.fi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3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540" y="0"/>
            <a:ext cx="2907720" cy="290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7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02"/>
    </mc:Choice>
    <mc:Fallback xmlns="">
      <p:transition spd="slow" advTm="20402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D3784ECA-D9C5-C5FE-89BD-9F4A72387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635" y="1128391"/>
            <a:ext cx="11650701" cy="4601217"/>
          </a:xfrm>
          <a:prstGeom prst="rect">
            <a:avLst/>
          </a:prstGeo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253617D-C3F0-48EA-BA35-FA39C2A6F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30</a:t>
            </a:fld>
            <a:endParaRPr lang="fi-FI"/>
          </a:p>
        </p:txBody>
      </p:sp>
      <p:sp>
        <p:nvSpPr>
          <p:cNvPr id="12" name="Nuoli: Alas 11">
            <a:extLst>
              <a:ext uri="{FF2B5EF4-FFF2-40B4-BE49-F238E27FC236}">
                <a16:creationId xmlns:a16="http://schemas.microsoft.com/office/drawing/2014/main" id="{D581CEC7-3F69-4BB0-B44E-568BF8B1C75D}"/>
              </a:ext>
            </a:extLst>
          </p:cNvPr>
          <p:cNvSpPr/>
          <p:nvPr/>
        </p:nvSpPr>
        <p:spPr>
          <a:xfrm rot="18329549">
            <a:off x="485030" y="2150243"/>
            <a:ext cx="356149" cy="10377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Nuoli: Alas 9">
            <a:extLst>
              <a:ext uri="{FF2B5EF4-FFF2-40B4-BE49-F238E27FC236}">
                <a16:creationId xmlns:a16="http://schemas.microsoft.com/office/drawing/2014/main" id="{16838AA8-5470-4F87-9486-4D1C796A7402}"/>
              </a:ext>
            </a:extLst>
          </p:cNvPr>
          <p:cNvSpPr/>
          <p:nvPr/>
        </p:nvSpPr>
        <p:spPr>
          <a:xfrm rot="18329549">
            <a:off x="485028" y="2768569"/>
            <a:ext cx="356149" cy="10852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Nuoli: Alas 10">
            <a:extLst>
              <a:ext uri="{FF2B5EF4-FFF2-40B4-BE49-F238E27FC236}">
                <a16:creationId xmlns:a16="http://schemas.microsoft.com/office/drawing/2014/main" id="{124594A9-DE21-4101-8D2D-14E7D6B15F0D}"/>
              </a:ext>
            </a:extLst>
          </p:cNvPr>
          <p:cNvSpPr/>
          <p:nvPr/>
        </p:nvSpPr>
        <p:spPr>
          <a:xfrm rot="18329549">
            <a:off x="465429" y="3512847"/>
            <a:ext cx="356149" cy="10881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Nuoli: Alas 8">
            <a:extLst>
              <a:ext uri="{FF2B5EF4-FFF2-40B4-BE49-F238E27FC236}">
                <a16:creationId xmlns:a16="http://schemas.microsoft.com/office/drawing/2014/main" id="{AC659A94-7549-4DFB-B139-2C00C04B326E}"/>
              </a:ext>
            </a:extLst>
          </p:cNvPr>
          <p:cNvSpPr/>
          <p:nvPr/>
        </p:nvSpPr>
        <p:spPr>
          <a:xfrm rot="18329549">
            <a:off x="472483" y="4148742"/>
            <a:ext cx="356149" cy="11160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Ellipsi 19">
            <a:extLst>
              <a:ext uri="{FF2B5EF4-FFF2-40B4-BE49-F238E27FC236}">
                <a16:creationId xmlns:a16="http://schemas.microsoft.com/office/drawing/2014/main" id="{1BFF2EDF-420C-4095-8BFE-44063E3C6DEF}"/>
              </a:ext>
            </a:extLst>
          </p:cNvPr>
          <p:cNvSpPr/>
          <p:nvPr/>
        </p:nvSpPr>
        <p:spPr>
          <a:xfrm>
            <a:off x="3313718" y="1128391"/>
            <a:ext cx="1611517" cy="553911"/>
          </a:xfrm>
          <a:prstGeom prst="ellipse">
            <a:avLst/>
          </a:prstGeom>
          <a:noFill/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612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animBg="1"/>
      <p:bldP spid="11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608DCD5-0F01-98EE-50DC-03F4C983A1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0640" y="176"/>
            <a:ext cx="9035143" cy="760865"/>
          </a:xfrm>
        </p:spPr>
        <p:txBody>
          <a:bodyPr>
            <a:normAutofit/>
          </a:bodyPr>
          <a:lstStyle/>
          <a:p>
            <a:r>
              <a:rPr lang="fi-FI" sz="4400" dirty="0" err="1">
                <a:solidFill>
                  <a:schemeClr val="bg1"/>
                </a:solidFill>
                <a:latin typeface="Berlin Sans FB"/>
              </a:rPr>
              <a:t>Hallo</a:t>
            </a:r>
            <a:r>
              <a:rPr lang="fi-FI" sz="4400" dirty="0">
                <a:solidFill>
                  <a:schemeClr val="bg1"/>
                </a:solidFill>
                <a:latin typeface="Berlin Sans FB"/>
              </a:rPr>
              <a:t>! </a:t>
            </a:r>
            <a:r>
              <a:rPr lang="ru-RU" sz="4400" dirty="0">
                <a:solidFill>
                  <a:schemeClr val="bg1"/>
                </a:solidFill>
              </a:rPr>
              <a:t>Привет!</a:t>
            </a:r>
            <a:endParaRPr lang="fi-FI" sz="440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1AA98AE-17C1-D672-8D91-353FD46AD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459" y="844921"/>
            <a:ext cx="11353414" cy="5157652"/>
          </a:xfrm>
          <a:solidFill>
            <a:srgbClr val="0070C0"/>
          </a:solidFill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4400" dirty="0">
                <a:solidFill>
                  <a:schemeClr val="bg1"/>
                </a:solidFill>
              </a:rPr>
              <a:t>Lähde rohkeasti opiskelemaan saksaa tai venäjää!</a:t>
            </a:r>
          </a:p>
          <a:p>
            <a:pPr marL="800100" lvl="1" indent="-342900" algn="l">
              <a:buFont typeface="Wingdings" panose="020B0604020202020204" pitchFamily="34" charset="0"/>
              <a:buChar char="ü"/>
            </a:pPr>
            <a:r>
              <a:rPr lang="fi-FI" sz="3600" dirty="0">
                <a:solidFill>
                  <a:schemeClr val="bg1"/>
                </a:solidFill>
              </a:rPr>
              <a:t>Aiempaa osaamista ei tarvita.</a:t>
            </a:r>
          </a:p>
          <a:p>
            <a:pPr marL="800100" lvl="1" indent="-342900" algn="l">
              <a:buFont typeface="Wingdings" panose="020B0604020202020204" pitchFamily="34" charset="0"/>
              <a:buChar char="ü"/>
            </a:pPr>
            <a:r>
              <a:rPr lang="fi-FI" sz="3600" dirty="0">
                <a:solidFill>
                  <a:schemeClr val="bg1"/>
                </a:solidFill>
              </a:rPr>
              <a:t>Opiskelu alkaa alkeista.</a:t>
            </a:r>
          </a:p>
          <a:p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D57492B-B3D4-5223-5F20-8451BEAABFA3}"/>
              </a:ext>
            </a:extLst>
          </p:cNvPr>
          <p:cNvSpPr txBox="1"/>
          <p:nvPr/>
        </p:nvSpPr>
        <p:spPr>
          <a:xfrm>
            <a:off x="585815" y="3780099"/>
            <a:ext cx="4539164" cy="1938992"/>
          </a:xfrm>
          <a:prstGeom prst="rect">
            <a:avLst/>
          </a:prstGeom>
          <a:solidFill>
            <a:srgbClr val="FFC0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VEB31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ti/to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klo 17.10-18.40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9C1D91EA-E883-3FF4-D958-5AE9D301BB8A}"/>
              </a:ext>
            </a:extLst>
          </p:cNvPr>
          <p:cNvSpPr txBox="1"/>
          <p:nvPr/>
        </p:nvSpPr>
        <p:spPr>
          <a:xfrm>
            <a:off x="6614128" y="3776938"/>
            <a:ext cx="4586514" cy="1938992"/>
          </a:xfrm>
          <a:prstGeom prst="rect">
            <a:avLst/>
          </a:prstGeom>
          <a:solidFill>
            <a:srgbClr val="92D05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SAB31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ti/to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klo 18.55-20.25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25A506E2-CD81-BEF3-C20A-D3876ACC581E}"/>
              </a:ext>
            </a:extLst>
          </p:cNvPr>
          <p:cNvSpPr txBox="1"/>
          <p:nvPr/>
        </p:nvSpPr>
        <p:spPr>
          <a:xfrm>
            <a:off x="2120333" y="6061982"/>
            <a:ext cx="7106048" cy="646331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Uusi kieli. Uusia mahdollisuuksia!</a:t>
            </a:r>
          </a:p>
        </p:txBody>
      </p:sp>
    </p:spTree>
    <p:extLst>
      <p:ext uri="{BB962C8B-B14F-4D97-AF65-F5344CB8AC3E}">
        <p14:creationId xmlns:p14="http://schemas.microsoft.com/office/powerpoint/2010/main" val="5618427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BCD94EDE-E564-4257-91FB-25407D1C3B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4700" y="1673349"/>
            <a:ext cx="4271461" cy="3214019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85609" y="672159"/>
            <a:ext cx="7568631" cy="1143635"/>
          </a:xfrm>
        </p:spPr>
        <p:txBody>
          <a:bodyPr>
            <a:normAutofit fontScale="90000"/>
          </a:bodyPr>
          <a:lstStyle/>
          <a:p>
            <a:r>
              <a:rPr lang="fi-FI" sz="5300" dirty="0">
                <a:solidFill>
                  <a:srgbClr val="7030A0"/>
                </a:solidFill>
                <a:hlinkClick r:id="rId5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moodle.tampere.fi</a:t>
            </a:r>
            <a:br>
              <a:rPr lang="fi-FI" dirty="0"/>
            </a:b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32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40" y="-56977"/>
            <a:ext cx="2027610" cy="2027610"/>
          </a:xfrm>
          <a:prstGeom prst="rect">
            <a:avLst/>
          </a:prstGeom>
        </p:spPr>
      </p:pic>
      <p:sp>
        <p:nvSpPr>
          <p:cNvPr id="9" name="Tekstiruutu 8"/>
          <p:cNvSpPr txBox="1"/>
          <p:nvPr/>
        </p:nvSpPr>
        <p:spPr>
          <a:xfrm>
            <a:off x="471750" y="1243976"/>
            <a:ext cx="857438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800" dirty="0"/>
              <a:t>Opetuksessa käytettävä oppimisalusta on Moodle.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800" dirty="0"/>
              <a:t>Miltei jokaisella opintojaksolla on oma </a:t>
            </a:r>
          </a:p>
          <a:p>
            <a:pPr>
              <a:lnSpc>
                <a:spcPct val="150000"/>
              </a:lnSpc>
            </a:pPr>
            <a:r>
              <a:rPr lang="fi-FI" sz="2800" dirty="0"/>
              <a:t>   Moodle-sivustonsa, mistä löydät aikataulu- </a:t>
            </a:r>
          </a:p>
          <a:p>
            <a:pPr>
              <a:lnSpc>
                <a:spcPct val="150000"/>
              </a:lnSpc>
            </a:pPr>
            <a:r>
              <a:rPr lang="fi-FI" sz="2800" dirty="0"/>
              <a:t>   ja arviointitiedot, opiskelumateriaalia, </a:t>
            </a:r>
          </a:p>
          <a:p>
            <a:pPr>
              <a:lnSpc>
                <a:spcPct val="150000"/>
              </a:lnSpc>
            </a:pPr>
            <a:r>
              <a:rPr lang="fi-FI" sz="2800" dirty="0"/>
              <a:t>   tehtäviä ja testejä.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800" dirty="0"/>
              <a:t>Jos opintojaksolla on käytössä Moodle, saat ”avaimen” opettajalta aloitusviestissä.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800" dirty="0"/>
              <a:t>Kirjautuessasi ensimmäisen kerran lue opastus!</a:t>
            </a:r>
          </a:p>
          <a:p>
            <a:endParaRPr lang="fi-FI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241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049"/>
    </mc:Choice>
    <mc:Fallback xmlns="">
      <p:transition spd="slow" advTm="47049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D66BD9-83FE-910C-2FAC-4756A74AF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Lue Opinto-opasta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69BF95C0-0AA7-2BE2-9B67-8A010CC550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16213" y="1690688"/>
            <a:ext cx="6450046" cy="3982579"/>
          </a:xfrm>
          <a:prstGeom prst="rect">
            <a:avLst/>
          </a:prstGeo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83F9547-3A0F-E0C3-D0CB-5E13309CE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33</a:t>
            </a:fld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26939444-ADA7-1011-E893-34CD851CEC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234" y="2277786"/>
            <a:ext cx="3629532" cy="428685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AC90CAF0-B1D3-5A8D-FA53-C8A619AFFA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721" y="3244454"/>
            <a:ext cx="2800741" cy="4982270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D4FAD607-78DD-FC7A-4624-17B140C486B6}"/>
              </a:ext>
            </a:extLst>
          </p:cNvPr>
          <p:cNvSpPr txBox="1"/>
          <p:nvPr/>
        </p:nvSpPr>
        <p:spPr>
          <a:xfrm>
            <a:off x="1274772" y="1542267"/>
            <a:ext cx="3367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>
                <a:hlinkClick r:id="rId5"/>
              </a:rPr>
              <a:t>www.tampere.fi/aikuislukio</a:t>
            </a:r>
            <a:endParaRPr lang="fi-FI" b="1" dirty="0"/>
          </a:p>
        </p:txBody>
      </p:sp>
      <p:sp>
        <p:nvSpPr>
          <p:cNvPr id="14" name="Nuoli: Alas 13">
            <a:extLst>
              <a:ext uri="{FF2B5EF4-FFF2-40B4-BE49-F238E27FC236}">
                <a16:creationId xmlns:a16="http://schemas.microsoft.com/office/drawing/2014/main" id="{D3DBB71F-5DF2-8AB9-6CE5-2E9132232593}"/>
              </a:ext>
            </a:extLst>
          </p:cNvPr>
          <p:cNvSpPr/>
          <p:nvPr/>
        </p:nvSpPr>
        <p:spPr>
          <a:xfrm>
            <a:off x="1724400" y="1929690"/>
            <a:ext cx="265898" cy="459938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Nuoli: Alas 15">
            <a:extLst>
              <a:ext uri="{FF2B5EF4-FFF2-40B4-BE49-F238E27FC236}">
                <a16:creationId xmlns:a16="http://schemas.microsoft.com/office/drawing/2014/main" id="{DE96DB63-1BB9-8831-0310-9665BA7A09CE}"/>
              </a:ext>
            </a:extLst>
          </p:cNvPr>
          <p:cNvSpPr/>
          <p:nvPr/>
        </p:nvSpPr>
        <p:spPr>
          <a:xfrm rot="16200000">
            <a:off x="663491" y="1429914"/>
            <a:ext cx="265898" cy="690547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Nuoli: Alas 17">
            <a:extLst>
              <a:ext uri="{FF2B5EF4-FFF2-40B4-BE49-F238E27FC236}">
                <a16:creationId xmlns:a16="http://schemas.microsoft.com/office/drawing/2014/main" id="{B2342A9E-DE0B-5E1C-D3DF-7437C5AD4185}"/>
              </a:ext>
            </a:extLst>
          </p:cNvPr>
          <p:cNvSpPr/>
          <p:nvPr/>
        </p:nvSpPr>
        <p:spPr>
          <a:xfrm>
            <a:off x="1724400" y="2769576"/>
            <a:ext cx="265898" cy="520584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Nuoli: Alas 19">
            <a:extLst>
              <a:ext uri="{FF2B5EF4-FFF2-40B4-BE49-F238E27FC236}">
                <a16:creationId xmlns:a16="http://schemas.microsoft.com/office/drawing/2014/main" id="{9EA45170-EC87-5507-2CD6-DAC3B178E41C}"/>
              </a:ext>
            </a:extLst>
          </p:cNvPr>
          <p:cNvSpPr/>
          <p:nvPr/>
        </p:nvSpPr>
        <p:spPr>
          <a:xfrm rot="16200000">
            <a:off x="517036" y="3880242"/>
            <a:ext cx="265898" cy="690547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090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6" grpId="0" animBg="1"/>
      <p:bldP spid="18" grpId="0" animBg="1"/>
      <p:bldP spid="2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F101831-C99D-44E1-B894-A16A6E56E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45" y="1527171"/>
            <a:ext cx="8014415" cy="1664236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8270CD63-C57B-42A3-8374-131B190A6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533" y="274962"/>
            <a:ext cx="5055240" cy="1311476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5D77246D-6FE8-433A-A047-21188ED2E8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546" y="3078946"/>
            <a:ext cx="8014415" cy="337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5706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87400" y="3031109"/>
            <a:ext cx="10418833" cy="795781"/>
          </a:xfrm>
        </p:spPr>
        <p:txBody>
          <a:bodyPr>
            <a:noAutofit/>
          </a:bodyPr>
          <a:lstStyle/>
          <a:p>
            <a:r>
              <a:rPr lang="fi-FI" sz="4400" dirty="0">
                <a:solidFill>
                  <a:srgbClr val="7030A0"/>
                </a:solidFill>
              </a:rPr>
              <a:t>Tervetuloa oppimaan </a:t>
            </a:r>
            <a:br>
              <a:rPr lang="fi-FI" sz="4400" dirty="0">
                <a:solidFill>
                  <a:srgbClr val="7030A0"/>
                </a:solidFill>
              </a:rPr>
            </a:br>
            <a:r>
              <a:rPr lang="fi-FI" sz="4400" dirty="0">
                <a:solidFill>
                  <a:srgbClr val="7030A0"/>
                </a:solidFill>
              </a:rPr>
              <a:t>ja viihtymään </a:t>
            </a:r>
            <a:br>
              <a:rPr lang="fi-FI" sz="4400" dirty="0">
                <a:solidFill>
                  <a:srgbClr val="7030A0"/>
                </a:solidFill>
              </a:rPr>
            </a:br>
            <a:r>
              <a:rPr lang="fi-FI" sz="4400" dirty="0">
                <a:solidFill>
                  <a:srgbClr val="7030A0"/>
                </a:solidFill>
              </a:rPr>
              <a:t>Tampereen aikuislukiossa!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653921" y="4193780"/>
            <a:ext cx="8535600" cy="1865330"/>
          </a:xfrm>
        </p:spPr>
        <p:txBody>
          <a:bodyPr>
            <a:normAutofit fontScale="92500" lnSpcReduction="10000"/>
          </a:bodyPr>
          <a:lstStyle/>
          <a:p>
            <a:r>
              <a:rPr lang="fi-FI" sz="4000" dirty="0">
                <a:solidFill>
                  <a:schemeClr val="tx1"/>
                </a:solidFill>
              </a:rPr>
              <a:t>Verkko-osoite: </a:t>
            </a:r>
            <a:r>
              <a:rPr lang="fi-FI" sz="40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tampere.fi/aikuislukio</a:t>
            </a:r>
            <a:endParaRPr lang="fi-FI" sz="40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fi-FI" sz="4000" dirty="0">
                <a:solidFill>
                  <a:schemeClr val="tx1"/>
                </a:solidFill>
              </a:rPr>
              <a:t>WILMA: </a:t>
            </a:r>
            <a:r>
              <a:rPr lang="fi-FI" sz="40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edutampere.inschool.fi</a:t>
            </a:r>
            <a:endParaRPr lang="fi-FI" sz="40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fi-FI" sz="4000" dirty="0">
                <a:solidFill>
                  <a:schemeClr val="tx1"/>
                </a:solidFill>
              </a:rPr>
              <a:t>MOODLE: </a:t>
            </a:r>
            <a:r>
              <a:rPr lang="fi-FI" sz="40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moodle.tampere.fi</a:t>
            </a:r>
            <a:endParaRPr lang="fi-FI" sz="40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fi-FI" sz="4000" dirty="0">
              <a:solidFill>
                <a:schemeClr val="tx1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35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540" y="0"/>
            <a:ext cx="2907720" cy="290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63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158"/>
    </mc:Choice>
    <mc:Fallback xmlns="">
      <p:transition spd="slow" advTm="28158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829F3A26-B3D2-475E-A934-2C5DABC86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36</a:t>
            </a:fld>
            <a:endParaRPr lang="fi-FI"/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D5FF18E1-D328-40E3-86C6-470683CCAF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21678"/>
            <a:ext cx="12289426" cy="6979677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45B7AC7B-6F3C-A670-51CB-C9FA5E2FD12A}"/>
              </a:ext>
            </a:extLst>
          </p:cNvPr>
          <p:cNvSpPr txBox="1"/>
          <p:nvPr/>
        </p:nvSpPr>
        <p:spPr>
          <a:xfrm>
            <a:off x="9578566" y="4916032"/>
            <a:ext cx="2362955" cy="8691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33943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51FD60FC-2B6E-4710-9B5D-F13184C28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796" y="0"/>
            <a:ext cx="9029166" cy="6858000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09424D0-BEEE-4D89-91CD-C54B0EDC9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265" y="1382953"/>
            <a:ext cx="8110800" cy="1016001"/>
          </a:xfrm>
        </p:spPr>
        <p:txBody>
          <a:bodyPr/>
          <a:lstStyle/>
          <a:p>
            <a:r>
              <a:rPr lang="fi-FI" sz="4000" b="1" dirty="0">
                <a:solidFill>
                  <a:schemeClr val="accent6"/>
                </a:solidFill>
              </a:rPr>
              <a:t>Ellet ole vielä ilmoittautunut</a:t>
            </a:r>
          </a:p>
          <a:p>
            <a:r>
              <a:rPr lang="fi-FI" sz="4000" b="1" dirty="0">
                <a:solidFill>
                  <a:schemeClr val="accent4"/>
                </a:solidFill>
              </a:rPr>
              <a:t>Kaikkea mahdollista opiskelusta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243EBE0-0E7D-4054-B26D-853636B2F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4</a:t>
            </a:fld>
            <a:endParaRPr lang="fi-FI"/>
          </a:p>
        </p:txBody>
      </p:sp>
      <p:sp>
        <p:nvSpPr>
          <p:cNvPr id="8" name="Ellipsi 7">
            <a:extLst>
              <a:ext uri="{FF2B5EF4-FFF2-40B4-BE49-F238E27FC236}">
                <a16:creationId xmlns:a16="http://schemas.microsoft.com/office/drawing/2014/main" id="{B7C70196-3155-47BA-BFE2-784142249133}"/>
              </a:ext>
            </a:extLst>
          </p:cNvPr>
          <p:cNvSpPr/>
          <p:nvPr/>
        </p:nvSpPr>
        <p:spPr>
          <a:xfrm>
            <a:off x="1724400" y="1173480"/>
            <a:ext cx="777240" cy="548640"/>
          </a:xfrm>
          <a:prstGeom prst="ellipse">
            <a:avLst/>
          </a:prstGeom>
          <a:solidFill>
            <a:schemeClr val="accent1">
              <a:alpha val="1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Ellipsi 9">
            <a:extLst>
              <a:ext uri="{FF2B5EF4-FFF2-40B4-BE49-F238E27FC236}">
                <a16:creationId xmlns:a16="http://schemas.microsoft.com/office/drawing/2014/main" id="{0CB5ECC6-57B7-4BBA-87C4-A8A264DB5CFB}"/>
              </a:ext>
            </a:extLst>
          </p:cNvPr>
          <p:cNvSpPr/>
          <p:nvPr/>
        </p:nvSpPr>
        <p:spPr>
          <a:xfrm>
            <a:off x="2655853" y="1150374"/>
            <a:ext cx="1056784" cy="759460"/>
          </a:xfrm>
          <a:prstGeom prst="ellipse">
            <a:avLst/>
          </a:prstGeom>
          <a:solidFill>
            <a:schemeClr val="accent4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Nuoli: Kaareva oikealle 25">
            <a:extLst>
              <a:ext uri="{FF2B5EF4-FFF2-40B4-BE49-F238E27FC236}">
                <a16:creationId xmlns:a16="http://schemas.microsoft.com/office/drawing/2014/main" id="{E1763F48-2160-46DE-8B51-A4CC595EABB7}"/>
              </a:ext>
            </a:extLst>
          </p:cNvPr>
          <p:cNvSpPr/>
          <p:nvPr/>
        </p:nvSpPr>
        <p:spPr>
          <a:xfrm rot="5400000">
            <a:off x="3624196" y="-780553"/>
            <a:ext cx="548638" cy="335942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28" name="Nuoli: Kaareva oikealle 27">
            <a:extLst>
              <a:ext uri="{FF2B5EF4-FFF2-40B4-BE49-F238E27FC236}">
                <a16:creationId xmlns:a16="http://schemas.microsoft.com/office/drawing/2014/main" id="{3D8244B8-CA3A-4423-A1A2-274384322164}"/>
              </a:ext>
            </a:extLst>
          </p:cNvPr>
          <p:cNvSpPr/>
          <p:nvPr/>
        </p:nvSpPr>
        <p:spPr>
          <a:xfrm rot="5723400" flipH="1">
            <a:off x="4754743" y="557986"/>
            <a:ext cx="551075" cy="3547841"/>
          </a:xfrm>
          <a:prstGeom prst="curved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B2E16365-6D39-4223-9F65-1AD4AF31BDE3}"/>
              </a:ext>
            </a:extLst>
          </p:cNvPr>
          <p:cNvSpPr txBox="1"/>
          <p:nvPr/>
        </p:nvSpPr>
        <p:spPr>
          <a:xfrm>
            <a:off x="-21616" y="0"/>
            <a:ext cx="1591803" cy="63591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0FFE1A60-0E91-477B-BDBD-B8D4965B6E18}"/>
              </a:ext>
            </a:extLst>
          </p:cNvPr>
          <p:cNvSpPr txBox="1"/>
          <p:nvPr/>
        </p:nvSpPr>
        <p:spPr>
          <a:xfrm>
            <a:off x="4172309" y="78830"/>
            <a:ext cx="38473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</a:rPr>
              <a:t>www.tampere.fi/aikuislukio</a:t>
            </a:r>
          </a:p>
        </p:txBody>
      </p:sp>
    </p:spTree>
    <p:extLst>
      <p:ext uri="{BB962C8B-B14F-4D97-AF65-F5344CB8AC3E}">
        <p14:creationId xmlns:p14="http://schemas.microsoft.com/office/powerpoint/2010/main" val="155858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26" grpId="0" animBg="1"/>
      <p:bldP spid="28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243EBE0-0E7D-4054-B26D-853636B2F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5</a:t>
            </a:fld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F5DE2582-7312-4023-927F-596D4A0C2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8432" y="121125"/>
            <a:ext cx="3996813" cy="7399125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FFC93AE4-9687-4CD2-9D47-74C1F11E2559}"/>
              </a:ext>
            </a:extLst>
          </p:cNvPr>
          <p:cNvSpPr txBox="1"/>
          <p:nvPr/>
        </p:nvSpPr>
        <p:spPr>
          <a:xfrm>
            <a:off x="7438513" y="2019300"/>
            <a:ext cx="4140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000" b="1" dirty="0">
                <a:solidFill>
                  <a:srgbClr val="0070C0"/>
                </a:solidFill>
              </a:rPr>
              <a:t>Mobiililaitteissa alasivut löytyvät yleensä ”hampurilais-valikosta”.</a:t>
            </a:r>
          </a:p>
        </p:txBody>
      </p:sp>
      <p:sp>
        <p:nvSpPr>
          <p:cNvPr id="11" name="Nuoli: Alas 10">
            <a:extLst>
              <a:ext uri="{FF2B5EF4-FFF2-40B4-BE49-F238E27FC236}">
                <a16:creationId xmlns:a16="http://schemas.microsoft.com/office/drawing/2014/main" id="{1D0144D5-6272-4105-B951-1B30CF97F7D2}"/>
              </a:ext>
            </a:extLst>
          </p:cNvPr>
          <p:cNvSpPr/>
          <p:nvPr/>
        </p:nvSpPr>
        <p:spPr>
          <a:xfrm rot="2030282">
            <a:off x="6937881" y="314463"/>
            <a:ext cx="764194" cy="18289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1205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243EBE0-0E7D-4054-B26D-853636B2F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6</a:t>
            </a:fld>
            <a:endParaRPr lang="fi-FI"/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71440AB2-17B3-48EE-A463-031073A417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4400" y="0"/>
            <a:ext cx="4140200" cy="7459988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FFC93AE4-9687-4CD2-9D47-74C1F11E2559}"/>
              </a:ext>
            </a:extLst>
          </p:cNvPr>
          <p:cNvSpPr txBox="1"/>
          <p:nvPr/>
        </p:nvSpPr>
        <p:spPr>
          <a:xfrm>
            <a:off x="7242628" y="1578699"/>
            <a:ext cx="4140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000" b="1" dirty="0">
                <a:solidFill>
                  <a:srgbClr val="0070C0"/>
                </a:solidFill>
              </a:rPr>
              <a:t>Alasivujen kohdalla nuolta klikkaamalla saat esiin siellä olevat sivustot.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076D13B4-5F23-45E8-9513-B001B2314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26217">
            <a:off x="5845995" y="1935930"/>
            <a:ext cx="1304657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480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987200" y="878723"/>
            <a:ext cx="9561600" cy="697865"/>
          </a:xfrm>
        </p:spPr>
        <p:txBody>
          <a:bodyPr>
            <a:normAutofit fontScale="90000"/>
          </a:bodyPr>
          <a:lstStyle/>
          <a:p>
            <a:r>
              <a:rPr lang="fi-FI" sz="5300" dirty="0">
                <a:solidFill>
                  <a:srgbClr val="7030A0"/>
                </a:solidFill>
              </a:rPr>
              <a:t>Ilmoittautuminen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89000" y="1576588"/>
            <a:ext cx="10831250" cy="528141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i-FI" dirty="0"/>
              <a:t>Kun olet ilmoittautunut, osallistu opinto-ohjaajien non-stop ohjaukseen tai varaa aika opolle</a:t>
            </a:r>
            <a:r>
              <a:rPr lang="fi-FI" b="1" dirty="0"/>
              <a:t> </a:t>
            </a:r>
            <a:r>
              <a:rPr lang="fi-FI" dirty="0"/>
              <a:t>opiskelusuunnitelman tekoa varten.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fi-FI" sz="3600" dirty="0">
              <a:solidFill>
                <a:srgbClr val="7030A0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fi-FI" sz="3600" dirty="0">
                <a:solidFill>
                  <a:srgbClr val="7030A0"/>
                </a:solidFill>
              </a:rPr>
              <a:t>Opinto-ohjaajien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fi-FI" sz="3600" dirty="0">
                <a:solidFill>
                  <a:srgbClr val="7030A0"/>
                </a:solidFill>
              </a:rPr>
              <a:t>yhteystiedot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fi-FI" sz="3600" dirty="0">
                <a:solidFill>
                  <a:srgbClr val="7030A0"/>
                </a:solidFill>
              </a:rPr>
              <a:t>kotisivuilla:</a:t>
            </a:r>
            <a:br>
              <a:rPr lang="fi-FI" sz="3600" dirty="0">
                <a:solidFill>
                  <a:srgbClr val="7030A0"/>
                </a:solidFill>
              </a:rPr>
            </a:br>
            <a:r>
              <a:rPr lang="fi-FI" sz="3600" dirty="0">
                <a:solidFill>
                  <a:srgbClr val="7030A0"/>
                </a:solidFill>
              </a:rPr>
              <a:t>Opiskelijalle &gt;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fi-FI" sz="3600" dirty="0">
                <a:solidFill>
                  <a:srgbClr val="7030A0"/>
                </a:solidFill>
              </a:rPr>
              <a:t>Opinto-ohjaus</a:t>
            </a:r>
            <a:br>
              <a:rPr lang="fi-FI" sz="3900" dirty="0"/>
            </a:br>
            <a:endParaRPr lang="fi-FI" sz="390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7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40" y="-56977"/>
            <a:ext cx="2027610" cy="202761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8EAEBA26-9861-47C8-B1D6-7D46C37BB0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4625" y="2668498"/>
            <a:ext cx="4499887" cy="3677478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5E9CD09F-290D-4BCB-A58C-0E4A4F2736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3377838">
            <a:off x="4795687" y="4168655"/>
            <a:ext cx="1467749" cy="18586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804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482"/>
    </mc:Choice>
    <mc:Fallback xmlns="">
      <p:transition spd="slow" advTm="514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0CC15-E105-F63A-A01C-9F910FC75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92F0CD36-F041-C6B9-8F77-5C7BDE072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534" y="1396008"/>
            <a:ext cx="1362265" cy="198147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C7897D2-D254-F9DD-B60D-AEB5C1137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533" y="156182"/>
            <a:ext cx="9849600" cy="1325563"/>
          </a:xfrm>
        </p:spPr>
        <p:txBody>
          <a:bodyPr>
            <a:normAutofit/>
          </a:bodyPr>
          <a:lstStyle/>
          <a:p>
            <a:r>
              <a:rPr lang="fi-FI" sz="4800" dirty="0">
                <a:solidFill>
                  <a:srgbClr val="7030A0"/>
                </a:solidFill>
              </a:rPr>
              <a:t>Opiskelijalle &gt; Opinto-ohjaus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1B23FBA-22D7-F4A2-A6D6-54011D423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8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72B5419F-3433-B9ED-CAD2-7E4EC5CD22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801" y="1602322"/>
            <a:ext cx="6939644" cy="2501649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A3737AAD-5EC1-47A2-2A90-70D57CEA0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0186" y="4958610"/>
            <a:ext cx="6115904" cy="1124107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ACC0A83C-0112-BF4F-3887-BB833FBB52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5779" y="1481745"/>
            <a:ext cx="1247949" cy="1895740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E50F9286-42E1-2D56-F349-DF5187FF1814}"/>
              </a:ext>
            </a:extLst>
          </p:cNvPr>
          <p:cNvSpPr txBox="1"/>
          <p:nvPr/>
        </p:nvSpPr>
        <p:spPr>
          <a:xfrm>
            <a:off x="1203266" y="5345275"/>
            <a:ext cx="964353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/>
              <a:t>Puh.nrot</a:t>
            </a:r>
            <a:r>
              <a:rPr lang="fi-FI" dirty="0"/>
              <a:t> ja sähköpostiosoitteet </a:t>
            </a:r>
            <a:r>
              <a:rPr lang="fi-FI" dirty="0">
                <a:hlinkClick r:id="rId6"/>
              </a:rPr>
              <a:t>www.tampere.fi/tampereen-aikuislukio/opiskelijalle/opinto-ohjaus </a:t>
            </a: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Ajanvarauskalenterit löydät Wilman Tiedotteet-osiosta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45AD66A-34DC-8821-9B53-95EF90D336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8138" y="3772701"/>
            <a:ext cx="5303230" cy="79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634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880A20-029E-4493-8EA4-52263F515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533" y="156182"/>
            <a:ext cx="9849600" cy="1325563"/>
          </a:xfrm>
        </p:spPr>
        <p:txBody>
          <a:bodyPr>
            <a:normAutofit/>
          </a:bodyPr>
          <a:lstStyle/>
          <a:p>
            <a:r>
              <a:rPr lang="fi-FI" sz="4800" dirty="0">
                <a:solidFill>
                  <a:srgbClr val="7030A0"/>
                </a:solidFill>
              </a:rPr>
              <a:t>Opiskelijalle &gt; Opinto-ohjaus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739FA34-7D0C-4B39-88A6-B29D9FD5C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EA14-B5AF-4DD0-A232-43768E13A659}" type="slidenum">
              <a:rPr lang="fi-FI" smtClean="0"/>
              <a:t>9</a:t>
            </a:fld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71D28F03-4888-56D4-9E17-43BF80874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3554" y="3368098"/>
            <a:ext cx="3088974" cy="1082021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23A7E03E-809F-F9A7-F7F6-AB00B7E1799D}"/>
              </a:ext>
            </a:extLst>
          </p:cNvPr>
          <p:cNvSpPr txBox="1"/>
          <p:nvPr/>
        </p:nvSpPr>
        <p:spPr>
          <a:xfrm>
            <a:off x="6453554" y="4450119"/>
            <a:ext cx="19431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D5AC78DA-2C93-A082-731E-8C94172BAF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55" y="1142145"/>
            <a:ext cx="8305514" cy="4162985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97B6F377-EC57-597A-917D-C4794DE0ABF0}"/>
              </a:ext>
            </a:extLst>
          </p:cNvPr>
          <p:cNvSpPr txBox="1"/>
          <p:nvPr/>
        </p:nvSpPr>
        <p:spPr>
          <a:xfrm>
            <a:off x="1584255" y="4942235"/>
            <a:ext cx="889846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dirty="0"/>
              <a:t>Maanantaina 31.8. pidetyn opotunnin esitysmateriaali löytyy Opinto-ohjauksen sivun alalaidasta:</a:t>
            </a:r>
          </a:p>
          <a:p>
            <a:r>
              <a:rPr lang="fi-FI" dirty="0">
                <a:hlinkClick r:id="rId4"/>
              </a:rPr>
              <a:t>www.tampere.fi/tampereen-aikuislukio/opiskelijalle/opinto-ohjaus </a:t>
            </a:r>
            <a:endParaRPr lang="fi-FI" dirty="0"/>
          </a:p>
        </p:txBody>
      </p:sp>
      <p:pic>
        <p:nvPicPr>
          <p:cNvPr id="6" name="Kuva 5" descr="Huutomerkki">
            <a:extLst>
              <a:ext uri="{FF2B5EF4-FFF2-40B4-BE49-F238E27FC236}">
                <a16:creationId xmlns:a16="http://schemas.microsoft.com/office/drawing/2014/main" id="{6C93905C-862E-568C-8450-DAB8844503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3568" y="4942235"/>
            <a:ext cx="914400" cy="91440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D59DFD9-E8A0-4AB0-AF9E-8E2D215E86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1766" y="4942156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971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4|26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1.8|1.6|1.3|1.7|2.6|1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1|10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1|10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1|10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1.8|1.6|1.3|1.7|2.6|1.9"/>
</p:tagLst>
</file>

<file path=ppt/theme/theme1.xml><?xml version="1.0" encoding="utf-8"?>
<a:theme xmlns:a="http://schemas.openxmlformats.org/drawingml/2006/main" name="Office-teema">
  <a:themeElements>
    <a:clrScheme name="Tampere väri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A529"/>
      </a:accent1>
      <a:accent2>
        <a:srgbClr val="BB3B20"/>
      </a:accent2>
      <a:accent3>
        <a:srgbClr val="005394"/>
      </a:accent3>
      <a:accent4>
        <a:srgbClr val="488433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ampere PP kirjasimet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ampere Blank.potx" id="{CE16A08A-6A75-426C-BAA6-D85A3AE63419}" vid="{0ADF22E1-A3C7-48FC-BBBA-8BDA64F0E1D6}"/>
    </a:ext>
  </a:extLst>
</a:theme>
</file>

<file path=ppt/theme/theme2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ccentBoxVTI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AccentBox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F4FE582F-5DDE-4E50-A331-B77FB79D7361}" vid="{42624B42-66F4-4B9A-A3DB-EB561F16279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9353B0AD3D3348BF9DD46CA99B95F3" ma:contentTypeVersion="26" ma:contentTypeDescription="Create a new document." ma:contentTypeScope="" ma:versionID="0f5de10ae64d960c762c36ccbaf0b6ef">
  <xsd:schema xmlns:xsd="http://www.w3.org/2001/XMLSchema" xmlns:xs="http://www.w3.org/2001/XMLSchema" xmlns:p="http://schemas.microsoft.com/office/2006/metadata/properties" xmlns:ns3="160f3643-60f1-46ca-9867-379be0e1c6b4" xmlns:ns4="52ca5cde-c199-4e43-96d0-8e037165e0e8" targetNamespace="http://schemas.microsoft.com/office/2006/metadata/properties" ma:root="true" ma:fieldsID="f3937515ff3f1ab1fc984b6ef8d30fc2" ns3:_="" ns4:_="">
    <xsd:import namespace="160f3643-60f1-46ca-9867-379be0e1c6b4"/>
    <xsd:import namespace="52ca5cde-c199-4e43-96d0-8e037165e0e8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SearchProperties" minOccurs="0"/>
                <xsd:element ref="ns4:_activity" minOccurs="0"/>
                <xsd:element ref="ns4:MediaServiceObjectDetectorVersions" minOccurs="0"/>
                <xsd:element ref="ns4:MediaServiceDateTaken" minOccurs="0"/>
                <xsd:element ref="ns4:MediaServiceSystemTag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0f3643-60f1-46ca-9867-379be0e1c6b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ca5cde-c199-4e43-96d0-8e037165e0e8" elementFormDefault="qualified">
    <xsd:import namespace="http://schemas.microsoft.com/office/2006/documentManagement/types"/>
    <xsd:import namespace="http://schemas.microsoft.com/office/infopath/2007/PartnerControls"/>
    <xsd:element name="NotebookType" ma:index="11" nillable="true" ma:displayName="Notebook Type" ma:internalName="NotebookType">
      <xsd:simpleType>
        <xsd:restriction base="dms:Text"/>
      </xsd:simpleType>
    </xsd:element>
    <xsd:element name="FolderType" ma:index="12" nillable="true" ma:displayName="Folder Type" ma:internalName="FolderType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5" nillable="true" ma:displayName="App Version" ma:internalName="AppVersion">
      <xsd:simpleType>
        <xsd:restriction base="dms:Text"/>
      </xsd:simpleType>
    </xsd:element>
    <xsd:element name="Teachers" ma:index="16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7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8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9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0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1" nillable="true" ma:displayName="Self_Registration_Enabled" ma:internalName="Self_Registration_Enabled">
      <xsd:simpleType>
        <xsd:restriction base="dms:Boolean"/>
      </xsd:simpleType>
    </xsd:element>
    <xsd:element name="MediaServiceMetadata" ma:index="2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2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7" nillable="true" ma:displayName="_activity" ma:hidden="true" ma:internalName="_activity">
      <xsd:simpleType>
        <xsd:restriction base="dms:Note"/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30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52ca5cde-c199-4e43-96d0-8e037165e0e8" xsi:nil="true"/>
    <Invited_Teachers xmlns="52ca5cde-c199-4e43-96d0-8e037165e0e8" xsi:nil="true"/>
    <Self_Registration_Enabled xmlns="52ca5cde-c199-4e43-96d0-8e037165e0e8" xsi:nil="true"/>
    <Teachers xmlns="52ca5cde-c199-4e43-96d0-8e037165e0e8">
      <UserInfo>
        <DisplayName/>
        <AccountId xsi:nil="true"/>
        <AccountType/>
      </UserInfo>
    </Teachers>
    <Students xmlns="52ca5cde-c199-4e43-96d0-8e037165e0e8">
      <UserInfo>
        <DisplayName/>
        <AccountId xsi:nil="true"/>
        <AccountType/>
      </UserInfo>
    </Students>
    <Student_Groups xmlns="52ca5cde-c199-4e43-96d0-8e037165e0e8">
      <UserInfo>
        <DisplayName/>
        <AccountId xsi:nil="true"/>
        <AccountType/>
      </UserInfo>
    </Student_Groups>
    <_activity xmlns="52ca5cde-c199-4e43-96d0-8e037165e0e8" xsi:nil="true"/>
    <Invited_Students xmlns="52ca5cde-c199-4e43-96d0-8e037165e0e8" xsi:nil="true"/>
    <FolderType xmlns="52ca5cde-c199-4e43-96d0-8e037165e0e8" xsi:nil="true"/>
    <Owner xmlns="52ca5cde-c199-4e43-96d0-8e037165e0e8">
      <UserInfo>
        <DisplayName/>
        <AccountId xsi:nil="true"/>
        <AccountType/>
      </UserInfo>
    </Owner>
    <DefaultSectionNames xmlns="52ca5cde-c199-4e43-96d0-8e037165e0e8" xsi:nil="true"/>
    <NotebookType xmlns="52ca5cde-c199-4e43-96d0-8e037165e0e8" xsi:nil="true"/>
  </documentManagement>
</p:properties>
</file>

<file path=customXml/itemProps1.xml><?xml version="1.0" encoding="utf-8"?>
<ds:datastoreItem xmlns:ds="http://schemas.openxmlformats.org/officeDocument/2006/customXml" ds:itemID="{60C3F7D8-A85B-4A71-8692-16400BF72C0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EE20F0-411C-4499-9B6A-D3CC04FB28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0f3643-60f1-46ca-9867-379be0e1c6b4"/>
    <ds:schemaRef ds:uri="52ca5cde-c199-4e43-96d0-8e037165e0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9523CA1-7066-4F21-8273-2970A0FB1E8C}">
  <ds:schemaRefs>
    <ds:schemaRef ds:uri="http://schemas.microsoft.com/office/2006/documentManagement/types"/>
    <ds:schemaRef ds:uri="52ca5cde-c199-4e43-96d0-8e037165e0e8"/>
    <ds:schemaRef ds:uri="http://purl.org/dc/elements/1.1/"/>
    <ds:schemaRef ds:uri="http://schemas.openxmlformats.org/package/2006/metadata/core-properties"/>
    <ds:schemaRef ds:uri="160f3643-60f1-46ca-9867-379be0e1c6b4"/>
    <ds:schemaRef ds:uri="http://schemas.microsoft.com/office/infopath/2007/PartnerControls"/>
    <ds:schemaRef ds:uri="http://purl.org/dc/terms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f35cd033-1b97-4cd8-8de4-56fd482739e1}" enabled="0" method="" siteId="{f35cd033-1b97-4cd8-8de4-56fd482739e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Tampere fi</Template>
  <TotalTime>0</TotalTime>
  <Words>1032</Words>
  <Application>Microsoft Office PowerPoint</Application>
  <PresentationFormat>Laajakuva</PresentationFormat>
  <Paragraphs>190</Paragraphs>
  <Slides>36</Slides>
  <Notes>19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36</vt:i4>
      </vt:variant>
    </vt:vector>
  </HeadingPairs>
  <TitlesOfParts>
    <vt:vector size="44" baseType="lpstr">
      <vt:lpstr>Arial</vt:lpstr>
      <vt:lpstr>Avenir Next LT Pro</vt:lpstr>
      <vt:lpstr>Berlin Sans FB</vt:lpstr>
      <vt:lpstr>Calibri</vt:lpstr>
      <vt:lpstr>Calibri Light</vt:lpstr>
      <vt:lpstr>Wingdings</vt:lpstr>
      <vt:lpstr>Office-teema</vt:lpstr>
      <vt:lpstr>AccentBoxVTI</vt:lpstr>
      <vt:lpstr>https://youtu.be/30z24YYRi4E</vt:lpstr>
      <vt:lpstr>PowerPoint-esitys</vt:lpstr>
      <vt:lpstr>PowerPoint-esitys</vt:lpstr>
      <vt:lpstr>PowerPoint-esitys</vt:lpstr>
      <vt:lpstr>PowerPoint-esitys</vt:lpstr>
      <vt:lpstr>PowerPoint-esitys</vt:lpstr>
      <vt:lpstr>Ilmoittautuminen </vt:lpstr>
      <vt:lpstr>Opiskelijalle &gt; Opinto-ohjaus</vt:lpstr>
      <vt:lpstr>Opiskelijalle &gt; Opinto-ohjaus</vt:lpstr>
      <vt:lpstr>Tutkinto-opiskelija </vt:lpstr>
      <vt:lpstr>Opinnot voi suorittaa… </vt:lpstr>
      <vt:lpstr>Opinnot</vt:lpstr>
      <vt:lpstr>Aineopiskelija eli  yksittäisten opintojaksojen  opiskelu </vt:lpstr>
      <vt:lpstr>Aineopiskelija </vt:lpstr>
      <vt:lpstr>PowerPoint-esitys</vt:lpstr>
      <vt:lpstr>PowerPoint-esitys</vt:lpstr>
      <vt:lpstr>PowerPoint-esitys</vt:lpstr>
      <vt:lpstr>PowerPoint-esitys</vt:lpstr>
      <vt:lpstr>Tarkempaa tietoa vaadittavista opintojaksoista kotisivuilta:</vt:lpstr>
      <vt:lpstr>Oppikirjat, kurssikuvaukset ja aikataulut:</vt:lpstr>
      <vt:lpstr>Apua tarjolla: </vt:lpstr>
      <vt:lpstr>PowerPoint-esitys</vt:lpstr>
      <vt:lpstr>Apua tarjolla: </vt:lpstr>
      <vt:lpstr>Wilma edutampere.inschool.fi </vt:lpstr>
      <vt:lpstr>Wilma edutampere.inschool.fi </vt:lpstr>
      <vt:lpstr>Wilma edutampere.inschool.fi </vt:lpstr>
      <vt:lpstr>Opintojaksoille ilmoittautuminen </vt:lpstr>
      <vt:lpstr>PowerPoint-esitys</vt:lpstr>
      <vt:lpstr>PowerPoint-esitys</vt:lpstr>
      <vt:lpstr>PowerPoint-esitys</vt:lpstr>
      <vt:lpstr>Hallo! Привет!</vt:lpstr>
      <vt:lpstr>moodle.tampere.fi </vt:lpstr>
      <vt:lpstr>Lue Opinto-opasta</vt:lpstr>
      <vt:lpstr>PowerPoint-esitys</vt:lpstr>
      <vt:lpstr>Tervetuloa oppimaan  ja viihtymään  Tampereen aikuislukiossa!</vt:lpstr>
      <vt:lpstr>PowerPoint-esitys</vt:lpstr>
    </vt:vector>
  </TitlesOfParts>
  <Company>Seutu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Tervetuloa Tampereen aikuislukion infotilaisuuteen</dc:title>
  <dc:creator>Karapalo Elina</dc:creator>
  <cp:lastModifiedBy>Välisaari Elina</cp:lastModifiedBy>
  <cp:revision>120</cp:revision>
  <cp:lastPrinted>2024-08-21T13:50:37Z</cp:lastPrinted>
  <dcterms:created xsi:type="dcterms:W3CDTF">2016-08-22T10:53:40Z</dcterms:created>
  <dcterms:modified xsi:type="dcterms:W3CDTF">2026-09-03T13:02:12Z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0x010100859353B0AD3D3348BF9DD46CA99B95F3</vt:lpwstr>
  </property>
</Properties>
</file>