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6"/>
  </p:notesMasterIdLst>
  <p:sldIdLst>
    <p:sldId id="283" r:id="rId5"/>
    <p:sldId id="316" r:id="rId6"/>
    <p:sldId id="318" r:id="rId7"/>
    <p:sldId id="284" r:id="rId8"/>
    <p:sldId id="328" r:id="rId9"/>
    <p:sldId id="324" r:id="rId10"/>
    <p:sldId id="274" r:id="rId11"/>
    <p:sldId id="286" r:id="rId12"/>
    <p:sldId id="293" r:id="rId13"/>
    <p:sldId id="327" r:id="rId14"/>
    <p:sldId id="321" r:id="rId15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E6752F-469B-0282-1926-8E13ADDAA61B}" name="Riku Mattila" initials="" userId="S::riku.mattila@miltton.fi::c3bfb3ab-0448-46cd-b98d-56cfa2e09f03" providerId="AD"/>
  <p188:author id="{A3698C3D-5722-2998-CAF7-86D31A614928}" name="Honkasalo Minna" initials="HM" userId="S::minna.honkasalo@tampere.fi::7f06b28d-4484-44d0-8227-afdc9d929550" providerId="AD"/>
  <p188:author id="{1FC97873-8A70-53EA-4C2F-3B4D5521D2CF}" name="Uusitalo Elina R" initials="UR" userId="S::elina.r.uusitalo@tampere.fi::74939cb9-edbb-43c6-9abc-386b26d139d6" providerId="AD"/>
  <p188:author id="{0FF71979-946F-5839-C2E9-5A1F09620497}" name="Netta Siljanen" initials="NS" userId="S::netta.siljanen@miltton.com::41247133-c7d4-4c6e-ac5a-40b637fd5603" providerId="AD"/>
  <p188:author id="{EB67E4D4-4A42-5B7A-4636-1B026E48B291}" name="Pitkämäki Heidi" initials="HP" userId="S::heidi.pitkamaki@visittampere.fi::2a9bb672-8fdb-411f-990c-3c0f02bf351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21F676-52C3-4409-BAD8-CD4301DCBF9D}" v="10" dt="2026-08-20T09:35:30.7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3447" autoAdjust="0"/>
  </p:normalViewPr>
  <p:slideViewPr>
    <p:cSldViewPr snapToGrid="0">
      <p:cViewPr varScale="1">
        <p:scale>
          <a:sx n="103" d="100"/>
          <a:sy n="103" d="100"/>
        </p:scale>
        <p:origin x="876" y="120"/>
      </p:cViewPr>
      <p:guideLst/>
    </p:cSldViewPr>
  </p:slideViewPr>
  <p:outlineViewPr>
    <p:cViewPr>
      <p:scale>
        <a:sx n="33" d="100"/>
        <a:sy n="33" d="100"/>
      </p:scale>
      <p:origin x="0" y="-124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uvola Katri" userId="e011a4aa-1f79-4ddc-9ec4-0f1fb55268ad" providerId="ADAL" clId="{DB11CF13-31BF-4111-A194-C788BCB4EB9B}"/>
    <pc:docChg chg="custSel delSld modSld modMainMaster">
      <pc:chgData name="Rauvola Katri" userId="e011a4aa-1f79-4ddc-9ec4-0f1fb55268ad" providerId="ADAL" clId="{DB11CF13-31BF-4111-A194-C788BCB4EB9B}" dt="2026-08-20T09:45:24.532" v="37" actId="2696"/>
      <pc:docMkLst>
        <pc:docMk/>
      </pc:docMkLst>
      <pc:sldChg chg="addSp modSp">
        <pc:chgData name="Rauvola Katri" userId="e011a4aa-1f79-4ddc-9ec4-0f1fb55268ad" providerId="ADAL" clId="{DB11CF13-31BF-4111-A194-C788BCB4EB9B}" dt="2026-08-20T09:30:40.284" v="15"/>
        <pc:sldMkLst>
          <pc:docMk/>
          <pc:sldMk cId="3118208516" sldId="283"/>
        </pc:sldMkLst>
        <pc:picChg chg="add mod">
          <ac:chgData name="Rauvola Katri" userId="e011a4aa-1f79-4ddc-9ec4-0f1fb55268ad" providerId="ADAL" clId="{DB11CF13-31BF-4111-A194-C788BCB4EB9B}" dt="2026-08-20T09:30:40.284" v="15"/>
          <ac:picMkLst>
            <pc:docMk/>
            <pc:sldMk cId="3118208516" sldId="283"/>
            <ac:picMk id="3" creationId="{D1269686-E43F-ACDA-E572-93FBF5EC7540}"/>
          </ac:picMkLst>
        </pc:picChg>
      </pc:sldChg>
      <pc:sldChg chg="addSp modSp">
        <pc:chgData name="Rauvola Katri" userId="e011a4aa-1f79-4ddc-9ec4-0f1fb55268ad" providerId="ADAL" clId="{DB11CF13-31BF-4111-A194-C788BCB4EB9B}" dt="2026-08-20T09:35:05.775" v="18"/>
        <pc:sldMkLst>
          <pc:docMk/>
          <pc:sldMk cId="4221158285" sldId="284"/>
        </pc:sldMkLst>
        <pc:picChg chg="add mod">
          <ac:chgData name="Rauvola Katri" userId="e011a4aa-1f79-4ddc-9ec4-0f1fb55268ad" providerId="ADAL" clId="{DB11CF13-31BF-4111-A194-C788BCB4EB9B}" dt="2026-08-20T09:35:05.775" v="18"/>
          <ac:picMkLst>
            <pc:docMk/>
            <pc:sldMk cId="4221158285" sldId="284"/>
            <ac:picMk id="4" creationId="{E28B91D4-2D8C-8763-5D71-500A8D34F4C9}"/>
          </ac:picMkLst>
        </pc:picChg>
      </pc:sldChg>
      <pc:sldChg chg="addSp modSp">
        <pc:chgData name="Rauvola Katri" userId="e011a4aa-1f79-4ddc-9ec4-0f1fb55268ad" providerId="ADAL" clId="{DB11CF13-31BF-4111-A194-C788BCB4EB9B}" dt="2026-08-20T09:35:19.925" v="20"/>
        <pc:sldMkLst>
          <pc:docMk/>
          <pc:sldMk cId="896862047" sldId="286"/>
        </pc:sldMkLst>
        <pc:picChg chg="add mod">
          <ac:chgData name="Rauvola Katri" userId="e011a4aa-1f79-4ddc-9ec4-0f1fb55268ad" providerId="ADAL" clId="{DB11CF13-31BF-4111-A194-C788BCB4EB9B}" dt="2026-08-20T09:35:19.925" v="20"/>
          <ac:picMkLst>
            <pc:docMk/>
            <pc:sldMk cId="896862047" sldId="286"/>
            <ac:picMk id="2" creationId="{55E821F6-BCE3-CAC0-9382-1B463C7E919E}"/>
          </ac:picMkLst>
        </pc:picChg>
      </pc:sldChg>
      <pc:sldChg chg="del">
        <pc:chgData name="Rauvola Katri" userId="e011a4aa-1f79-4ddc-9ec4-0f1fb55268ad" providerId="ADAL" clId="{DB11CF13-31BF-4111-A194-C788BCB4EB9B}" dt="2026-08-20T09:45:21.932" v="36" actId="2696"/>
        <pc:sldMkLst>
          <pc:docMk/>
          <pc:sldMk cId="1899074690" sldId="288"/>
        </pc:sldMkLst>
      </pc:sldChg>
      <pc:sldChg chg="modSp mod">
        <pc:chgData name="Rauvola Katri" userId="e011a4aa-1f79-4ddc-9ec4-0f1fb55268ad" providerId="ADAL" clId="{DB11CF13-31BF-4111-A194-C788BCB4EB9B}" dt="2026-08-20T09:43:37.278" v="35" actId="20577"/>
        <pc:sldMkLst>
          <pc:docMk/>
          <pc:sldMk cId="3602801857" sldId="293"/>
        </pc:sldMkLst>
        <pc:spChg chg="mod">
          <ac:chgData name="Rauvola Katri" userId="e011a4aa-1f79-4ddc-9ec4-0f1fb55268ad" providerId="ADAL" clId="{DB11CF13-31BF-4111-A194-C788BCB4EB9B}" dt="2026-08-20T09:43:03.169" v="32" actId="20577"/>
          <ac:spMkLst>
            <pc:docMk/>
            <pc:sldMk cId="3602801857" sldId="293"/>
            <ac:spMk id="7" creationId="{9BF6465F-9BD0-D298-3429-C541C57325C8}"/>
          </ac:spMkLst>
        </pc:spChg>
        <pc:spChg chg="mod">
          <ac:chgData name="Rauvola Katri" userId="e011a4aa-1f79-4ddc-9ec4-0f1fb55268ad" providerId="ADAL" clId="{DB11CF13-31BF-4111-A194-C788BCB4EB9B}" dt="2026-08-20T09:43:37.278" v="35" actId="20577"/>
          <ac:spMkLst>
            <pc:docMk/>
            <pc:sldMk cId="3602801857" sldId="293"/>
            <ac:spMk id="9" creationId="{49FBC88A-049D-5275-BC60-47AFD15E7A3E}"/>
          </ac:spMkLst>
        </pc:spChg>
        <pc:spChg chg="mod">
          <ac:chgData name="Rauvola Katri" userId="e011a4aa-1f79-4ddc-9ec4-0f1fb55268ad" providerId="ADAL" clId="{DB11CF13-31BF-4111-A194-C788BCB4EB9B}" dt="2026-08-20T09:43:31.684" v="34" actId="120"/>
          <ac:spMkLst>
            <pc:docMk/>
            <pc:sldMk cId="3602801857" sldId="293"/>
            <ac:spMk id="26" creationId="{F8C34378-D8A9-169A-05F3-98DFD5EF0D4A}"/>
          </ac:spMkLst>
        </pc:spChg>
      </pc:sldChg>
      <pc:sldChg chg="addSp modSp mod">
        <pc:chgData name="Rauvola Katri" userId="e011a4aa-1f79-4ddc-9ec4-0f1fb55268ad" providerId="ADAL" clId="{DB11CF13-31BF-4111-A194-C788BCB4EB9B}" dt="2026-08-20T09:30:44.624" v="16"/>
        <pc:sldMkLst>
          <pc:docMk/>
          <pc:sldMk cId="4222689558" sldId="316"/>
        </pc:sldMkLst>
        <pc:spChg chg="mod">
          <ac:chgData name="Rauvola Katri" userId="e011a4aa-1f79-4ddc-9ec4-0f1fb55268ad" providerId="ADAL" clId="{DB11CF13-31BF-4111-A194-C788BCB4EB9B}" dt="2026-08-20T09:27:51.212" v="11" actId="5793"/>
          <ac:spMkLst>
            <pc:docMk/>
            <pc:sldMk cId="4222689558" sldId="316"/>
            <ac:spMk id="12" creationId="{FE3D6F50-9C6E-69D5-8795-48961A29E8BB}"/>
          </ac:spMkLst>
        </pc:spChg>
        <pc:picChg chg="add mod">
          <ac:chgData name="Rauvola Katri" userId="e011a4aa-1f79-4ddc-9ec4-0f1fb55268ad" providerId="ADAL" clId="{DB11CF13-31BF-4111-A194-C788BCB4EB9B}" dt="2026-08-20T09:30:44.624" v="16"/>
          <ac:picMkLst>
            <pc:docMk/>
            <pc:sldMk cId="4222689558" sldId="316"/>
            <ac:picMk id="3" creationId="{0F3E30CA-3217-0F6B-05B0-E91E85563B36}"/>
          </ac:picMkLst>
        </pc:picChg>
      </pc:sldChg>
      <pc:sldChg chg="addSp modSp">
        <pc:chgData name="Rauvola Katri" userId="e011a4aa-1f79-4ddc-9ec4-0f1fb55268ad" providerId="ADAL" clId="{DB11CF13-31BF-4111-A194-C788BCB4EB9B}" dt="2026-08-20T09:34:59.922" v="17"/>
        <pc:sldMkLst>
          <pc:docMk/>
          <pc:sldMk cId="1878641888" sldId="318"/>
        </pc:sldMkLst>
        <pc:picChg chg="add mod">
          <ac:chgData name="Rauvola Katri" userId="e011a4aa-1f79-4ddc-9ec4-0f1fb55268ad" providerId="ADAL" clId="{DB11CF13-31BF-4111-A194-C788BCB4EB9B}" dt="2026-08-20T09:34:59.922" v="17"/>
          <ac:picMkLst>
            <pc:docMk/>
            <pc:sldMk cId="1878641888" sldId="318"/>
            <ac:picMk id="2" creationId="{DA0206F3-824C-C8C0-4862-DAA9B9C2BF1F}"/>
          </ac:picMkLst>
        </pc:picChg>
      </pc:sldChg>
      <pc:sldChg chg="addSp modSp">
        <pc:chgData name="Rauvola Katri" userId="e011a4aa-1f79-4ddc-9ec4-0f1fb55268ad" providerId="ADAL" clId="{DB11CF13-31BF-4111-A194-C788BCB4EB9B}" dt="2026-08-20T09:35:30.723" v="22"/>
        <pc:sldMkLst>
          <pc:docMk/>
          <pc:sldMk cId="1939110092" sldId="321"/>
        </pc:sldMkLst>
        <pc:picChg chg="add mod">
          <ac:chgData name="Rauvola Katri" userId="e011a4aa-1f79-4ddc-9ec4-0f1fb55268ad" providerId="ADAL" clId="{DB11CF13-31BF-4111-A194-C788BCB4EB9B}" dt="2026-08-20T09:35:30.723" v="22"/>
          <ac:picMkLst>
            <pc:docMk/>
            <pc:sldMk cId="1939110092" sldId="321"/>
            <ac:picMk id="6" creationId="{B31E39D4-F107-5E3E-CE92-56C2B06B1321}"/>
          </ac:picMkLst>
        </pc:picChg>
      </pc:sldChg>
      <pc:sldChg chg="modSp mod">
        <pc:chgData name="Rauvola Katri" userId="e011a4aa-1f79-4ddc-9ec4-0f1fb55268ad" providerId="ADAL" clId="{DB11CF13-31BF-4111-A194-C788BCB4EB9B}" dt="2026-08-20T09:40:14.693" v="23" actId="20577"/>
        <pc:sldMkLst>
          <pc:docMk/>
          <pc:sldMk cId="2824328745" sldId="324"/>
        </pc:sldMkLst>
        <pc:spChg chg="mod">
          <ac:chgData name="Rauvola Katri" userId="e011a4aa-1f79-4ddc-9ec4-0f1fb55268ad" providerId="ADAL" clId="{DB11CF13-31BF-4111-A194-C788BCB4EB9B}" dt="2026-08-20T09:40:14.693" v="23" actId="20577"/>
          <ac:spMkLst>
            <pc:docMk/>
            <pc:sldMk cId="2824328745" sldId="324"/>
            <ac:spMk id="15" creationId="{7D44B11D-357F-BBFE-8F16-C27BA8FE6D71}"/>
          </ac:spMkLst>
        </pc:spChg>
      </pc:sldChg>
      <pc:sldChg chg="addSp modSp">
        <pc:chgData name="Rauvola Katri" userId="e011a4aa-1f79-4ddc-9ec4-0f1fb55268ad" providerId="ADAL" clId="{DB11CF13-31BF-4111-A194-C788BCB4EB9B}" dt="2026-08-20T09:35:26.718" v="21"/>
        <pc:sldMkLst>
          <pc:docMk/>
          <pc:sldMk cId="786942737" sldId="327"/>
        </pc:sldMkLst>
        <pc:picChg chg="add mod">
          <ac:chgData name="Rauvola Katri" userId="e011a4aa-1f79-4ddc-9ec4-0f1fb55268ad" providerId="ADAL" clId="{DB11CF13-31BF-4111-A194-C788BCB4EB9B}" dt="2026-08-20T09:35:26.718" v="21"/>
          <ac:picMkLst>
            <pc:docMk/>
            <pc:sldMk cId="786942737" sldId="327"/>
            <ac:picMk id="5" creationId="{C48F5C55-D5CE-7FFB-B2BF-6F43948A2F78}"/>
          </ac:picMkLst>
        </pc:picChg>
      </pc:sldChg>
      <pc:sldChg chg="addSp modSp">
        <pc:chgData name="Rauvola Katri" userId="e011a4aa-1f79-4ddc-9ec4-0f1fb55268ad" providerId="ADAL" clId="{DB11CF13-31BF-4111-A194-C788BCB4EB9B}" dt="2026-08-20T09:35:13.538" v="19"/>
        <pc:sldMkLst>
          <pc:docMk/>
          <pc:sldMk cId="2200951845" sldId="328"/>
        </pc:sldMkLst>
        <pc:picChg chg="add mod">
          <ac:chgData name="Rauvola Katri" userId="e011a4aa-1f79-4ddc-9ec4-0f1fb55268ad" providerId="ADAL" clId="{DB11CF13-31BF-4111-A194-C788BCB4EB9B}" dt="2026-08-20T09:35:13.538" v="19"/>
          <ac:picMkLst>
            <pc:docMk/>
            <pc:sldMk cId="2200951845" sldId="328"/>
            <ac:picMk id="6" creationId="{70126418-6E46-3A26-D6A6-62FACDA33068}"/>
          </ac:picMkLst>
        </pc:picChg>
      </pc:sldChg>
      <pc:sldChg chg="del">
        <pc:chgData name="Rauvola Katri" userId="e011a4aa-1f79-4ddc-9ec4-0f1fb55268ad" providerId="ADAL" clId="{DB11CF13-31BF-4111-A194-C788BCB4EB9B}" dt="2026-08-20T09:45:24.532" v="37" actId="2696"/>
        <pc:sldMkLst>
          <pc:docMk/>
          <pc:sldMk cId="1070706399" sldId="335"/>
        </pc:sldMkLst>
      </pc:sldChg>
      <pc:sldMasterChg chg="addSp modSp modSldLayout">
        <pc:chgData name="Rauvola Katri" userId="e011a4aa-1f79-4ddc-9ec4-0f1fb55268ad" providerId="ADAL" clId="{DB11CF13-31BF-4111-A194-C788BCB4EB9B}" dt="2026-08-20T09:30:28.004" v="14"/>
        <pc:sldMasterMkLst>
          <pc:docMk/>
          <pc:sldMasterMk cId="419101992" sldId="2147483660"/>
        </pc:sldMasterMkLst>
        <pc:picChg chg="add mod">
          <ac:chgData name="Rauvola Katri" userId="e011a4aa-1f79-4ddc-9ec4-0f1fb55268ad" providerId="ADAL" clId="{DB11CF13-31BF-4111-A194-C788BCB4EB9B}" dt="2026-08-20T09:30:28.004" v="14"/>
          <ac:picMkLst>
            <pc:docMk/>
            <pc:sldMasterMk cId="419101992" sldId="2147483660"/>
            <ac:picMk id="4" creationId="{B506A4EC-47CA-9CE2-4716-4753A9A47D1A}"/>
          </ac:picMkLst>
        </pc:picChg>
        <pc:sldLayoutChg chg="addSp delSp modSp mod">
          <pc:chgData name="Rauvola Katri" userId="e011a4aa-1f79-4ddc-9ec4-0f1fb55268ad" providerId="ADAL" clId="{DB11CF13-31BF-4111-A194-C788BCB4EB9B}" dt="2026-08-20T09:30:22.264" v="13" actId="478"/>
          <pc:sldLayoutMkLst>
            <pc:docMk/>
            <pc:sldMasterMk cId="419101992" sldId="2147483660"/>
            <pc:sldLayoutMk cId="4070234945" sldId="2147483671"/>
          </pc:sldLayoutMkLst>
          <pc:picChg chg="add del mod">
            <ac:chgData name="Rauvola Katri" userId="e011a4aa-1f79-4ddc-9ec4-0f1fb55268ad" providerId="ADAL" clId="{DB11CF13-31BF-4111-A194-C788BCB4EB9B}" dt="2026-08-20T09:30:22.264" v="13" actId="478"/>
            <ac:picMkLst>
              <pc:docMk/>
              <pc:sldMasterMk cId="419101992" sldId="2147483660"/>
              <pc:sldLayoutMk cId="4070234945" sldId="2147483671"/>
              <ac:picMk id="2" creationId="{FEB4DB86-467C-2E23-3A33-9D62D69EBE2F}"/>
            </ac:picMkLst>
          </pc:pic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99"/>
          <c:h val="0.98750000000000004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D528-460B-B0C5-3B82582538F8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D528-460B-B0C5-3B82582538F8}"/>
              </c:ext>
            </c:extLst>
          </c:dPt>
          <c:dPt>
            <c:idx val="2"/>
            <c:bubble3D val="0"/>
            <c:spPr>
              <a:solidFill>
                <a:srgbClr val="910048"/>
              </a:solidFill>
              <a:ln w="6350" cap="flat">
                <a:solidFill>
                  <a:srgbClr val="FFFFFF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D528-460B-B0C5-3B82582538F8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D528-460B-B0C5-3B82582538F8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5-D528-460B-B0C5-3B82582538F8}"/>
              </c:ext>
            </c:extLst>
          </c:dPt>
          <c:cat>
            <c:strRef>
              <c:f>Sheet1!$B$1:$E$1</c:f>
              <c:strCache>
                <c:ptCount val="5"/>
                <c:pt idx="4">
                  <c:v>August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5"/>
                <c:pt idx="0">
                  <c:v>25</c:v>
                </c:pt>
                <c:pt idx="1">
                  <c:v>25</c:v>
                </c:pt>
                <c:pt idx="3">
                  <c:v>25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528-460B-B0C5-3B82582538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99"/>
          <c:h val="0.98750000000000004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000000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C731-4B8D-A300-000AC3B8B26F}"/>
              </c:ext>
            </c:extLst>
          </c:dPt>
          <c:dPt>
            <c:idx val="1"/>
            <c:bubble3D val="0"/>
            <c:spPr>
              <a:noFill/>
              <a:ln w="25400" cap="flat">
                <a:solidFill>
                  <a:srgbClr val="AAAAAA"/>
                </a:solidFill>
                <a:prstDash val="solid"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2-C731-4B8D-A300-000AC3B8B26F}"/>
              </c:ext>
            </c:extLst>
          </c:dPt>
          <c:dPt>
            <c:idx val="2"/>
            <c:bubble3D val="0"/>
            <c:spPr>
              <a:solidFill>
                <a:srgbClr val="910048"/>
              </a:solidFill>
              <a:ln w="6350" cap="flat">
                <a:solidFill>
                  <a:srgbClr val="FFFFFF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4-C731-4B8D-A300-000AC3B8B26F}"/>
              </c:ext>
            </c:extLst>
          </c:dPt>
          <c:dPt>
            <c:idx val="3"/>
            <c:bubble3D val="0"/>
            <c:spPr>
              <a:noFill/>
              <a:ln w="25400" cap="flat">
                <a:solidFill>
                  <a:srgbClr val="AAAAAA"/>
                </a:solidFill>
                <a:prstDash val="solid"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6-C731-4B8D-A300-000AC3B8B26F}"/>
              </c:ext>
            </c:extLst>
          </c:dPt>
          <c:dPt>
            <c:idx val="4"/>
            <c:bubble3D val="0"/>
            <c:spPr>
              <a:noFill/>
              <a:ln w="25400" cap="flat">
                <a:solidFill>
                  <a:srgbClr val="AAAAAA"/>
                </a:solidFill>
                <a:prstDash val="solid"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8-C731-4B8D-A300-000AC3B8B26F}"/>
              </c:ext>
            </c:extLst>
          </c:dPt>
          <c:cat>
            <c:strRef>
              <c:f>Sheet1!$B$1:$E$1</c:f>
              <c:strCache>
                <c:ptCount val="5"/>
                <c:pt idx="4">
                  <c:v>August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5"/>
                <c:pt idx="0">
                  <c:v>25</c:v>
                </c:pt>
                <c:pt idx="1">
                  <c:v>25</c:v>
                </c:pt>
                <c:pt idx="3">
                  <c:v>25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731-4B8D-A300-000AC3B8B2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99"/>
          <c:h val="0.98750000000000004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noFill/>
            <a:ln w="25400" cap="flat">
              <a:solidFill>
                <a:srgbClr val="AAAAAA"/>
              </a:solidFill>
              <a:prstDash val="solid"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8688-407E-9FB7-4265F718D1F8}"/>
              </c:ext>
            </c:extLst>
          </c:dPt>
          <c:dPt>
            <c:idx val="1"/>
            <c:bubble3D val="0"/>
            <c:spPr>
              <a:solidFill>
                <a:srgbClr val="000000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2-8688-407E-9FB7-4265F718D1F8}"/>
              </c:ext>
            </c:extLst>
          </c:dPt>
          <c:dPt>
            <c:idx val="2"/>
            <c:bubble3D val="0"/>
            <c:spPr>
              <a:solidFill>
                <a:srgbClr val="910048"/>
              </a:solidFill>
              <a:ln w="6350" cap="flat">
                <a:solidFill>
                  <a:srgbClr val="FFFFFF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4-8688-407E-9FB7-4265F718D1F8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5-8688-407E-9FB7-4265F718D1F8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6-8688-407E-9FB7-4265F718D1F8}"/>
              </c:ext>
            </c:extLst>
          </c:dPt>
          <c:cat>
            <c:strRef>
              <c:f>Sheet1!$B$1:$E$1</c:f>
              <c:strCache>
                <c:ptCount val="5"/>
                <c:pt idx="4">
                  <c:v>August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5"/>
                <c:pt idx="0">
                  <c:v>25</c:v>
                </c:pt>
                <c:pt idx="1">
                  <c:v>25</c:v>
                </c:pt>
                <c:pt idx="3">
                  <c:v>25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688-407E-9FB7-4265F718D1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99"/>
          <c:h val="0.98750000000000004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noFill/>
            <a:ln w="25400" cap="flat">
              <a:solidFill>
                <a:srgbClr val="AAAAAA"/>
              </a:solidFill>
              <a:prstDash val="solid"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5D7C-48E1-AE9F-4EFC58923AE9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5D7C-48E1-AE9F-4EFC58923AE9}"/>
              </c:ext>
            </c:extLst>
          </c:dPt>
          <c:dPt>
            <c:idx val="2"/>
            <c:bubble3D val="0"/>
            <c:spPr>
              <a:solidFill>
                <a:srgbClr val="910048"/>
              </a:solidFill>
              <a:ln w="6350" cap="flat">
                <a:solidFill>
                  <a:srgbClr val="FFFFFF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5D7C-48E1-AE9F-4EFC58923AE9}"/>
              </c:ext>
            </c:extLst>
          </c:dPt>
          <c:dPt>
            <c:idx val="3"/>
            <c:bubble3D val="0"/>
            <c:spPr>
              <a:solidFill>
                <a:srgbClr val="000000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5D7C-48E1-AE9F-4EFC58923AE9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6-5D7C-48E1-AE9F-4EFC58923AE9}"/>
              </c:ext>
            </c:extLst>
          </c:dPt>
          <c:cat>
            <c:strRef>
              <c:f>Sheet1!$B$1:$E$1</c:f>
              <c:strCache>
                <c:ptCount val="5"/>
                <c:pt idx="4">
                  <c:v>August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5"/>
                <c:pt idx="0">
                  <c:v>25</c:v>
                </c:pt>
                <c:pt idx="1">
                  <c:v>25</c:v>
                </c:pt>
                <c:pt idx="3">
                  <c:v>25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D7C-48E1-AE9F-4EFC58923A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99"/>
          <c:h val="0.98750000000000004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noFill/>
            <a:ln w="25400" cap="flat">
              <a:solidFill>
                <a:srgbClr val="AAAAAA"/>
              </a:solidFill>
              <a:prstDash val="solid"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4C36-45E9-93FF-0A058AEB207D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4C36-45E9-93FF-0A058AEB207D}"/>
              </c:ext>
            </c:extLst>
          </c:dPt>
          <c:dPt>
            <c:idx val="2"/>
            <c:bubble3D val="0"/>
            <c:spPr>
              <a:solidFill>
                <a:srgbClr val="910048"/>
              </a:solidFill>
              <a:ln w="6350" cap="flat">
                <a:solidFill>
                  <a:srgbClr val="FFFFFF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36-45E9-93FF-0A058AEB207D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4C36-45E9-93FF-0A058AEB207D}"/>
              </c:ext>
            </c:extLst>
          </c:dPt>
          <c:dPt>
            <c:idx val="4"/>
            <c:bubble3D val="0"/>
            <c:spPr>
              <a:solidFill>
                <a:srgbClr val="000000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6-4C36-45E9-93FF-0A058AEB207D}"/>
              </c:ext>
            </c:extLst>
          </c:dPt>
          <c:cat>
            <c:strRef>
              <c:f>Sheet1!$B$1:$E$1</c:f>
              <c:strCache>
                <c:ptCount val="5"/>
                <c:pt idx="4">
                  <c:v>August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5"/>
                <c:pt idx="0">
                  <c:v>25</c:v>
                </c:pt>
                <c:pt idx="1">
                  <c:v>25</c:v>
                </c:pt>
                <c:pt idx="3">
                  <c:v>25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C36-45E9-93FF-0A058AEB20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5FEDA008-0FF7-BE41-A17E-12FBFE61EBA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9C77EC14-31A0-AF40-A1BC-009A4C6C8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792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95FC8AB0-B7C5-48A0-B9DB-CF1D3819EFB6}" type="slidenum">
              <a:rPr lang="en-GB">
                <a:solidFill>
                  <a:prstClr val="black"/>
                </a:solidFill>
                <a:latin typeface="Arial" panose="020B0604020202020204" pitchFamily="34" charset="0"/>
              </a:rPr>
              <a:pPr defTabSz="990752">
                <a:defRPr/>
              </a:pPr>
              <a:t>1</a:t>
            </a:fld>
            <a:endParaRPr lang="en-GB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397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75018-C7D3-2221-5758-E683C8267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1A9B7E-909B-D216-20DD-3057022A04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16DBA9-0297-AE50-D395-FFD8355FC7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9610" indent="-309610">
              <a:buFont typeface="Arial" panose="020B0604020202020204" pitchFamily="34" charset="0"/>
              <a:buChar char="•"/>
            </a:pPr>
            <a:endParaRPr lang="en-US" sz="130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73FAC0-139C-8A6A-A42E-EDF096EE1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95FC8AB0-B7C5-48A0-B9DB-CF1D3819EFB6}" type="slidenum">
              <a:rPr lang="en-GB">
                <a:solidFill>
                  <a:prstClr val="black"/>
                </a:solidFill>
                <a:latin typeface="Arial" panose="020B0604020202020204" pitchFamily="34" charset="0"/>
              </a:rPr>
              <a:pPr defTabSz="990752">
                <a:defRPr/>
              </a:pPr>
              <a:t>2</a:t>
            </a:fld>
            <a:endParaRPr lang="en-GB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099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5A9755EC-97AE-3144-A5F1-7D96D46C5D0F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90752">
                <a:defRPr/>
              </a:pPr>
              <a:t>3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08594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E70B6-EC10-4DFF-318E-360054C6C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300DF8-2842-8B8D-418C-35F198143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1ABCE1-D171-A6D6-61D7-5A215A305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9610" indent="-309610">
              <a:buFont typeface="Arial" panose="020B0604020202020204" pitchFamily="34" charset="0"/>
              <a:buChar char="•"/>
            </a:pPr>
            <a:endParaRPr lang="en-US" sz="130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3B2521-0726-35A4-DD3B-5198CF5FD6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95FC8AB0-B7C5-48A0-B9DB-CF1D3819EFB6}" type="slidenum">
              <a:rPr lang="en-GB">
                <a:solidFill>
                  <a:prstClr val="black"/>
                </a:solidFill>
                <a:latin typeface="Arial" panose="020B0604020202020204" pitchFamily="34" charset="0"/>
              </a:rPr>
              <a:pPr defTabSz="990752">
                <a:defRPr/>
              </a:pPr>
              <a:t>5</a:t>
            </a:fld>
            <a:endParaRPr lang="en-GB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443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101F3-5280-255F-0F9F-C33EE6AC2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62B254-0047-1F3D-E28C-2A66AAE3A7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408717-86C3-81B0-88F9-896D514ED3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9610" indent="-309610">
              <a:buFont typeface="Arial" panose="020B0604020202020204" pitchFamily="34" charset="0"/>
              <a:buChar char="•"/>
            </a:pPr>
            <a:endParaRPr lang="en-US" sz="130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BCD182-CA51-BE04-60B3-E4A4D62B7C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95FC8AB0-B7C5-48A0-B9DB-CF1D3819EFB6}" type="slidenum">
              <a:rPr lang="en-GB">
                <a:solidFill>
                  <a:prstClr val="black"/>
                </a:solidFill>
                <a:latin typeface="Arial" panose="020B0604020202020204" pitchFamily="34" charset="0"/>
              </a:rPr>
              <a:pPr defTabSz="990752">
                <a:defRPr/>
              </a:pPr>
              <a:t>6</a:t>
            </a:fld>
            <a:endParaRPr lang="en-GB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950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552A3-D787-15A1-4F50-C9B41ADC3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E30699-7957-EFAB-419B-AA6A8F7465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0743BC-89AF-8087-9542-177FD156F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9610" indent="-309610">
              <a:buFont typeface="Arial" panose="020B0604020202020204" pitchFamily="34" charset="0"/>
              <a:buChar char="•"/>
            </a:pPr>
            <a:endParaRPr lang="en-US" sz="130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A9D717-57DD-E384-508A-3D0C9B1EF4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95FC8AB0-B7C5-48A0-B9DB-CF1D3819EFB6}" type="slidenum">
              <a:rPr lang="en-GB">
                <a:solidFill>
                  <a:prstClr val="black"/>
                </a:solidFill>
                <a:latin typeface="Arial" panose="020B0604020202020204" pitchFamily="34" charset="0"/>
              </a:rPr>
              <a:pPr defTabSz="990752">
                <a:defRPr/>
              </a:pPr>
              <a:t>7</a:t>
            </a:fld>
            <a:endParaRPr lang="en-GB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662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F9E97-5A87-7538-0A14-A9A28DB05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4D0F04-0BAC-11AE-C04F-FD425F8EB8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61AB2E-47C4-AC37-A351-7E88A3D52A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F6516-5B74-C05C-F6D6-21893420E7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95FC8AB0-B7C5-48A0-B9DB-CF1D3819EFB6}" type="slidenum">
              <a:rPr lang="en-GB">
                <a:solidFill>
                  <a:prstClr val="black"/>
                </a:solidFill>
                <a:latin typeface="Arial" panose="020B0604020202020204" pitchFamily="34" charset="0"/>
              </a:rPr>
              <a:pPr defTabSz="990752">
                <a:defRPr/>
              </a:pPr>
              <a:t>8</a:t>
            </a:fld>
            <a:endParaRPr lang="en-GB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963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5B2C3-4516-4476-411D-3EEC52373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594AD0-E1E9-0A6B-C1EB-1C05C524B6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A3E154-7EE0-80D5-8AD1-0C98FBA98D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/>
            </a:br>
            <a:endParaRPr lang="en-US"/>
          </a:p>
          <a:p>
            <a:r>
              <a:rPr lang="en-US" sz="1300" b="1"/>
              <a:t>1. </a:t>
            </a:r>
            <a:r>
              <a:rPr lang="en-US" sz="1300" b="1" err="1"/>
              <a:t>Keskus</a:t>
            </a:r>
            <a:r>
              <a:rPr lang="en-US" sz="1300" b="1"/>
              <a:t> – </a:t>
            </a:r>
            <a:r>
              <a:rPr lang="en-US" sz="1300" b="1" err="1"/>
              <a:t>kulttuurinen</a:t>
            </a:r>
            <a:r>
              <a:rPr lang="en-US" sz="1300" b="1"/>
              <a:t> </a:t>
            </a:r>
            <a:r>
              <a:rPr lang="en-US" sz="1300" b="1" err="1"/>
              <a:t>ankkuri</a:t>
            </a:r>
            <a:endParaRPr lang="en-US" sz="1300" b="1"/>
          </a:p>
          <a:p>
            <a:r>
              <a:rPr lang="en-US" sz="1300"/>
              <a:t>“Kaiken </a:t>
            </a:r>
            <a:r>
              <a:rPr lang="en-US" sz="1300" err="1"/>
              <a:t>ytimessä</a:t>
            </a:r>
            <a:r>
              <a:rPr lang="en-US" sz="1300"/>
              <a:t> on </a:t>
            </a:r>
            <a:r>
              <a:rPr lang="en-US" sz="1300" err="1"/>
              <a:t>Muumimuseo</a:t>
            </a:r>
            <a:r>
              <a:rPr lang="en-US" sz="1300"/>
              <a:t>. Se on jo </a:t>
            </a:r>
            <a:r>
              <a:rPr lang="en-US" sz="1300" err="1"/>
              <a:t>nyt</a:t>
            </a:r>
            <a:r>
              <a:rPr lang="en-US" sz="1300"/>
              <a:t> </a:t>
            </a:r>
            <a:r>
              <a:rPr lang="en-US" sz="1300" err="1"/>
              <a:t>Tampereen</a:t>
            </a:r>
            <a:r>
              <a:rPr lang="en-US" sz="1300"/>
              <a:t> </a:t>
            </a:r>
            <a:r>
              <a:rPr lang="en-US" sz="1300" err="1"/>
              <a:t>vahva</a:t>
            </a:r>
            <a:r>
              <a:rPr lang="en-US" sz="1300"/>
              <a:t> </a:t>
            </a:r>
            <a:r>
              <a:rPr lang="en-US" sz="1300" err="1"/>
              <a:t>kulttuurinen</a:t>
            </a:r>
            <a:r>
              <a:rPr lang="en-US" sz="1300"/>
              <a:t> </a:t>
            </a:r>
            <a:r>
              <a:rPr lang="en-US" sz="1300" err="1"/>
              <a:t>ankkuri</a:t>
            </a:r>
            <a:r>
              <a:rPr lang="en-US" sz="1300"/>
              <a:t>. </a:t>
            </a:r>
            <a:r>
              <a:rPr lang="en-US" sz="1300" err="1"/>
              <a:t>Muumivisiossa</a:t>
            </a:r>
            <a:r>
              <a:rPr lang="en-US" sz="1300"/>
              <a:t> </a:t>
            </a:r>
            <a:r>
              <a:rPr lang="en-US" sz="1300" err="1"/>
              <a:t>sitä</a:t>
            </a:r>
            <a:r>
              <a:rPr lang="en-US" sz="1300"/>
              <a:t> </a:t>
            </a:r>
            <a:r>
              <a:rPr lang="en-US" sz="1300" err="1"/>
              <a:t>kehitetään</a:t>
            </a:r>
            <a:r>
              <a:rPr lang="en-US" sz="1300"/>
              <a:t> </a:t>
            </a:r>
            <a:r>
              <a:rPr lang="en-US" sz="1300" err="1"/>
              <a:t>edelleen</a:t>
            </a:r>
            <a:r>
              <a:rPr lang="en-US" sz="1300"/>
              <a:t> – </a:t>
            </a:r>
            <a:r>
              <a:rPr lang="en-US" sz="1300" err="1"/>
              <a:t>sekä</a:t>
            </a:r>
            <a:r>
              <a:rPr lang="en-US" sz="1300"/>
              <a:t> </a:t>
            </a:r>
            <a:r>
              <a:rPr lang="en-US" sz="1300" err="1"/>
              <a:t>sisällöllisesti</a:t>
            </a:r>
            <a:r>
              <a:rPr lang="en-US" sz="1300"/>
              <a:t> </a:t>
            </a:r>
            <a:r>
              <a:rPr lang="en-US" sz="1300" err="1"/>
              <a:t>että</a:t>
            </a:r>
            <a:r>
              <a:rPr lang="en-US" sz="1300"/>
              <a:t> </a:t>
            </a:r>
            <a:r>
              <a:rPr lang="en-US" sz="1300" err="1"/>
              <a:t>elämyksellisesti</a:t>
            </a:r>
            <a:r>
              <a:rPr lang="en-US" sz="1300"/>
              <a:t>.”</a:t>
            </a:r>
          </a:p>
          <a:p>
            <a:r>
              <a:rPr lang="en-US" sz="1300" err="1"/>
              <a:t>Painotus</a:t>
            </a:r>
            <a:r>
              <a:rPr lang="en-US" sz="1300"/>
              <a:t>: </a:t>
            </a:r>
            <a:r>
              <a:rPr lang="en-US" sz="1300" err="1"/>
              <a:t>uskottava</a:t>
            </a:r>
            <a:r>
              <a:rPr lang="en-US" sz="1300"/>
              <a:t> </a:t>
            </a:r>
            <a:r>
              <a:rPr lang="en-US" sz="1300" err="1"/>
              <a:t>lähtöpiste</a:t>
            </a:r>
            <a:r>
              <a:rPr lang="en-US" sz="1300"/>
              <a:t>, </a:t>
            </a:r>
            <a:r>
              <a:rPr lang="en-US" sz="1300" err="1"/>
              <a:t>jatkumo</a:t>
            </a:r>
            <a:r>
              <a:rPr lang="en-US" sz="1300"/>
              <a:t> Tove </a:t>
            </a:r>
            <a:r>
              <a:rPr lang="en-US" sz="1300" err="1"/>
              <a:t>Janssonin</a:t>
            </a:r>
            <a:r>
              <a:rPr lang="en-US" sz="1300"/>
              <a:t> </a:t>
            </a:r>
            <a:r>
              <a:rPr lang="en-US" sz="1300" err="1"/>
              <a:t>perinnölle</a:t>
            </a:r>
            <a:endParaRPr lang="en-US" sz="1300"/>
          </a:p>
          <a:p>
            <a:br>
              <a:rPr lang="en-US"/>
            </a:br>
            <a:endParaRPr lang="en-US"/>
          </a:p>
          <a:p>
            <a:r>
              <a:rPr lang="en-US" sz="1300" b="1"/>
              <a:t>2. </a:t>
            </a:r>
            <a:r>
              <a:rPr lang="en-US" sz="1300" b="1" err="1"/>
              <a:t>Seuraava</a:t>
            </a:r>
            <a:r>
              <a:rPr lang="en-US" sz="1300" b="1"/>
              <a:t> </a:t>
            </a:r>
            <a:r>
              <a:rPr lang="en-US" sz="1300" b="1" err="1"/>
              <a:t>kerros</a:t>
            </a:r>
            <a:r>
              <a:rPr lang="en-US" sz="1300" b="1"/>
              <a:t> – </a:t>
            </a:r>
            <a:r>
              <a:rPr lang="en-US" sz="1300" b="1" err="1"/>
              <a:t>uusi</a:t>
            </a:r>
            <a:r>
              <a:rPr lang="en-US" sz="1300" b="1"/>
              <a:t> </a:t>
            </a:r>
            <a:r>
              <a:rPr lang="en-US" sz="1300" b="1" err="1"/>
              <a:t>vetonaula</a:t>
            </a:r>
            <a:endParaRPr lang="en-US" sz="1300" b="1"/>
          </a:p>
          <a:p>
            <a:r>
              <a:rPr lang="en-US" sz="1300"/>
              <a:t>“</a:t>
            </a:r>
            <a:r>
              <a:rPr lang="en-US" sz="1300" err="1"/>
              <a:t>Museon</a:t>
            </a:r>
            <a:r>
              <a:rPr lang="en-US" sz="1300"/>
              <a:t> </a:t>
            </a:r>
            <a:r>
              <a:rPr lang="en-US" sz="1300" err="1"/>
              <a:t>rinnalle</a:t>
            </a:r>
            <a:r>
              <a:rPr lang="en-US" sz="1300"/>
              <a:t> </a:t>
            </a:r>
            <a:r>
              <a:rPr lang="en-US" sz="1300" err="1"/>
              <a:t>rakentuu</a:t>
            </a:r>
            <a:r>
              <a:rPr lang="en-US" sz="1300"/>
              <a:t> </a:t>
            </a:r>
            <a:r>
              <a:rPr lang="en-US" sz="1300" err="1"/>
              <a:t>uusi</a:t>
            </a:r>
            <a:r>
              <a:rPr lang="en-US" sz="1300"/>
              <a:t> </a:t>
            </a:r>
            <a:r>
              <a:rPr lang="en-US" sz="1300" err="1"/>
              <a:t>vetovoimainen</a:t>
            </a:r>
            <a:r>
              <a:rPr lang="en-US" sz="1300"/>
              <a:t> </a:t>
            </a:r>
            <a:r>
              <a:rPr lang="en-US" sz="1300" err="1"/>
              <a:t>Muumi-elämys</a:t>
            </a:r>
            <a:r>
              <a:rPr lang="en-US" sz="1300"/>
              <a:t>, </a:t>
            </a:r>
            <a:r>
              <a:rPr lang="en-US" sz="1300" err="1"/>
              <a:t>joka</a:t>
            </a:r>
            <a:r>
              <a:rPr lang="en-US" sz="1300"/>
              <a:t> </a:t>
            </a:r>
            <a:r>
              <a:rPr lang="en-US" sz="1300" err="1"/>
              <a:t>tuo</a:t>
            </a:r>
            <a:r>
              <a:rPr lang="en-US" sz="1300"/>
              <a:t> </a:t>
            </a:r>
            <a:r>
              <a:rPr lang="en-US" sz="1300" err="1"/>
              <a:t>kansainvälisesti</a:t>
            </a:r>
            <a:r>
              <a:rPr lang="en-US" sz="1300"/>
              <a:t> </a:t>
            </a:r>
            <a:r>
              <a:rPr lang="en-US" sz="1300" err="1"/>
              <a:t>kiinnostavan</a:t>
            </a:r>
            <a:r>
              <a:rPr lang="en-US" sz="1300"/>
              <a:t> </a:t>
            </a:r>
            <a:r>
              <a:rPr lang="en-US" sz="1300" err="1"/>
              <a:t>syyn</a:t>
            </a:r>
            <a:r>
              <a:rPr lang="en-US" sz="1300"/>
              <a:t> </a:t>
            </a:r>
            <a:r>
              <a:rPr lang="en-US" sz="1300" err="1"/>
              <a:t>matkustaa</a:t>
            </a:r>
            <a:r>
              <a:rPr lang="en-US" sz="1300"/>
              <a:t> </a:t>
            </a:r>
            <a:r>
              <a:rPr lang="en-US" sz="1300" err="1"/>
              <a:t>Tampereelle</a:t>
            </a:r>
            <a:r>
              <a:rPr lang="en-US" sz="1300"/>
              <a:t>.”</a:t>
            </a:r>
          </a:p>
          <a:p>
            <a:r>
              <a:rPr lang="en-US" sz="1300" err="1"/>
              <a:t>Painotus</a:t>
            </a:r>
            <a:r>
              <a:rPr lang="en-US" sz="1300"/>
              <a:t>: </a:t>
            </a:r>
            <a:r>
              <a:rPr lang="en-US" sz="1300" err="1"/>
              <a:t>kansainvälinen</a:t>
            </a:r>
            <a:r>
              <a:rPr lang="en-US" sz="1300"/>
              <a:t> </a:t>
            </a:r>
            <a:r>
              <a:rPr lang="en-US" sz="1300" err="1"/>
              <a:t>kiinnostus</a:t>
            </a:r>
            <a:r>
              <a:rPr lang="en-US" sz="1300"/>
              <a:t>, </a:t>
            </a:r>
            <a:r>
              <a:rPr lang="en-US" sz="1300" err="1"/>
              <a:t>uusi</a:t>
            </a:r>
            <a:r>
              <a:rPr lang="en-US" sz="1300"/>
              <a:t> </a:t>
            </a:r>
            <a:r>
              <a:rPr lang="en-US" sz="1300" err="1"/>
              <a:t>kokemus</a:t>
            </a:r>
            <a:r>
              <a:rPr lang="en-US" sz="1300"/>
              <a:t>, </a:t>
            </a:r>
            <a:r>
              <a:rPr lang="en-US" sz="1300" err="1"/>
              <a:t>ei</a:t>
            </a:r>
            <a:r>
              <a:rPr lang="en-US" sz="1300"/>
              <a:t> vain </a:t>
            </a:r>
            <a:r>
              <a:rPr lang="en-US" sz="1300" err="1"/>
              <a:t>näyttely</a:t>
            </a:r>
            <a:endParaRPr lang="en-US" sz="1300"/>
          </a:p>
          <a:p>
            <a:br>
              <a:rPr lang="en-US"/>
            </a:br>
            <a:endParaRPr lang="en-US"/>
          </a:p>
          <a:p>
            <a:r>
              <a:rPr lang="en-US" sz="1300" b="1"/>
              <a:t>3. </a:t>
            </a:r>
            <a:r>
              <a:rPr lang="en-US" sz="1300" b="1" err="1"/>
              <a:t>Laajin</a:t>
            </a:r>
            <a:r>
              <a:rPr lang="en-US" sz="1300" b="1"/>
              <a:t> </a:t>
            </a:r>
            <a:r>
              <a:rPr lang="en-US" sz="1300" b="1" err="1"/>
              <a:t>kerros</a:t>
            </a:r>
            <a:r>
              <a:rPr lang="en-US" sz="1300" b="1"/>
              <a:t> – </a:t>
            </a:r>
            <a:r>
              <a:rPr lang="en-US" sz="1300" b="1" err="1"/>
              <a:t>kaupunki</a:t>
            </a:r>
            <a:r>
              <a:rPr lang="en-US" sz="1300" b="1"/>
              <a:t> </a:t>
            </a:r>
            <a:r>
              <a:rPr lang="en-US" sz="1300" b="1" err="1"/>
              <a:t>kokonaisuutena</a:t>
            </a:r>
            <a:endParaRPr lang="en-US" sz="1300" b="1"/>
          </a:p>
          <a:p>
            <a:r>
              <a:rPr lang="en-US" sz="1300"/>
              <a:t>“</a:t>
            </a:r>
            <a:r>
              <a:rPr lang="en-US" sz="1300" err="1"/>
              <a:t>Muumivisio</a:t>
            </a:r>
            <a:r>
              <a:rPr lang="en-US" sz="1300"/>
              <a:t> </a:t>
            </a:r>
            <a:r>
              <a:rPr lang="en-US" sz="1300" err="1"/>
              <a:t>ei</a:t>
            </a:r>
            <a:r>
              <a:rPr lang="en-US" sz="1300"/>
              <a:t> </a:t>
            </a:r>
            <a:r>
              <a:rPr lang="en-US" sz="1300" err="1"/>
              <a:t>kuitenkaan</a:t>
            </a:r>
            <a:r>
              <a:rPr lang="en-US" sz="1300"/>
              <a:t> </a:t>
            </a:r>
            <a:r>
              <a:rPr lang="en-US" sz="1300" err="1"/>
              <a:t>jää</a:t>
            </a:r>
            <a:r>
              <a:rPr lang="en-US" sz="1300"/>
              <a:t> </a:t>
            </a:r>
            <a:r>
              <a:rPr lang="en-US" sz="1300" err="1"/>
              <a:t>yhteen</a:t>
            </a:r>
            <a:r>
              <a:rPr lang="en-US" sz="1300"/>
              <a:t> </a:t>
            </a:r>
            <a:r>
              <a:rPr lang="en-US" sz="1300" err="1"/>
              <a:t>kohteeseen</a:t>
            </a:r>
            <a:r>
              <a:rPr lang="en-US" sz="1300"/>
              <a:t>. Se </a:t>
            </a:r>
            <a:r>
              <a:rPr lang="en-US" sz="1300" err="1"/>
              <a:t>levittäytyy</a:t>
            </a:r>
            <a:r>
              <a:rPr lang="en-US" sz="1300"/>
              <a:t> </a:t>
            </a:r>
            <a:r>
              <a:rPr lang="en-US" sz="1300" err="1"/>
              <a:t>kaupunkitilaan</a:t>
            </a:r>
            <a:r>
              <a:rPr lang="en-US" sz="1300"/>
              <a:t> – </a:t>
            </a:r>
            <a:r>
              <a:rPr lang="en-US" sz="1300" err="1"/>
              <a:t>tapahtumiin</a:t>
            </a:r>
            <a:r>
              <a:rPr lang="en-US" sz="1300"/>
              <a:t>, </a:t>
            </a:r>
            <a:r>
              <a:rPr lang="en-US" sz="1300" err="1"/>
              <a:t>reitteihin</a:t>
            </a:r>
            <a:r>
              <a:rPr lang="en-US" sz="1300"/>
              <a:t>, </a:t>
            </a:r>
            <a:r>
              <a:rPr lang="en-US" sz="1300" err="1"/>
              <a:t>yrityksiin</a:t>
            </a:r>
            <a:r>
              <a:rPr lang="en-US" sz="1300"/>
              <a:t> ja </a:t>
            </a:r>
            <a:r>
              <a:rPr lang="en-US" sz="1300" err="1"/>
              <a:t>elämyksiin</a:t>
            </a:r>
            <a:r>
              <a:rPr lang="en-US" sz="1300"/>
              <a:t>. </a:t>
            </a:r>
            <a:r>
              <a:rPr lang="en-US" sz="1300" err="1"/>
              <a:t>Syntyy</a:t>
            </a:r>
            <a:r>
              <a:rPr lang="en-US" sz="1300"/>
              <a:t> </a:t>
            </a:r>
            <a:r>
              <a:rPr lang="en-US" sz="1300" err="1"/>
              <a:t>kaupungin</a:t>
            </a:r>
            <a:r>
              <a:rPr lang="en-US" sz="1300"/>
              <a:t> </a:t>
            </a:r>
            <a:r>
              <a:rPr lang="en-US" sz="1300" err="1"/>
              <a:t>laajuinen</a:t>
            </a:r>
            <a:r>
              <a:rPr lang="en-US" sz="1300"/>
              <a:t> </a:t>
            </a:r>
            <a:r>
              <a:rPr lang="en-US" sz="1300" err="1"/>
              <a:t>Muumi-kokemus</a:t>
            </a:r>
            <a:r>
              <a:rPr lang="en-US" sz="1300"/>
              <a:t>.”</a:t>
            </a:r>
          </a:p>
          <a:p>
            <a:r>
              <a:rPr lang="en-US" sz="1300" err="1"/>
              <a:t>Tässä</a:t>
            </a:r>
            <a:r>
              <a:rPr lang="en-US" sz="1300"/>
              <a:t> </a:t>
            </a:r>
            <a:r>
              <a:rPr lang="en-US" sz="1300" err="1"/>
              <a:t>kohtaa</a:t>
            </a:r>
            <a:r>
              <a:rPr lang="en-US" sz="1300"/>
              <a:t> </a:t>
            </a:r>
            <a:r>
              <a:rPr lang="en-US" sz="1300" err="1"/>
              <a:t>voi</a:t>
            </a:r>
            <a:r>
              <a:rPr lang="en-US" sz="1300"/>
              <a:t> </a:t>
            </a:r>
            <a:r>
              <a:rPr lang="en-US" sz="1300" err="1"/>
              <a:t>mainita</a:t>
            </a:r>
            <a:r>
              <a:rPr lang="en-US" sz="1300"/>
              <a:t>: </a:t>
            </a:r>
            <a:r>
              <a:rPr lang="en-US" sz="1300" err="1"/>
              <a:t>patsaskierrokset</a:t>
            </a:r>
            <a:r>
              <a:rPr lang="en-US" sz="1300"/>
              <a:t>, </a:t>
            </a:r>
            <a:r>
              <a:rPr lang="en-US" sz="1300" err="1"/>
              <a:t>elämykset</a:t>
            </a:r>
            <a:r>
              <a:rPr lang="en-US" sz="1300"/>
              <a:t>, </a:t>
            </a:r>
            <a:r>
              <a:rPr lang="en-US" sz="1300" err="1"/>
              <a:t>yritysyhteistyö</a:t>
            </a:r>
            <a:endParaRPr lang="en-US" sz="1300"/>
          </a:p>
          <a:p>
            <a:br>
              <a:rPr lang="en-US"/>
            </a:br>
            <a:endParaRPr lang="en-US"/>
          </a:p>
          <a:p>
            <a:r>
              <a:rPr lang="en-US" sz="1300" b="1"/>
              <a:t>4. </a:t>
            </a:r>
            <a:r>
              <a:rPr lang="en-US" sz="1300" b="1" err="1"/>
              <a:t>Digitaalinen</a:t>
            </a:r>
            <a:r>
              <a:rPr lang="en-US" sz="1300" b="1"/>
              <a:t> </a:t>
            </a:r>
            <a:r>
              <a:rPr lang="en-US" sz="1300" b="1" err="1"/>
              <a:t>alusta</a:t>
            </a:r>
            <a:endParaRPr lang="en-US" sz="1300" b="1"/>
          </a:p>
          <a:p>
            <a:r>
              <a:rPr lang="en-US" sz="1300"/>
              <a:t>“</a:t>
            </a:r>
            <a:r>
              <a:rPr lang="en-US" sz="1300" err="1"/>
              <a:t>Tätä</a:t>
            </a:r>
            <a:r>
              <a:rPr lang="en-US" sz="1300"/>
              <a:t> </a:t>
            </a:r>
            <a:r>
              <a:rPr lang="en-US" sz="1300" err="1"/>
              <a:t>kokonaisuutta</a:t>
            </a:r>
            <a:r>
              <a:rPr lang="en-US" sz="1300"/>
              <a:t> </a:t>
            </a:r>
            <a:r>
              <a:rPr lang="en-US" sz="1300" err="1"/>
              <a:t>tukee</a:t>
            </a:r>
            <a:r>
              <a:rPr lang="en-US" sz="1300"/>
              <a:t> </a:t>
            </a:r>
            <a:r>
              <a:rPr lang="en-US" sz="1300" err="1"/>
              <a:t>yhteinen</a:t>
            </a:r>
            <a:r>
              <a:rPr lang="en-US" sz="1300"/>
              <a:t> </a:t>
            </a:r>
            <a:r>
              <a:rPr lang="en-US" sz="1300" err="1"/>
              <a:t>digitaalinen</a:t>
            </a:r>
            <a:r>
              <a:rPr lang="en-US" sz="1300"/>
              <a:t> </a:t>
            </a:r>
            <a:r>
              <a:rPr lang="en-US" sz="1300" err="1"/>
              <a:t>alusta</a:t>
            </a:r>
            <a:r>
              <a:rPr lang="en-US" sz="1300"/>
              <a:t>, </a:t>
            </a:r>
            <a:r>
              <a:rPr lang="en-US" sz="1300" err="1"/>
              <a:t>joka</a:t>
            </a:r>
            <a:r>
              <a:rPr lang="en-US" sz="1300"/>
              <a:t> </a:t>
            </a:r>
            <a:r>
              <a:rPr lang="en-US" sz="1300" err="1"/>
              <a:t>kokoaa</a:t>
            </a:r>
            <a:r>
              <a:rPr lang="en-US" sz="1300"/>
              <a:t> </a:t>
            </a:r>
            <a:r>
              <a:rPr lang="en-US" sz="1300" err="1"/>
              <a:t>Muumi-elämykset</a:t>
            </a:r>
            <a:r>
              <a:rPr lang="en-US" sz="1300"/>
              <a:t>, </a:t>
            </a:r>
            <a:r>
              <a:rPr lang="en-US" sz="1300" err="1"/>
              <a:t>palvelut</a:t>
            </a:r>
            <a:r>
              <a:rPr lang="en-US" sz="1300"/>
              <a:t> ja </a:t>
            </a:r>
            <a:r>
              <a:rPr lang="en-US" sz="1300" err="1"/>
              <a:t>tarinat</a:t>
            </a:r>
            <a:r>
              <a:rPr lang="en-US" sz="1300"/>
              <a:t> </a:t>
            </a:r>
            <a:r>
              <a:rPr lang="en-US" sz="1300" err="1"/>
              <a:t>yhteen</a:t>
            </a:r>
            <a:r>
              <a:rPr lang="en-US" sz="1300"/>
              <a:t>.”</a:t>
            </a:r>
          </a:p>
          <a:p>
            <a:r>
              <a:rPr lang="en-US" sz="1300" err="1"/>
              <a:t>Tämä</a:t>
            </a:r>
            <a:r>
              <a:rPr lang="en-US" sz="1300"/>
              <a:t> on </a:t>
            </a:r>
            <a:r>
              <a:rPr lang="en-US" sz="1300" err="1"/>
              <a:t>matkailijan</a:t>
            </a:r>
            <a:r>
              <a:rPr lang="en-US" sz="1300"/>
              <a:t> </a:t>
            </a:r>
            <a:r>
              <a:rPr lang="en-US" sz="1300" err="1"/>
              <a:t>näkökulma</a:t>
            </a:r>
            <a:r>
              <a:rPr lang="en-US" sz="1300"/>
              <a:t>.</a:t>
            </a:r>
          </a:p>
          <a:p>
            <a:pPr marL="371532" indent="-371532">
              <a:buAutoNum type="arabicPeriod"/>
            </a:pPr>
            <a:endParaRPr lang="en-US" sz="13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5CD248-FA53-2E6D-1EB2-431F389AA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95FC8AB0-B7C5-48A0-B9DB-CF1D3819EFB6}" type="slidenum">
              <a:rPr lang="en-GB">
                <a:solidFill>
                  <a:prstClr val="black"/>
                </a:solidFill>
                <a:latin typeface="Arial" panose="020B0604020202020204" pitchFamily="34" charset="0"/>
              </a:rPr>
              <a:pPr defTabSz="990752">
                <a:defRPr/>
              </a:pPr>
              <a:t>10</a:t>
            </a:fld>
            <a:endParaRPr lang="en-GB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888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CB7B6-96B9-331E-432C-EFB54D5A5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013382-BAF7-1472-B570-8559BC69A4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537D1F-3A2F-E325-3131-E840DDA36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/>
            </a:br>
            <a:endParaRPr lang="en-US"/>
          </a:p>
          <a:p>
            <a:r>
              <a:rPr lang="en-US" sz="1300" b="1"/>
              <a:t>1. </a:t>
            </a:r>
            <a:r>
              <a:rPr lang="en-US" sz="1300" b="1" err="1"/>
              <a:t>Keskus</a:t>
            </a:r>
            <a:r>
              <a:rPr lang="en-US" sz="1300" b="1"/>
              <a:t> – </a:t>
            </a:r>
            <a:r>
              <a:rPr lang="en-US" sz="1300" b="1" err="1"/>
              <a:t>kulttuurinen</a:t>
            </a:r>
            <a:r>
              <a:rPr lang="en-US" sz="1300" b="1"/>
              <a:t> </a:t>
            </a:r>
            <a:r>
              <a:rPr lang="en-US" sz="1300" b="1" err="1"/>
              <a:t>ankkuri</a:t>
            </a:r>
            <a:endParaRPr lang="en-US" sz="1300" b="1"/>
          </a:p>
          <a:p>
            <a:r>
              <a:rPr lang="en-US" sz="1300"/>
              <a:t>“Kaiken </a:t>
            </a:r>
            <a:r>
              <a:rPr lang="en-US" sz="1300" err="1"/>
              <a:t>ytimessä</a:t>
            </a:r>
            <a:r>
              <a:rPr lang="en-US" sz="1300"/>
              <a:t> on </a:t>
            </a:r>
            <a:r>
              <a:rPr lang="en-US" sz="1300" err="1"/>
              <a:t>Muumimuseo</a:t>
            </a:r>
            <a:r>
              <a:rPr lang="en-US" sz="1300"/>
              <a:t>. Se on jo </a:t>
            </a:r>
            <a:r>
              <a:rPr lang="en-US" sz="1300" err="1"/>
              <a:t>nyt</a:t>
            </a:r>
            <a:r>
              <a:rPr lang="en-US" sz="1300"/>
              <a:t> </a:t>
            </a:r>
            <a:r>
              <a:rPr lang="en-US" sz="1300" err="1"/>
              <a:t>Tampereen</a:t>
            </a:r>
            <a:r>
              <a:rPr lang="en-US" sz="1300"/>
              <a:t> </a:t>
            </a:r>
            <a:r>
              <a:rPr lang="en-US" sz="1300" err="1"/>
              <a:t>vahva</a:t>
            </a:r>
            <a:r>
              <a:rPr lang="en-US" sz="1300"/>
              <a:t> </a:t>
            </a:r>
            <a:r>
              <a:rPr lang="en-US" sz="1300" err="1"/>
              <a:t>kulttuurinen</a:t>
            </a:r>
            <a:r>
              <a:rPr lang="en-US" sz="1300"/>
              <a:t> </a:t>
            </a:r>
            <a:r>
              <a:rPr lang="en-US" sz="1300" err="1"/>
              <a:t>ankkuri</a:t>
            </a:r>
            <a:r>
              <a:rPr lang="en-US" sz="1300"/>
              <a:t>. </a:t>
            </a:r>
            <a:r>
              <a:rPr lang="en-US" sz="1300" err="1"/>
              <a:t>Muumivisiossa</a:t>
            </a:r>
            <a:r>
              <a:rPr lang="en-US" sz="1300"/>
              <a:t> </a:t>
            </a:r>
            <a:r>
              <a:rPr lang="en-US" sz="1300" err="1"/>
              <a:t>sitä</a:t>
            </a:r>
            <a:r>
              <a:rPr lang="en-US" sz="1300"/>
              <a:t> </a:t>
            </a:r>
            <a:r>
              <a:rPr lang="en-US" sz="1300" err="1"/>
              <a:t>kehitetään</a:t>
            </a:r>
            <a:r>
              <a:rPr lang="en-US" sz="1300"/>
              <a:t> </a:t>
            </a:r>
            <a:r>
              <a:rPr lang="en-US" sz="1300" err="1"/>
              <a:t>edelleen</a:t>
            </a:r>
            <a:r>
              <a:rPr lang="en-US" sz="1300"/>
              <a:t> – </a:t>
            </a:r>
            <a:r>
              <a:rPr lang="en-US" sz="1300" err="1"/>
              <a:t>sekä</a:t>
            </a:r>
            <a:r>
              <a:rPr lang="en-US" sz="1300"/>
              <a:t> </a:t>
            </a:r>
            <a:r>
              <a:rPr lang="en-US" sz="1300" err="1"/>
              <a:t>sisällöllisesti</a:t>
            </a:r>
            <a:r>
              <a:rPr lang="en-US" sz="1300"/>
              <a:t> </a:t>
            </a:r>
            <a:r>
              <a:rPr lang="en-US" sz="1300" err="1"/>
              <a:t>että</a:t>
            </a:r>
            <a:r>
              <a:rPr lang="en-US" sz="1300"/>
              <a:t> </a:t>
            </a:r>
            <a:r>
              <a:rPr lang="en-US" sz="1300" err="1"/>
              <a:t>elämyksellisesti</a:t>
            </a:r>
            <a:r>
              <a:rPr lang="en-US" sz="1300"/>
              <a:t>.”</a:t>
            </a:r>
          </a:p>
          <a:p>
            <a:r>
              <a:rPr lang="en-US" sz="1300" err="1"/>
              <a:t>Painotus</a:t>
            </a:r>
            <a:r>
              <a:rPr lang="en-US" sz="1300"/>
              <a:t>: </a:t>
            </a:r>
            <a:r>
              <a:rPr lang="en-US" sz="1300" err="1"/>
              <a:t>uskottava</a:t>
            </a:r>
            <a:r>
              <a:rPr lang="en-US" sz="1300"/>
              <a:t> </a:t>
            </a:r>
            <a:r>
              <a:rPr lang="en-US" sz="1300" err="1"/>
              <a:t>lähtöpiste</a:t>
            </a:r>
            <a:r>
              <a:rPr lang="en-US" sz="1300"/>
              <a:t>, </a:t>
            </a:r>
            <a:r>
              <a:rPr lang="en-US" sz="1300" err="1"/>
              <a:t>jatkumo</a:t>
            </a:r>
            <a:r>
              <a:rPr lang="en-US" sz="1300"/>
              <a:t> Tove </a:t>
            </a:r>
            <a:r>
              <a:rPr lang="en-US" sz="1300" err="1"/>
              <a:t>Janssonin</a:t>
            </a:r>
            <a:r>
              <a:rPr lang="en-US" sz="1300"/>
              <a:t> </a:t>
            </a:r>
            <a:r>
              <a:rPr lang="en-US" sz="1300" err="1"/>
              <a:t>perinnölle</a:t>
            </a:r>
            <a:endParaRPr lang="en-US" sz="1300"/>
          </a:p>
          <a:p>
            <a:br>
              <a:rPr lang="en-US"/>
            </a:br>
            <a:endParaRPr lang="en-US"/>
          </a:p>
          <a:p>
            <a:r>
              <a:rPr lang="en-US" sz="1300" b="1"/>
              <a:t>2. </a:t>
            </a:r>
            <a:r>
              <a:rPr lang="en-US" sz="1300" b="1" err="1"/>
              <a:t>Seuraava</a:t>
            </a:r>
            <a:r>
              <a:rPr lang="en-US" sz="1300" b="1"/>
              <a:t> </a:t>
            </a:r>
            <a:r>
              <a:rPr lang="en-US" sz="1300" b="1" err="1"/>
              <a:t>kerros</a:t>
            </a:r>
            <a:r>
              <a:rPr lang="en-US" sz="1300" b="1"/>
              <a:t> – </a:t>
            </a:r>
            <a:r>
              <a:rPr lang="en-US" sz="1300" b="1" err="1"/>
              <a:t>uusi</a:t>
            </a:r>
            <a:r>
              <a:rPr lang="en-US" sz="1300" b="1"/>
              <a:t> </a:t>
            </a:r>
            <a:r>
              <a:rPr lang="en-US" sz="1300" b="1" err="1"/>
              <a:t>vetonaula</a:t>
            </a:r>
            <a:endParaRPr lang="en-US" sz="1300" b="1"/>
          </a:p>
          <a:p>
            <a:r>
              <a:rPr lang="en-US" sz="1300"/>
              <a:t>“</a:t>
            </a:r>
            <a:r>
              <a:rPr lang="en-US" sz="1300" err="1"/>
              <a:t>Museon</a:t>
            </a:r>
            <a:r>
              <a:rPr lang="en-US" sz="1300"/>
              <a:t> </a:t>
            </a:r>
            <a:r>
              <a:rPr lang="en-US" sz="1300" err="1"/>
              <a:t>rinnalle</a:t>
            </a:r>
            <a:r>
              <a:rPr lang="en-US" sz="1300"/>
              <a:t> </a:t>
            </a:r>
            <a:r>
              <a:rPr lang="en-US" sz="1300" err="1"/>
              <a:t>rakentuu</a:t>
            </a:r>
            <a:r>
              <a:rPr lang="en-US" sz="1300"/>
              <a:t> </a:t>
            </a:r>
            <a:r>
              <a:rPr lang="en-US" sz="1300" err="1"/>
              <a:t>uusi</a:t>
            </a:r>
            <a:r>
              <a:rPr lang="en-US" sz="1300"/>
              <a:t> </a:t>
            </a:r>
            <a:r>
              <a:rPr lang="en-US" sz="1300" err="1"/>
              <a:t>vetovoimainen</a:t>
            </a:r>
            <a:r>
              <a:rPr lang="en-US" sz="1300"/>
              <a:t> </a:t>
            </a:r>
            <a:r>
              <a:rPr lang="en-US" sz="1300" err="1"/>
              <a:t>Muumi-elämys</a:t>
            </a:r>
            <a:r>
              <a:rPr lang="en-US" sz="1300"/>
              <a:t>, </a:t>
            </a:r>
            <a:r>
              <a:rPr lang="en-US" sz="1300" err="1"/>
              <a:t>joka</a:t>
            </a:r>
            <a:r>
              <a:rPr lang="en-US" sz="1300"/>
              <a:t> </a:t>
            </a:r>
            <a:r>
              <a:rPr lang="en-US" sz="1300" err="1"/>
              <a:t>tuo</a:t>
            </a:r>
            <a:r>
              <a:rPr lang="en-US" sz="1300"/>
              <a:t> </a:t>
            </a:r>
            <a:r>
              <a:rPr lang="en-US" sz="1300" err="1"/>
              <a:t>kansainvälisesti</a:t>
            </a:r>
            <a:r>
              <a:rPr lang="en-US" sz="1300"/>
              <a:t> </a:t>
            </a:r>
            <a:r>
              <a:rPr lang="en-US" sz="1300" err="1"/>
              <a:t>kiinnostavan</a:t>
            </a:r>
            <a:r>
              <a:rPr lang="en-US" sz="1300"/>
              <a:t> </a:t>
            </a:r>
            <a:r>
              <a:rPr lang="en-US" sz="1300" err="1"/>
              <a:t>syyn</a:t>
            </a:r>
            <a:r>
              <a:rPr lang="en-US" sz="1300"/>
              <a:t> </a:t>
            </a:r>
            <a:r>
              <a:rPr lang="en-US" sz="1300" err="1"/>
              <a:t>matkustaa</a:t>
            </a:r>
            <a:r>
              <a:rPr lang="en-US" sz="1300"/>
              <a:t> </a:t>
            </a:r>
            <a:r>
              <a:rPr lang="en-US" sz="1300" err="1"/>
              <a:t>Tampereelle</a:t>
            </a:r>
            <a:r>
              <a:rPr lang="en-US" sz="1300"/>
              <a:t>.”</a:t>
            </a:r>
          </a:p>
          <a:p>
            <a:r>
              <a:rPr lang="en-US" sz="1300" err="1"/>
              <a:t>Painotus</a:t>
            </a:r>
            <a:r>
              <a:rPr lang="en-US" sz="1300"/>
              <a:t>: </a:t>
            </a:r>
            <a:r>
              <a:rPr lang="en-US" sz="1300" err="1"/>
              <a:t>kansainvälinen</a:t>
            </a:r>
            <a:r>
              <a:rPr lang="en-US" sz="1300"/>
              <a:t> </a:t>
            </a:r>
            <a:r>
              <a:rPr lang="en-US" sz="1300" err="1"/>
              <a:t>kiinnostus</a:t>
            </a:r>
            <a:r>
              <a:rPr lang="en-US" sz="1300"/>
              <a:t>, </a:t>
            </a:r>
            <a:r>
              <a:rPr lang="en-US" sz="1300" err="1"/>
              <a:t>uusi</a:t>
            </a:r>
            <a:r>
              <a:rPr lang="en-US" sz="1300"/>
              <a:t> </a:t>
            </a:r>
            <a:r>
              <a:rPr lang="en-US" sz="1300" err="1"/>
              <a:t>kokemus</a:t>
            </a:r>
            <a:r>
              <a:rPr lang="en-US" sz="1300"/>
              <a:t>, </a:t>
            </a:r>
            <a:r>
              <a:rPr lang="en-US" sz="1300" err="1"/>
              <a:t>ei</a:t>
            </a:r>
            <a:r>
              <a:rPr lang="en-US" sz="1300"/>
              <a:t> vain </a:t>
            </a:r>
            <a:r>
              <a:rPr lang="en-US" sz="1300" err="1"/>
              <a:t>näyttely</a:t>
            </a:r>
            <a:endParaRPr lang="en-US" sz="1300"/>
          </a:p>
          <a:p>
            <a:br>
              <a:rPr lang="en-US"/>
            </a:br>
            <a:endParaRPr lang="en-US"/>
          </a:p>
          <a:p>
            <a:r>
              <a:rPr lang="en-US" sz="1300" b="1"/>
              <a:t>3. </a:t>
            </a:r>
            <a:r>
              <a:rPr lang="en-US" sz="1300" b="1" err="1"/>
              <a:t>Laajin</a:t>
            </a:r>
            <a:r>
              <a:rPr lang="en-US" sz="1300" b="1"/>
              <a:t> </a:t>
            </a:r>
            <a:r>
              <a:rPr lang="en-US" sz="1300" b="1" err="1"/>
              <a:t>kerros</a:t>
            </a:r>
            <a:r>
              <a:rPr lang="en-US" sz="1300" b="1"/>
              <a:t> – </a:t>
            </a:r>
            <a:r>
              <a:rPr lang="en-US" sz="1300" b="1" err="1"/>
              <a:t>kaupunki</a:t>
            </a:r>
            <a:r>
              <a:rPr lang="en-US" sz="1300" b="1"/>
              <a:t> </a:t>
            </a:r>
            <a:r>
              <a:rPr lang="en-US" sz="1300" b="1" err="1"/>
              <a:t>kokonaisuutena</a:t>
            </a:r>
            <a:endParaRPr lang="en-US" sz="1300" b="1"/>
          </a:p>
          <a:p>
            <a:r>
              <a:rPr lang="en-US" sz="1300"/>
              <a:t>“</a:t>
            </a:r>
            <a:r>
              <a:rPr lang="en-US" sz="1300" err="1"/>
              <a:t>Muumivisio</a:t>
            </a:r>
            <a:r>
              <a:rPr lang="en-US" sz="1300"/>
              <a:t> </a:t>
            </a:r>
            <a:r>
              <a:rPr lang="en-US" sz="1300" err="1"/>
              <a:t>ei</a:t>
            </a:r>
            <a:r>
              <a:rPr lang="en-US" sz="1300"/>
              <a:t> </a:t>
            </a:r>
            <a:r>
              <a:rPr lang="en-US" sz="1300" err="1"/>
              <a:t>kuitenkaan</a:t>
            </a:r>
            <a:r>
              <a:rPr lang="en-US" sz="1300"/>
              <a:t> </a:t>
            </a:r>
            <a:r>
              <a:rPr lang="en-US" sz="1300" err="1"/>
              <a:t>jää</a:t>
            </a:r>
            <a:r>
              <a:rPr lang="en-US" sz="1300"/>
              <a:t> </a:t>
            </a:r>
            <a:r>
              <a:rPr lang="en-US" sz="1300" err="1"/>
              <a:t>yhteen</a:t>
            </a:r>
            <a:r>
              <a:rPr lang="en-US" sz="1300"/>
              <a:t> </a:t>
            </a:r>
            <a:r>
              <a:rPr lang="en-US" sz="1300" err="1"/>
              <a:t>kohteeseen</a:t>
            </a:r>
            <a:r>
              <a:rPr lang="en-US" sz="1300"/>
              <a:t>. Se </a:t>
            </a:r>
            <a:r>
              <a:rPr lang="en-US" sz="1300" err="1"/>
              <a:t>levittäytyy</a:t>
            </a:r>
            <a:r>
              <a:rPr lang="en-US" sz="1300"/>
              <a:t> </a:t>
            </a:r>
            <a:r>
              <a:rPr lang="en-US" sz="1300" err="1"/>
              <a:t>kaupunkitilaan</a:t>
            </a:r>
            <a:r>
              <a:rPr lang="en-US" sz="1300"/>
              <a:t> – </a:t>
            </a:r>
            <a:r>
              <a:rPr lang="en-US" sz="1300" err="1"/>
              <a:t>tapahtumiin</a:t>
            </a:r>
            <a:r>
              <a:rPr lang="en-US" sz="1300"/>
              <a:t>, </a:t>
            </a:r>
            <a:r>
              <a:rPr lang="en-US" sz="1300" err="1"/>
              <a:t>reitteihin</a:t>
            </a:r>
            <a:r>
              <a:rPr lang="en-US" sz="1300"/>
              <a:t>, </a:t>
            </a:r>
            <a:r>
              <a:rPr lang="en-US" sz="1300" err="1"/>
              <a:t>yrityksiin</a:t>
            </a:r>
            <a:r>
              <a:rPr lang="en-US" sz="1300"/>
              <a:t> ja </a:t>
            </a:r>
            <a:r>
              <a:rPr lang="en-US" sz="1300" err="1"/>
              <a:t>elämyksiin</a:t>
            </a:r>
            <a:r>
              <a:rPr lang="en-US" sz="1300"/>
              <a:t>. </a:t>
            </a:r>
            <a:r>
              <a:rPr lang="en-US" sz="1300" err="1"/>
              <a:t>Syntyy</a:t>
            </a:r>
            <a:r>
              <a:rPr lang="en-US" sz="1300"/>
              <a:t> </a:t>
            </a:r>
            <a:r>
              <a:rPr lang="en-US" sz="1300" err="1"/>
              <a:t>kaupungin</a:t>
            </a:r>
            <a:r>
              <a:rPr lang="en-US" sz="1300"/>
              <a:t> </a:t>
            </a:r>
            <a:r>
              <a:rPr lang="en-US" sz="1300" err="1"/>
              <a:t>laajuinen</a:t>
            </a:r>
            <a:r>
              <a:rPr lang="en-US" sz="1300"/>
              <a:t> </a:t>
            </a:r>
            <a:r>
              <a:rPr lang="en-US" sz="1300" err="1"/>
              <a:t>Muumi-kokemus</a:t>
            </a:r>
            <a:r>
              <a:rPr lang="en-US" sz="1300"/>
              <a:t>.”</a:t>
            </a:r>
          </a:p>
          <a:p>
            <a:r>
              <a:rPr lang="en-US" sz="1300" err="1"/>
              <a:t>Tässä</a:t>
            </a:r>
            <a:r>
              <a:rPr lang="en-US" sz="1300"/>
              <a:t> </a:t>
            </a:r>
            <a:r>
              <a:rPr lang="en-US" sz="1300" err="1"/>
              <a:t>kohtaa</a:t>
            </a:r>
            <a:r>
              <a:rPr lang="en-US" sz="1300"/>
              <a:t> </a:t>
            </a:r>
            <a:r>
              <a:rPr lang="en-US" sz="1300" err="1"/>
              <a:t>voi</a:t>
            </a:r>
            <a:r>
              <a:rPr lang="en-US" sz="1300"/>
              <a:t> </a:t>
            </a:r>
            <a:r>
              <a:rPr lang="en-US" sz="1300" err="1"/>
              <a:t>mainita</a:t>
            </a:r>
            <a:r>
              <a:rPr lang="en-US" sz="1300"/>
              <a:t>: </a:t>
            </a:r>
            <a:r>
              <a:rPr lang="en-US" sz="1300" err="1"/>
              <a:t>patsaskierrokset</a:t>
            </a:r>
            <a:r>
              <a:rPr lang="en-US" sz="1300"/>
              <a:t>, </a:t>
            </a:r>
            <a:r>
              <a:rPr lang="en-US" sz="1300" err="1"/>
              <a:t>elämykset</a:t>
            </a:r>
            <a:r>
              <a:rPr lang="en-US" sz="1300"/>
              <a:t>, </a:t>
            </a:r>
            <a:r>
              <a:rPr lang="en-US" sz="1300" err="1"/>
              <a:t>yritysyhteistyö</a:t>
            </a:r>
            <a:endParaRPr lang="en-US" sz="1300"/>
          </a:p>
          <a:p>
            <a:br>
              <a:rPr lang="en-US"/>
            </a:br>
            <a:endParaRPr lang="en-US"/>
          </a:p>
          <a:p>
            <a:r>
              <a:rPr lang="en-US" sz="1300" b="1"/>
              <a:t>4. </a:t>
            </a:r>
            <a:r>
              <a:rPr lang="en-US" sz="1300" b="1" err="1"/>
              <a:t>Digitaalinen</a:t>
            </a:r>
            <a:r>
              <a:rPr lang="en-US" sz="1300" b="1"/>
              <a:t> </a:t>
            </a:r>
            <a:r>
              <a:rPr lang="en-US" sz="1300" b="1" err="1"/>
              <a:t>alusta</a:t>
            </a:r>
            <a:endParaRPr lang="en-US" sz="1300" b="1"/>
          </a:p>
          <a:p>
            <a:r>
              <a:rPr lang="en-US" sz="1300"/>
              <a:t>“</a:t>
            </a:r>
            <a:r>
              <a:rPr lang="en-US" sz="1300" err="1"/>
              <a:t>Tätä</a:t>
            </a:r>
            <a:r>
              <a:rPr lang="en-US" sz="1300"/>
              <a:t> </a:t>
            </a:r>
            <a:r>
              <a:rPr lang="en-US" sz="1300" err="1"/>
              <a:t>kokonaisuutta</a:t>
            </a:r>
            <a:r>
              <a:rPr lang="en-US" sz="1300"/>
              <a:t> </a:t>
            </a:r>
            <a:r>
              <a:rPr lang="en-US" sz="1300" err="1"/>
              <a:t>tukee</a:t>
            </a:r>
            <a:r>
              <a:rPr lang="en-US" sz="1300"/>
              <a:t> </a:t>
            </a:r>
            <a:r>
              <a:rPr lang="en-US" sz="1300" err="1"/>
              <a:t>yhteinen</a:t>
            </a:r>
            <a:r>
              <a:rPr lang="en-US" sz="1300"/>
              <a:t> </a:t>
            </a:r>
            <a:r>
              <a:rPr lang="en-US" sz="1300" err="1"/>
              <a:t>digitaalinen</a:t>
            </a:r>
            <a:r>
              <a:rPr lang="en-US" sz="1300"/>
              <a:t> </a:t>
            </a:r>
            <a:r>
              <a:rPr lang="en-US" sz="1300" err="1"/>
              <a:t>alusta</a:t>
            </a:r>
            <a:r>
              <a:rPr lang="en-US" sz="1300"/>
              <a:t>, </a:t>
            </a:r>
            <a:r>
              <a:rPr lang="en-US" sz="1300" err="1"/>
              <a:t>joka</a:t>
            </a:r>
            <a:r>
              <a:rPr lang="en-US" sz="1300"/>
              <a:t> </a:t>
            </a:r>
            <a:r>
              <a:rPr lang="en-US" sz="1300" err="1"/>
              <a:t>kokoaa</a:t>
            </a:r>
            <a:r>
              <a:rPr lang="en-US" sz="1300"/>
              <a:t> Muumi-elämykset, </a:t>
            </a:r>
            <a:r>
              <a:rPr lang="en-US" sz="1300" err="1"/>
              <a:t>palvelut</a:t>
            </a:r>
            <a:r>
              <a:rPr lang="en-US" sz="1300"/>
              <a:t> ja </a:t>
            </a:r>
            <a:r>
              <a:rPr lang="en-US" sz="1300" err="1"/>
              <a:t>tarinat</a:t>
            </a:r>
            <a:r>
              <a:rPr lang="en-US" sz="1300"/>
              <a:t> </a:t>
            </a:r>
            <a:r>
              <a:rPr lang="en-US" sz="1300" err="1"/>
              <a:t>yhteen</a:t>
            </a:r>
            <a:r>
              <a:rPr lang="en-US" sz="1300"/>
              <a:t>.”</a:t>
            </a:r>
          </a:p>
          <a:p>
            <a:r>
              <a:rPr lang="en-US" sz="1300" err="1"/>
              <a:t>Tämä</a:t>
            </a:r>
            <a:r>
              <a:rPr lang="en-US" sz="1300"/>
              <a:t> on </a:t>
            </a:r>
            <a:r>
              <a:rPr lang="en-US" sz="1300" err="1"/>
              <a:t>matkailijan</a:t>
            </a:r>
            <a:r>
              <a:rPr lang="en-US" sz="1300"/>
              <a:t> </a:t>
            </a:r>
            <a:r>
              <a:rPr lang="en-US" sz="1300" err="1"/>
              <a:t>näkökulma</a:t>
            </a:r>
            <a:r>
              <a:rPr lang="en-US" sz="1300"/>
              <a:t>.</a:t>
            </a:r>
          </a:p>
          <a:p>
            <a:pPr marL="371532" indent="-371532">
              <a:buAutoNum type="arabicPeriod"/>
            </a:pPr>
            <a:endParaRPr lang="en-US" sz="13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083817-8C93-73F6-5AE1-97CDCD6AD6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95FC8AB0-B7C5-48A0-B9DB-CF1D3819EFB6}" type="slidenum">
              <a:rPr lang="en-GB">
                <a:solidFill>
                  <a:prstClr val="black"/>
                </a:solidFill>
                <a:latin typeface="Arial" panose="020B0604020202020204" pitchFamily="34" charset="0"/>
              </a:rPr>
              <a:pPr defTabSz="990752">
                <a:defRPr/>
              </a:pPr>
              <a:t>11</a:t>
            </a:fld>
            <a:endParaRPr lang="en-GB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319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svg"/><Relationship Id="rId7" Type="http://schemas.openxmlformats.org/officeDocument/2006/relationships/image" Target="../media/image24.emf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svg"/><Relationship Id="rId7" Type="http://schemas.openxmlformats.org/officeDocument/2006/relationships/image" Target="../media/image29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4.emf"/><Relationship Id="rId9" Type="http://schemas.openxmlformats.org/officeDocument/2006/relationships/image" Target="../media/image31.png"/></Relationships>
</file>

<file path=ppt/slideLayouts/_rels/slideLayout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0.emf"/><Relationship Id="rId7" Type="http://schemas.openxmlformats.org/officeDocument/2006/relationships/image" Target="../media/image34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emf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6.png"/></Relationships>
</file>

<file path=ppt/slideLayouts/_rels/slideLayout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20.emf"/><Relationship Id="rId7" Type="http://schemas.openxmlformats.org/officeDocument/2006/relationships/image" Target="../media/image39.emf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8.emf"/><Relationship Id="rId5" Type="http://schemas.openxmlformats.org/officeDocument/2006/relationships/image" Target="../media/image24.emf"/><Relationship Id="rId4" Type="http://schemas.openxmlformats.org/officeDocument/2006/relationships/image" Target="../media/image37.jpeg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20.emf"/><Relationship Id="rId7" Type="http://schemas.openxmlformats.org/officeDocument/2006/relationships/image" Target="../media/image39.emf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8.emf"/><Relationship Id="rId5" Type="http://schemas.openxmlformats.org/officeDocument/2006/relationships/image" Target="../media/image24.emf"/><Relationship Id="rId4" Type="http://schemas.openxmlformats.org/officeDocument/2006/relationships/image" Target="../media/image37.jpe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2.emf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chart" Target="../charts/chart5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tton Cover Slide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artArt Placeholder 16">
            <a:extLst>
              <a:ext uri="{FF2B5EF4-FFF2-40B4-BE49-F238E27FC236}">
                <a16:creationId xmlns:a16="http://schemas.microsoft.com/office/drawing/2014/main" id="{B3C633F8-9440-1B18-C1B0-1A9FAF5708AB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4845301" y="1918399"/>
            <a:ext cx="998973" cy="915153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BA69500-80DA-0C5E-C494-2DD89705DC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513240" y="989152"/>
            <a:ext cx="5832146" cy="27752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882" y="3095741"/>
            <a:ext cx="10915918" cy="2387600"/>
          </a:xfrm>
        </p:spPr>
        <p:txBody>
          <a:bodyPr anchor="t" anchorCtr="0"/>
          <a:lstStyle>
            <a:lvl1pPr algn="l">
              <a:defRPr sz="9200" b="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FA6C65-3961-2977-FC23-E4DA1D6D6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A87121-DA6D-0343-90C6-EF6B47CBC7A8}" type="datetime3">
              <a:rPr lang="fi-FI" smtClean="0"/>
              <a:t>20/8/26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FADB7-6EBC-5BF1-2202-59900CC6A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4F23E-47CB-B383-62F6-7AEC54B9B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3613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neon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7881" y="2953116"/>
            <a:ext cx="10915917" cy="1655762"/>
          </a:xfrm>
        </p:spPr>
        <p:txBody>
          <a:bodyPr/>
          <a:lstStyle>
            <a:lvl1pPr marL="0" indent="0" algn="l">
              <a:buNone/>
              <a:defRPr sz="9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section 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D019-76F0-3D41-8DF0-7EB2DD04C96F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720796-F651-9C40-8F64-B2757E9CEA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882" y="1661374"/>
            <a:ext cx="10915918" cy="1415629"/>
          </a:xfrm>
        </p:spPr>
        <p:txBody>
          <a:bodyPr anchor="b" anchorCtr="0"/>
          <a:lstStyle>
            <a:lvl1pPr algn="l">
              <a:defRPr sz="9200" b="1"/>
            </a:lvl1pPr>
          </a:lstStyle>
          <a:p>
            <a:r>
              <a:rPr lang="en-GB"/>
              <a:t>00_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78B84B1-E5F9-0B47-B6F1-FEB2033D87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359359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Picture hasht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81E1F94-AC77-4D61-AB31-A128AF064D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0"/>
            <a:ext cx="12192002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607" y="2776301"/>
            <a:ext cx="5452660" cy="3160860"/>
          </a:xfrm>
          <a:effectLst>
            <a:outerShdw blurRad="457200" dist="25400" dir="5400000" algn="tl" rotWithShape="0">
              <a:prstClr val="black">
                <a:alpha val="10000"/>
              </a:prstClr>
            </a:outerShdw>
          </a:effectLst>
        </p:spPr>
        <p:txBody>
          <a:bodyPr anchor="b" anchorCtr="0"/>
          <a:lstStyle>
            <a:lvl1pPr>
              <a:lnSpc>
                <a:spcPct val="80000"/>
              </a:lnSpc>
              <a:defRPr sz="7300">
                <a:solidFill>
                  <a:schemeClr val="tx1"/>
                </a:solidFill>
                <a:effectLst>
                  <a:outerShdw blurRad="457200" dist="25400" dir="5400000" algn="tl" rotWithShape="0">
                    <a:prstClr val="black">
                      <a:alpha val="10000"/>
                    </a:prstClr>
                  </a:outerShdw>
                </a:effectLst>
              </a:defRPr>
            </a:lvl1pPr>
          </a:lstStyle>
          <a:p>
            <a:r>
              <a:rPr lang="fi-FI" err="1"/>
              <a:t>website</a:t>
            </a:r>
            <a:br>
              <a:rPr lang="fi-FI"/>
            </a:br>
            <a:r>
              <a:rPr lang="fi-FI"/>
              <a:t>#hashtag</a:t>
            </a:r>
            <a:br>
              <a:rPr lang="fi-FI"/>
            </a:br>
            <a:r>
              <a:rPr lang="fi-FI"/>
              <a:t>@instagram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9203C98-E52A-A749-ADF4-C6108A5BE643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4023794-C5DD-B388-7FFA-09ACFA5FDF7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35F1D62-9458-4E99-5016-57837F260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005639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inf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81E1F94-AC77-4D61-AB31-A128AF064D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0"/>
            <a:ext cx="6088996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607" y="3868887"/>
            <a:ext cx="5323269" cy="2068273"/>
          </a:xfrm>
          <a:effectLst>
            <a:outerShdw blurRad="457200" dist="25400" dir="5400000" algn="tl" rotWithShape="0">
              <a:prstClr val="black">
                <a:alpha val="10000"/>
              </a:prstClr>
            </a:outerShdw>
          </a:effectLst>
        </p:spPr>
        <p:txBody>
          <a:bodyPr anchor="b" anchorCtr="0"/>
          <a:lstStyle>
            <a:lvl1pPr>
              <a:lnSpc>
                <a:spcPct val="80000"/>
              </a:lnSpc>
              <a:defRPr sz="7300">
                <a:solidFill>
                  <a:schemeClr val="accent1"/>
                </a:solidFill>
                <a:effectLst>
                  <a:outerShdw blurRad="457200" dist="25400" dir="5400000" algn="tl" rotWithShape="0">
                    <a:prstClr val="black">
                      <a:alpha val="10000"/>
                    </a:prstClr>
                  </a:outerShdw>
                </a:effectLst>
              </a:defRPr>
            </a:lvl1pPr>
          </a:lstStyle>
          <a:p>
            <a:r>
              <a:rPr lang="fi-FI"/>
              <a:t>Case </a:t>
            </a:r>
            <a:r>
              <a:rPr lang="fi-FI" err="1"/>
              <a:t>name</a:t>
            </a:r>
            <a:r>
              <a:rPr lang="fi-FI"/>
              <a:t> </a:t>
            </a:r>
            <a:r>
              <a:rPr lang="fi-FI" err="1"/>
              <a:t>or</a:t>
            </a:r>
            <a:r>
              <a:rPr lang="fi-FI"/>
              <a:t> Logo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9856133-6BD4-EB43-8490-38C7E5F344B5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5BCB8B1-3E60-485F-BE06-DC20006FA8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8653" y="4912040"/>
            <a:ext cx="198363" cy="175872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10CDD24-7AC1-4FBB-97D0-C137C25FF978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8564823" y="1874910"/>
            <a:ext cx="1684240" cy="233082"/>
          </a:xfrm>
          <a:solidFill>
            <a:srgbClr val="E9F352"/>
          </a:solidFill>
        </p:spPr>
        <p:txBody>
          <a:bodyPr lIns="72000" anchor="b" anchorCtr="0"/>
          <a:lstStyle>
            <a:lvl1pPr marL="0" indent="0" algn="l">
              <a:lnSpc>
                <a:spcPct val="100000"/>
              </a:lnSpc>
              <a:buNone/>
              <a:defRPr sz="13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6657CDA-B283-443B-9750-96BB332A69A1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8893137" y="4894012"/>
            <a:ext cx="2103465" cy="257578"/>
          </a:xfr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sz="13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CA50089-7945-4B82-9D30-D2E01CE51B1A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7405236" y="4895300"/>
            <a:ext cx="1075778" cy="257578"/>
          </a:xfr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sz="13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46AE9B1-B566-42CB-B8A2-50D558BBB083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8548653" y="2201144"/>
            <a:ext cx="2447949" cy="261872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3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92375CA5-C82F-467F-B549-AA29E391513D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8548653" y="2878760"/>
            <a:ext cx="2447949" cy="261872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3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CAB9F982-EA3D-3441-BEC8-4CD74A678F03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548653" y="5128609"/>
            <a:ext cx="198363" cy="175872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CDDC202B-A2C3-6B40-977E-236E0BEE68A6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8893137" y="5110581"/>
            <a:ext cx="2103465" cy="257578"/>
          </a:xfr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sz="13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B1C857F3-BABD-D54B-9618-75A259021409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8548653" y="5345177"/>
            <a:ext cx="198363" cy="175872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2B01C9C-163B-6E42-AA50-E4A35796226E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8893137" y="5327149"/>
            <a:ext cx="2103465" cy="257578"/>
          </a:xfr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sz="13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CF924E5A-1F3F-5B4C-93BB-65578BE66496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8548653" y="5568620"/>
            <a:ext cx="198363" cy="175872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68B3224A-101D-164D-B87C-A564341F33A9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8893137" y="5550592"/>
            <a:ext cx="2103465" cy="257578"/>
          </a:xfr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sz="13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BE0D071E-F43A-0848-9785-DE423291612B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8548653" y="5778313"/>
            <a:ext cx="198363" cy="175872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E8F45D4C-00B5-5A44-B91B-1B8D8926747F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8893137" y="5760285"/>
            <a:ext cx="2103465" cy="257578"/>
          </a:xfr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sz="13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A478839F-159F-1D4A-BFBA-A3DCA06B48E5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7413862" y="874973"/>
            <a:ext cx="1055901" cy="261872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3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DF8D3284-0D66-1B4B-B073-81A1DB5D30C1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7413862" y="1398136"/>
            <a:ext cx="1055901" cy="261872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3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1D86245F-CEF5-D349-B9EE-2F8B0A0CF6C4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8564823" y="874973"/>
            <a:ext cx="1589180" cy="261872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3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9B11F046-3287-AD47-93A9-0134BEB93370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8564823" y="1398136"/>
            <a:ext cx="1589180" cy="261872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3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780FA2D-2D90-A3D2-AD31-18C30E8264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097510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 info_simp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81E1F94-AC77-4D61-AB31-A128AF064D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0"/>
            <a:ext cx="6096002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607" y="3868887"/>
            <a:ext cx="5323269" cy="2068273"/>
          </a:xfrm>
          <a:effectLst>
            <a:outerShdw blurRad="457200" dist="25400" dir="5400000" algn="tl" rotWithShape="0">
              <a:prstClr val="black">
                <a:alpha val="10000"/>
              </a:prstClr>
            </a:outerShdw>
          </a:effectLst>
        </p:spPr>
        <p:txBody>
          <a:bodyPr anchor="b" anchorCtr="0"/>
          <a:lstStyle>
            <a:lvl1pPr>
              <a:lnSpc>
                <a:spcPct val="80000"/>
              </a:lnSpc>
              <a:defRPr sz="7300">
                <a:solidFill>
                  <a:schemeClr val="accent1"/>
                </a:solidFill>
                <a:effectLst>
                  <a:outerShdw blurRad="457200" dist="25400" dir="5400000" algn="tl" rotWithShape="0">
                    <a:prstClr val="black">
                      <a:alpha val="10000"/>
                    </a:prstClr>
                  </a:outerShdw>
                </a:effectLst>
              </a:defRPr>
            </a:lvl1pPr>
          </a:lstStyle>
          <a:p>
            <a:r>
              <a:rPr lang="fi-FI"/>
              <a:t>Case </a:t>
            </a:r>
            <a:r>
              <a:rPr lang="fi-FI" err="1"/>
              <a:t>name</a:t>
            </a:r>
            <a:r>
              <a:rPr lang="fi-FI"/>
              <a:t> </a:t>
            </a:r>
            <a:r>
              <a:rPr lang="fi-FI" err="1"/>
              <a:t>or</a:t>
            </a:r>
            <a:r>
              <a:rPr lang="fi-FI"/>
              <a:t> Logo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0F4663F-14C9-2E42-8475-005994E55621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46AE9B1-B566-42CB-B8A2-50D558BBB083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6608171" y="1475930"/>
            <a:ext cx="4616876" cy="4461230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4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1D86245F-CEF5-D349-B9EE-2F8B0A0CF6C4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608170" y="920840"/>
            <a:ext cx="4616876" cy="471080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149AA86-9CA4-3000-434A-DF7EA1BE7E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638883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ckup Linkedi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>
            <a:extLst>
              <a:ext uri="{FF2B5EF4-FFF2-40B4-BE49-F238E27FC236}">
                <a16:creationId xmlns:a16="http://schemas.microsoft.com/office/drawing/2014/main" id="{8CF7079B-7D3B-2BEA-1E42-70CB59A667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04755" y="481756"/>
            <a:ext cx="2485077" cy="5343634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58B72D0-8978-BC2A-6D22-4530702AC734}"/>
              </a:ext>
            </a:extLst>
          </p:cNvPr>
          <p:cNvSpPr/>
          <p:nvPr userDrawn="1"/>
        </p:nvSpPr>
        <p:spPr>
          <a:xfrm>
            <a:off x="1296780" y="992891"/>
            <a:ext cx="4798242" cy="4459219"/>
          </a:xfrm>
          <a:prstGeom prst="roundRect">
            <a:avLst>
              <a:gd name="adj" fmla="val 17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FDCA0-8733-6F4F-AAD9-FD7ADF495360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E2EBDB6-4848-890A-489A-AEFCE76076C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779444A-AB21-ED48-6079-D74CD0D6C613}"/>
              </a:ext>
            </a:extLst>
          </p:cNvPr>
          <p:cNvSpPr txBox="1"/>
          <p:nvPr userDrawn="1"/>
        </p:nvSpPr>
        <p:spPr>
          <a:xfrm>
            <a:off x="1296780" y="1507652"/>
            <a:ext cx="4798242" cy="372319"/>
          </a:xfrm>
          <a:prstGeom prst="rect">
            <a:avLst/>
          </a:prstGeom>
          <a:noFill/>
        </p:spPr>
        <p:txBody>
          <a:bodyPr wrap="square" lIns="144000" tIns="108000" rIns="144000" bIns="108000" rtlCol="0">
            <a:spAutoFit/>
          </a:bodyPr>
          <a:lstStyle/>
          <a:p>
            <a:pPr>
              <a:lnSpc>
                <a:spcPts val="1300"/>
              </a:lnSpc>
            </a:pPr>
            <a:endParaRPr lang="en-FI" sz="1000"/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557354CD-5FFA-980E-A843-2C160E89790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435536" y="1116054"/>
            <a:ext cx="419100" cy="4191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8808343C-EEF6-09F4-F7B5-5A6DFB7FB90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04617" y="2035566"/>
            <a:ext cx="4784400" cy="2517904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2944DC6-1EB7-E569-E636-6D2BC9BC973C}"/>
              </a:ext>
            </a:extLst>
          </p:cNvPr>
          <p:cNvSpPr/>
          <p:nvPr userDrawn="1"/>
        </p:nvSpPr>
        <p:spPr>
          <a:xfrm>
            <a:off x="1297696" y="981027"/>
            <a:ext cx="4798242" cy="4471083"/>
          </a:xfrm>
          <a:prstGeom prst="roundRect">
            <a:avLst>
              <a:gd name="adj" fmla="val 1737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35" name="Picture Placeholder 7">
            <a:extLst>
              <a:ext uri="{FF2B5EF4-FFF2-40B4-BE49-F238E27FC236}">
                <a16:creationId xmlns:a16="http://schemas.microsoft.com/office/drawing/2014/main" id="{F4629095-2386-4C84-01C2-19FA9B9F4C7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434445" y="897809"/>
            <a:ext cx="398108" cy="398108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8" name="Picture Placeholder 7">
            <a:extLst>
              <a:ext uri="{FF2B5EF4-FFF2-40B4-BE49-F238E27FC236}">
                <a16:creationId xmlns:a16="http://schemas.microsoft.com/office/drawing/2014/main" id="{C2365494-73CC-C022-61E2-F6C44FE0A37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99679" y="2021419"/>
            <a:ext cx="2476800" cy="24768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FD713BD7-D417-5BFA-2661-88A0268D4A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437977" y="1635893"/>
            <a:ext cx="4245190" cy="399281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CC434275-161A-66DB-C349-BF11BAC4F7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434444" y="1432310"/>
            <a:ext cx="2237325" cy="458502"/>
          </a:xfrm>
        </p:spPr>
        <p:txBody>
          <a:bodyPr/>
          <a:lstStyle>
            <a:lvl1pPr marL="0" indent="0">
              <a:lnSpc>
                <a:spcPts val="960"/>
              </a:lnSpc>
              <a:buNone/>
              <a:defRPr sz="9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53" name="Picture 52" descr="A screenshot of a phone&#10;&#10;Description automatically generated with medium confidence">
            <a:extLst>
              <a:ext uri="{FF2B5EF4-FFF2-40B4-BE49-F238E27FC236}">
                <a16:creationId xmlns:a16="http://schemas.microsoft.com/office/drawing/2014/main" id="{4435BE75-1EAA-E560-E18E-46A4593A0E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1185" y="4575713"/>
            <a:ext cx="2437705" cy="545194"/>
          </a:xfrm>
          <a:prstGeom prst="rect">
            <a:avLst/>
          </a:prstGeom>
        </p:spPr>
      </p:pic>
      <p:pic>
        <p:nvPicPr>
          <p:cNvPr id="55" name="Picture 54" descr="A group of dots on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E8481CD0-4514-55EF-98A1-1EB9832766D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996" y="835590"/>
            <a:ext cx="640533" cy="228912"/>
          </a:xfrm>
          <a:prstGeom prst="rect">
            <a:avLst/>
          </a:prstGeom>
        </p:spPr>
      </p:pic>
      <p:pic>
        <p:nvPicPr>
          <p:cNvPr id="57" name="Picture 56" descr="A picture containing text, screenshot, font&#10;&#10;Description automatically generated">
            <a:extLst>
              <a:ext uri="{FF2B5EF4-FFF2-40B4-BE49-F238E27FC236}">
                <a16:creationId xmlns:a16="http://schemas.microsoft.com/office/drawing/2014/main" id="{B0132824-5F92-3045-D6C9-031965D2502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6426" y="5140456"/>
            <a:ext cx="2428314" cy="400568"/>
          </a:xfrm>
          <a:prstGeom prst="rect">
            <a:avLst/>
          </a:prstGeom>
        </p:spPr>
      </p:pic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E41F665C-07B3-B8D9-5CCF-119A5C0E312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948219" y="908658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6CA0F92A-6E43-76B8-5121-7D82B65CF5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948219" y="1051109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1861D611-BF6D-0417-623D-0E563D691B3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46372" y="1126564"/>
            <a:ext cx="1966091" cy="200250"/>
          </a:xfrm>
        </p:spPr>
        <p:txBody>
          <a:bodyPr/>
          <a:lstStyle>
            <a:lvl1pPr marL="0" indent="0"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E8EEC42D-C768-0644-78A9-FC9D95AEDD6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46372" y="1304864"/>
            <a:ext cx="1966090" cy="162637"/>
          </a:xfrm>
        </p:spPr>
        <p:txBody>
          <a:bodyPr/>
          <a:lstStyle>
            <a:lvl1pPr marL="0" indent="0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0F32D6-5E3F-CDF2-EB38-4A6CD0FA41DA}"/>
              </a:ext>
            </a:extLst>
          </p:cNvPr>
          <p:cNvSpPr txBox="1"/>
          <p:nvPr userDrawn="1"/>
        </p:nvSpPr>
        <p:spPr>
          <a:xfrm>
            <a:off x="4663471" y="1731715"/>
            <a:ext cx="1381696" cy="24654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>
              <a:lnSpc>
                <a:spcPts val="1300"/>
              </a:lnSpc>
            </a:pPr>
            <a:r>
              <a:rPr lang="en-FI" sz="1000">
                <a:solidFill>
                  <a:schemeClr val="tx1">
                    <a:lumMod val="50000"/>
                    <a:lumOff val="50000"/>
                  </a:schemeClr>
                </a:solidFill>
              </a:rPr>
              <a:t>…see more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60591-8E94-6199-873F-3B3128CC3BDB}"/>
              </a:ext>
            </a:extLst>
          </p:cNvPr>
          <p:cNvSpPr txBox="1"/>
          <p:nvPr userDrawn="1"/>
        </p:nvSpPr>
        <p:spPr>
          <a:xfrm>
            <a:off x="8873195" y="1633149"/>
            <a:ext cx="886972" cy="2418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>
              <a:lnSpc>
                <a:spcPts val="1300"/>
              </a:lnSpc>
            </a:pPr>
            <a:r>
              <a:rPr lang="en-FI" sz="900">
                <a:solidFill>
                  <a:schemeClr val="tx1">
                    <a:lumMod val="50000"/>
                    <a:lumOff val="50000"/>
                  </a:schemeClr>
                </a:solidFill>
              </a:rPr>
              <a:t>…see more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4E82A0-A5E4-FC19-92CF-16978C4C8EC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173504" y="394331"/>
            <a:ext cx="2729275" cy="5501644"/>
          </a:xfrm>
          <a:prstGeom prst="rect">
            <a:avLst/>
          </a:prstGeom>
        </p:spPr>
      </p:pic>
      <p:pic>
        <p:nvPicPr>
          <p:cNvPr id="29" name="Picture 28" descr="A picture containing text, font, screenshot, white&#10;&#10;Description automatically generated">
            <a:extLst>
              <a:ext uri="{FF2B5EF4-FFF2-40B4-BE49-F238E27FC236}">
                <a16:creationId xmlns:a16="http://schemas.microsoft.com/office/drawing/2014/main" id="{CFA2C849-146C-827B-AE27-B1FED35A26B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4617" y="4664683"/>
            <a:ext cx="4784400" cy="676057"/>
          </a:xfrm>
          <a:prstGeom prst="rect">
            <a:avLst/>
          </a:prstGeom>
        </p:spPr>
      </p:pic>
      <p:pic>
        <p:nvPicPr>
          <p:cNvPr id="32" name="Picture 31" descr="A picture containing symbol&#10;&#10;Description automatically generated">
            <a:extLst>
              <a:ext uri="{FF2B5EF4-FFF2-40B4-BE49-F238E27FC236}">
                <a16:creationId xmlns:a16="http://schemas.microsoft.com/office/drawing/2014/main" id="{9D231B54-EB1D-D925-C789-D6AA504C510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1980" y="1088155"/>
            <a:ext cx="677551" cy="334593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ED9B5D0-2CFD-12E8-054C-2C4745F265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39074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ckup Twitt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58B72D0-8978-BC2A-6D22-4530702AC734}"/>
              </a:ext>
            </a:extLst>
          </p:cNvPr>
          <p:cNvSpPr/>
          <p:nvPr userDrawn="1"/>
        </p:nvSpPr>
        <p:spPr>
          <a:xfrm>
            <a:off x="1296780" y="969963"/>
            <a:ext cx="4799220" cy="4926011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8CF7079B-7D3B-2BEA-1E42-70CB59A667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04755" y="481756"/>
            <a:ext cx="2485077" cy="5343634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D8BF-9EFB-084A-8686-B37794D1580F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E2EBDB6-4848-890A-489A-AEFCE76076C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FD713BD7-D417-5BFA-2661-88A0268D4A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51461" y="1635893"/>
            <a:ext cx="3731705" cy="399281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CC434275-161A-66DB-C349-BF11BAC4F7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424415" y="1432310"/>
            <a:ext cx="2237325" cy="458502"/>
          </a:xfrm>
        </p:spPr>
        <p:txBody>
          <a:bodyPr/>
          <a:lstStyle>
            <a:lvl1pPr marL="0" indent="0">
              <a:lnSpc>
                <a:spcPts val="960"/>
              </a:lnSpc>
              <a:buNone/>
              <a:defRPr sz="9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E41F665C-07B3-B8D9-5CCF-119A5C0E312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948219" y="908658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6CA0F92A-6E43-76B8-5121-7D82B65CF5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948219" y="1051109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1861D611-BF6D-0417-623D-0E563D691B3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951462" y="1126564"/>
            <a:ext cx="1709551" cy="225492"/>
          </a:xfrm>
        </p:spPr>
        <p:txBody>
          <a:bodyPr/>
          <a:lstStyle>
            <a:lvl1pPr marL="0" indent="0"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E8EEC42D-C768-0644-78A9-FC9D95AEDD6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775026" y="1126564"/>
            <a:ext cx="1709550" cy="225492"/>
          </a:xfrm>
        </p:spPr>
        <p:txBody>
          <a:bodyPr/>
          <a:lstStyle>
            <a:lvl1pPr marL="0" indent="0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4E82A0-A5E4-FC19-92CF-16978C4C8EC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73504" y="394331"/>
            <a:ext cx="2729275" cy="5501644"/>
          </a:xfrm>
          <a:prstGeom prst="rect">
            <a:avLst/>
          </a:prstGeom>
        </p:spPr>
      </p:pic>
      <p:sp>
        <p:nvSpPr>
          <p:cNvPr id="22" name="Round Same-side Corner of Rectangle 21">
            <a:extLst>
              <a:ext uri="{FF2B5EF4-FFF2-40B4-BE49-F238E27FC236}">
                <a16:creationId xmlns:a16="http://schemas.microsoft.com/office/drawing/2014/main" id="{2C1857F0-AA6F-3124-1A57-25F312DB014C}"/>
              </a:ext>
            </a:extLst>
          </p:cNvPr>
          <p:cNvSpPr/>
          <p:nvPr userDrawn="1"/>
        </p:nvSpPr>
        <p:spPr>
          <a:xfrm rot="10800000">
            <a:off x="1951463" y="4145686"/>
            <a:ext cx="4000074" cy="819638"/>
          </a:xfrm>
          <a:prstGeom prst="round2SameRect">
            <a:avLst>
              <a:gd name="adj1" fmla="val 11732"/>
              <a:gd name="adj2" fmla="val 0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D1D1F7AF-BFE5-109D-87B1-28320982F4E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447410" y="1106468"/>
            <a:ext cx="397616" cy="397616"/>
          </a:xfrm>
          <a:custGeom>
            <a:avLst/>
            <a:gdLst>
              <a:gd name="connsiteX0" fmla="*/ 198808 w 397616"/>
              <a:gd name="connsiteY0" fmla="*/ 0 h 397616"/>
              <a:gd name="connsiteX1" fmla="*/ 397616 w 397616"/>
              <a:gd name="connsiteY1" fmla="*/ 198808 h 397616"/>
              <a:gd name="connsiteX2" fmla="*/ 198808 w 397616"/>
              <a:gd name="connsiteY2" fmla="*/ 397616 h 397616"/>
              <a:gd name="connsiteX3" fmla="*/ 0 w 397616"/>
              <a:gd name="connsiteY3" fmla="*/ 198808 h 397616"/>
              <a:gd name="connsiteX4" fmla="*/ 198808 w 397616"/>
              <a:gd name="connsiteY4" fmla="*/ 0 h 39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6" h="397616">
                <a:moveTo>
                  <a:pt x="198808" y="0"/>
                </a:moveTo>
                <a:cubicBezTo>
                  <a:pt x="308607" y="0"/>
                  <a:pt x="397616" y="89009"/>
                  <a:pt x="397616" y="198808"/>
                </a:cubicBezTo>
                <a:cubicBezTo>
                  <a:pt x="397616" y="308607"/>
                  <a:pt x="308607" y="397616"/>
                  <a:pt x="198808" y="397616"/>
                </a:cubicBezTo>
                <a:cubicBezTo>
                  <a:pt x="89009" y="397616"/>
                  <a:pt x="0" y="308607"/>
                  <a:pt x="0" y="198808"/>
                </a:cubicBezTo>
                <a:cubicBezTo>
                  <a:pt x="0" y="89009"/>
                  <a:pt x="89009" y="0"/>
                  <a:pt x="19880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F211AE4A-3CFD-C82D-A547-64AA1615826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427679" y="875181"/>
            <a:ext cx="397616" cy="397616"/>
          </a:xfrm>
          <a:custGeom>
            <a:avLst/>
            <a:gdLst>
              <a:gd name="connsiteX0" fmla="*/ 198808 w 397616"/>
              <a:gd name="connsiteY0" fmla="*/ 0 h 397616"/>
              <a:gd name="connsiteX1" fmla="*/ 397616 w 397616"/>
              <a:gd name="connsiteY1" fmla="*/ 198808 h 397616"/>
              <a:gd name="connsiteX2" fmla="*/ 198808 w 397616"/>
              <a:gd name="connsiteY2" fmla="*/ 397616 h 397616"/>
              <a:gd name="connsiteX3" fmla="*/ 0 w 397616"/>
              <a:gd name="connsiteY3" fmla="*/ 198808 h 397616"/>
              <a:gd name="connsiteX4" fmla="*/ 198808 w 397616"/>
              <a:gd name="connsiteY4" fmla="*/ 0 h 39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6" h="397616">
                <a:moveTo>
                  <a:pt x="198808" y="0"/>
                </a:moveTo>
                <a:cubicBezTo>
                  <a:pt x="308607" y="0"/>
                  <a:pt x="397616" y="89009"/>
                  <a:pt x="397616" y="198808"/>
                </a:cubicBezTo>
                <a:cubicBezTo>
                  <a:pt x="397616" y="308607"/>
                  <a:pt x="308607" y="397616"/>
                  <a:pt x="198808" y="397616"/>
                </a:cubicBezTo>
                <a:cubicBezTo>
                  <a:pt x="89009" y="397616"/>
                  <a:pt x="0" y="308607"/>
                  <a:pt x="0" y="198808"/>
                </a:cubicBezTo>
                <a:cubicBezTo>
                  <a:pt x="0" y="89009"/>
                  <a:pt x="89009" y="0"/>
                  <a:pt x="19880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21EF8366-E68B-93DC-9408-06828D98284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951462" y="2130588"/>
            <a:ext cx="4000075" cy="2017570"/>
          </a:xfrm>
          <a:custGeom>
            <a:avLst/>
            <a:gdLst>
              <a:gd name="connsiteX0" fmla="*/ 117758 w 4812210"/>
              <a:gd name="connsiteY0" fmla="*/ 0 h 2140667"/>
              <a:gd name="connsiteX1" fmla="*/ 4694452 w 4812210"/>
              <a:gd name="connsiteY1" fmla="*/ 0 h 2140667"/>
              <a:gd name="connsiteX2" fmla="*/ 4812210 w 4812210"/>
              <a:gd name="connsiteY2" fmla="*/ 117758 h 2140667"/>
              <a:gd name="connsiteX3" fmla="*/ 4812210 w 4812210"/>
              <a:gd name="connsiteY3" fmla="*/ 2140667 h 2140667"/>
              <a:gd name="connsiteX4" fmla="*/ 0 w 4812210"/>
              <a:gd name="connsiteY4" fmla="*/ 2140667 h 2140667"/>
              <a:gd name="connsiteX5" fmla="*/ 0 w 4812210"/>
              <a:gd name="connsiteY5" fmla="*/ 117758 h 2140667"/>
              <a:gd name="connsiteX6" fmla="*/ 117758 w 4812210"/>
              <a:gd name="connsiteY6" fmla="*/ 0 h 2140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2210" h="2140667">
                <a:moveTo>
                  <a:pt x="117758" y="0"/>
                </a:moveTo>
                <a:lnTo>
                  <a:pt x="4694452" y="0"/>
                </a:lnTo>
                <a:cubicBezTo>
                  <a:pt x="4759488" y="0"/>
                  <a:pt x="4812210" y="52722"/>
                  <a:pt x="4812210" y="117758"/>
                </a:cubicBezTo>
                <a:lnTo>
                  <a:pt x="4812210" y="2140667"/>
                </a:lnTo>
                <a:lnTo>
                  <a:pt x="0" y="2140667"/>
                </a:lnTo>
                <a:lnTo>
                  <a:pt x="0" y="117758"/>
                </a:lnTo>
                <a:cubicBezTo>
                  <a:pt x="0" y="52722"/>
                  <a:pt x="52722" y="0"/>
                  <a:pt x="117758" y="0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FI"/>
          </a:p>
        </p:txBody>
      </p:sp>
      <p:pic>
        <p:nvPicPr>
          <p:cNvPr id="60" name="Picture 59" descr="A group of dots on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3EF020AE-F199-7E2D-BF67-0E5628909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7651" y="992265"/>
            <a:ext cx="315069" cy="242361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B044BDD-54AC-6B2D-956A-AFA0A50E3D7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8107" y="4987449"/>
            <a:ext cx="4748559" cy="318695"/>
          </a:xfrm>
          <a:prstGeom prst="rect">
            <a:avLst/>
          </a:prstGeom>
        </p:spPr>
      </p:pic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B4198360-E2A3-E7E2-56E6-468BBEBD1EE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951461" y="4221456"/>
            <a:ext cx="1709550" cy="115929"/>
          </a:xfrm>
        </p:spPr>
        <p:txBody>
          <a:bodyPr/>
          <a:lstStyle>
            <a:lvl1pPr marL="0" indent="0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8" name="Text Placeholder 41">
            <a:extLst>
              <a:ext uri="{FF2B5EF4-FFF2-40B4-BE49-F238E27FC236}">
                <a16:creationId xmlns:a16="http://schemas.microsoft.com/office/drawing/2014/main" id="{52A7A2CD-5374-1B8F-68A2-F8CD8578887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951461" y="4388584"/>
            <a:ext cx="3839112" cy="153648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9BB19990-01E2-FAA9-A67E-8F09163ACF4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951461" y="4564356"/>
            <a:ext cx="3839112" cy="348468"/>
          </a:xfrm>
        </p:spPr>
        <p:txBody>
          <a:bodyPr/>
          <a:lstStyle>
            <a:lvl1pPr marL="0" indent="0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0" name="Round Same-side Corner of Rectangle 69">
            <a:extLst>
              <a:ext uri="{FF2B5EF4-FFF2-40B4-BE49-F238E27FC236}">
                <a16:creationId xmlns:a16="http://schemas.microsoft.com/office/drawing/2014/main" id="{7AA6A90D-5374-F592-C998-1E1D8C6672D1}"/>
              </a:ext>
            </a:extLst>
          </p:cNvPr>
          <p:cNvSpPr/>
          <p:nvPr userDrawn="1"/>
        </p:nvSpPr>
        <p:spPr>
          <a:xfrm rot="10800000">
            <a:off x="7408806" y="3267306"/>
            <a:ext cx="2237324" cy="676480"/>
          </a:xfrm>
          <a:prstGeom prst="round2SameRect">
            <a:avLst>
              <a:gd name="adj1" fmla="val 11732"/>
              <a:gd name="adj2" fmla="val 0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73" name="Text Placeholder 41">
            <a:extLst>
              <a:ext uri="{FF2B5EF4-FFF2-40B4-BE49-F238E27FC236}">
                <a16:creationId xmlns:a16="http://schemas.microsoft.com/office/drawing/2014/main" id="{7CCBBD0F-E56B-F0F9-FBC7-282F9F350DC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515855" y="3510203"/>
            <a:ext cx="2070105" cy="373197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9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9" name="Picture Placeholder 78">
            <a:extLst>
              <a:ext uri="{FF2B5EF4-FFF2-40B4-BE49-F238E27FC236}">
                <a16:creationId xmlns:a16="http://schemas.microsoft.com/office/drawing/2014/main" id="{917AB3EF-797D-5A0B-B497-86CB3F9DDC39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408806" y="2035174"/>
            <a:ext cx="2237324" cy="1232132"/>
          </a:xfrm>
          <a:custGeom>
            <a:avLst/>
            <a:gdLst>
              <a:gd name="connsiteX0" fmla="*/ 144554 w 2237324"/>
              <a:gd name="connsiteY0" fmla="*/ 0 h 1232132"/>
              <a:gd name="connsiteX1" fmla="*/ 2092770 w 2237324"/>
              <a:gd name="connsiteY1" fmla="*/ 0 h 1232132"/>
              <a:gd name="connsiteX2" fmla="*/ 2237324 w 2237324"/>
              <a:gd name="connsiteY2" fmla="*/ 144554 h 1232132"/>
              <a:gd name="connsiteX3" fmla="*/ 2237324 w 2237324"/>
              <a:gd name="connsiteY3" fmla="*/ 1232132 h 1232132"/>
              <a:gd name="connsiteX4" fmla="*/ 0 w 2237324"/>
              <a:gd name="connsiteY4" fmla="*/ 1232132 h 1232132"/>
              <a:gd name="connsiteX5" fmla="*/ 0 w 2237324"/>
              <a:gd name="connsiteY5" fmla="*/ 144554 h 1232132"/>
              <a:gd name="connsiteX6" fmla="*/ 144554 w 2237324"/>
              <a:gd name="connsiteY6" fmla="*/ 0 h 1232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37324" h="1232132">
                <a:moveTo>
                  <a:pt x="144554" y="0"/>
                </a:moveTo>
                <a:lnTo>
                  <a:pt x="2092770" y="0"/>
                </a:lnTo>
                <a:cubicBezTo>
                  <a:pt x="2172605" y="0"/>
                  <a:pt x="2237324" y="64719"/>
                  <a:pt x="2237324" y="144554"/>
                </a:cubicBezTo>
                <a:lnTo>
                  <a:pt x="2237324" y="1232132"/>
                </a:lnTo>
                <a:lnTo>
                  <a:pt x="0" y="1232132"/>
                </a:lnTo>
                <a:lnTo>
                  <a:pt x="0" y="144554"/>
                </a:lnTo>
                <a:cubicBezTo>
                  <a:pt x="0" y="64719"/>
                  <a:pt x="64719" y="0"/>
                  <a:pt x="144554" y="0"/>
                </a:cubicBezTo>
                <a:close/>
              </a:path>
            </a:pathLst>
          </a:custGeom>
          <a:ln>
            <a:solidFill>
              <a:schemeClr val="bg2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FI"/>
          </a:p>
        </p:txBody>
      </p:sp>
      <p:pic>
        <p:nvPicPr>
          <p:cNvPr id="81" name="Picture 80" descr="A group of dots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07C3E47A-53C1-CF80-0C17-47D19AFC61D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2577" y="867411"/>
            <a:ext cx="340365" cy="225932"/>
          </a:xfrm>
          <a:prstGeom prst="rect">
            <a:avLst/>
          </a:prstGeom>
        </p:spPr>
      </p:pic>
      <p:pic>
        <p:nvPicPr>
          <p:cNvPr id="83" name="Picture 82" descr="A screenshot of a social media account&#10;&#10;Description automatically generated with low confidence">
            <a:extLst>
              <a:ext uri="{FF2B5EF4-FFF2-40B4-BE49-F238E27FC236}">
                <a16:creationId xmlns:a16="http://schemas.microsoft.com/office/drawing/2014/main" id="{68A8B234-B1F1-EF0A-46BF-09FAB25F2C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7317195" y="4851269"/>
            <a:ext cx="2444249" cy="591053"/>
          </a:xfrm>
          <a:prstGeom prst="rect">
            <a:avLst/>
          </a:prstGeom>
        </p:spPr>
      </p:pic>
      <p:pic>
        <p:nvPicPr>
          <p:cNvPr id="3" name="Picture 2" descr="A screenshot of a social media account&#10;&#10;Description automatically generated with low confidence">
            <a:extLst>
              <a:ext uri="{FF2B5EF4-FFF2-40B4-BE49-F238E27FC236}">
                <a16:creationId xmlns:a16="http://schemas.microsoft.com/office/drawing/2014/main" id="{40C14EC2-A690-AEC7-1567-55F21DF449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7195" y="4018588"/>
            <a:ext cx="2444249" cy="392690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43162C2-AA6F-6F88-63A9-4E52B880FB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835683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ckup Faceboo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F7DF7-FEB3-5940-95B4-9A76DA0EF3BE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E2EBDB6-4848-890A-489A-AEFCE76076C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319F5-13C3-4D83-2E05-2FC00C7037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04755" y="481756"/>
            <a:ext cx="2485077" cy="5343634"/>
          </a:xfrm>
          <a:prstGeom prst="rect">
            <a:avLst/>
          </a:prstGeom>
        </p:spPr>
      </p:pic>
      <p:sp>
        <p:nvSpPr>
          <p:cNvPr id="24" name="Text Placeholder 46">
            <a:extLst>
              <a:ext uri="{FF2B5EF4-FFF2-40B4-BE49-F238E27FC236}">
                <a16:creationId xmlns:a16="http://schemas.microsoft.com/office/drawing/2014/main" id="{AC237A81-6EDC-512A-B3D8-6D77EA4DAB6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74684" y="1432310"/>
            <a:ext cx="2303228" cy="668484"/>
          </a:xfrm>
        </p:spPr>
        <p:txBody>
          <a:bodyPr/>
          <a:lstStyle>
            <a:lvl1pPr marL="0" indent="0">
              <a:lnSpc>
                <a:spcPts val="960"/>
              </a:lnSpc>
              <a:buNone/>
              <a:defRPr sz="9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48">
            <a:extLst>
              <a:ext uri="{FF2B5EF4-FFF2-40B4-BE49-F238E27FC236}">
                <a16:creationId xmlns:a16="http://schemas.microsoft.com/office/drawing/2014/main" id="{B298CAFE-E342-C772-8DEB-7D3D05A7E4A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905355" y="908658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50">
            <a:extLst>
              <a:ext uri="{FF2B5EF4-FFF2-40B4-BE49-F238E27FC236}">
                <a16:creationId xmlns:a16="http://schemas.microsoft.com/office/drawing/2014/main" id="{D02124E5-46C5-8044-4F1D-AD5AF0F1F08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905355" y="1051109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3F84A31-EEAA-2C01-DD04-DC36BE34EA0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384815" y="875181"/>
            <a:ext cx="397616" cy="397616"/>
          </a:xfrm>
          <a:custGeom>
            <a:avLst/>
            <a:gdLst>
              <a:gd name="connsiteX0" fmla="*/ 198808 w 397616"/>
              <a:gd name="connsiteY0" fmla="*/ 0 h 397616"/>
              <a:gd name="connsiteX1" fmla="*/ 397616 w 397616"/>
              <a:gd name="connsiteY1" fmla="*/ 198808 h 397616"/>
              <a:gd name="connsiteX2" fmla="*/ 198808 w 397616"/>
              <a:gd name="connsiteY2" fmla="*/ 397616 h 397616"/>
              <a:gd name="connsiteX3" fmla="*/ 0 w 397616"/>
              <a:gd name="connsiteY3" fmla="*/ 198808 h 397616"/>
              <a:gd name="connsiteX4" fmla="*/ 198808 w 397616"/>
              <a:gd name="connsiteY4" fmla="*/ 0 h 39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6" h="397616">
                <a:moveTo>
                  <a:pt x="198808" y="0"/>
                </a:moveTo>
                <a:cubicBezTo>
                  <a:pt x="308607" y="0"/>
                  <a:pt x="397616" y="89009"/>
                  <a:pt x="397616" y="198808"/>
                </a:cubicBezTo>
                <a:cubicBezTo>
                  <a:pt x="397616" y="308607"/>
                  <a:pt x="308607" y="397616"/>
                  <a:pt x="198808" y="397616"/>
                </a:cubicBezTo>
                <a:cubicBezTo>
                  <a:pt x="89009" y="397616"/>
                  <a:pt x="0" y="308607"/>
                  <a:pt x="0" y="198808"/>
                </a:cubicBezTo>
                <a:cubicBezTo>
                  <a:pt x="0" y="89009"/>
                  <a:pt x="89009" y="0"/>
                  <a:pt x="19880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62" name="Picture 61" descr="A picture containing design&#10;&#10;Description automatically generated">
            <a:extLst>
              <a:ext uri="{FF2B5EF4-FFF2-40B4-BE49-F238E27FC236}">
                <a16:creationId xmlns:a16="http://schemas.microsoft.com/office/drawing/2014/main" id="{F4E56D42-FF53-F916-72D8-989FA97E92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80" y="820941"/>
            <a:ext cx="507980" cy="237057"/>
          </a:xfrm>
          <a:prstGeom prst="rect">
            <a:avLst/>
          </a:prstGeom>
        </p:spPr>
      </p:pic>
      <p:pic>
        <p:nvPicPr>
          <p:cNvPr id="65" name="Picture 64" descr="A picture containing text, font, screenshot&#10;&#10;Description automatically generated">
            <a:extLst>
              <a:ext uri="{FF2B5EF4-FFF2-40B4-BE49-F238E27FC236}">
                <a16:creationId xmlns:a16="http://schemas.microsoft.com/office/drawing/2014/main" id="{3F27CC2E-4346-8D2F-F2D1-2CF1FEF789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2003" y="5215929"/>
            <a:ext cx="2476800" cy="261515"/>
          </a:xfrm>
          <a:prstGeom prst="rect">
            <a:avLst/>
          </a:prstGeom>
        </p:spPr>
      </p:pic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327E583E-369A-F670-A79C-F05089C4FA3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99679" y="2198704"/>
            <a:ext cx="2476800" cy="24768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933E614-308A-5305-637C-2592754C75D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173504" y="394331"/>
            <a:ext cx="2729275" cy="550164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A2FE1BC-3299-7A23-7BEE-3AC7737065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7327112" y="4755697"/>
            <a:ext cx="2378232" cy="309051"/>
          </a:xfrm>
          <a:prstGeom prst="rect">
            <a:avLst/>
          </a:prstGeom>
        </p:spPr>
      </p:pic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B70B91C8-29DB-E08E-9B30-7B71F90153FA}"/>
              </a:ext>
            </a:extLst>
          </p:cNvPr>
          <p:cNvSpPr/>
          <p:nvPr userDrawn="1"/>
        </p:nvSpPr>
        <p:spPr>
          <a:xfrm>
            <a:off x="1296780" y="992891"/>
            <a:ext cx="4798242" cy="4357457"/>
          </a:xfrm>
          <a:prstGeom prst="roundRect">
            <a:avLst>
              <a:gd name="adj" fmla="val 17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47EF1B-C68A-EFD0-F728-FADB758951C3}"/>
              </a:ext>
            </a:extLst>
          </p:cNvPr>
          <p:cNvSpPr txBox="1"/>
          <p:nvPr userDrawn="1"/>
        </p:nvSpPr>
        <p:spPr>
          <a:xfrm>
            <a:off x="1296780" y="1507652"/>
            <a:ext cx="4798242" cy="372319"/>
          </a:xfrm>
          <a:prstGeom prst="rect">
            <a:avLst/>
          </a:prstGeom>
          <a:noFill/>
        </p:spPr>
        <p:txBody>
          <a:bodyPr wrap="square" lIns="144000" tIns="108000" rIns="144000" bIns="108000" rtlCol="0">
            <a:spAutoFit/>
          </a:bodyPr>
          <a:lstStyle/>
          <a:p>
            <a:pPr>
              <a:lnSpc>
                <a:spcPts val="1300"/>
              </a:lnSpc>
            </a:pPr>
            <a:endParaRPr lang="en-FI" sz="1000"/>
          </a:p>
        </p:txBody>
      </p:sp>
      <p:sp>
        <p:nvSpPr>
          <p:cNvPr id="42" name="Picture Placeholder 7">
            <a:extLst>
              <a:ext uri="{FF2B5EF4-FFF2-40B4-BE49-F238E27FC236}">
                <a16:creationId xmlns:a16="http://schemas.microsoft.com/office/drawing/2014/main" id="{6B6CDE7C-0EAA-93CE-4C28-2B368923801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1304617" y="2035567"/>
            <a:ext cx="4784400" cy="2555622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B0633287-DA2E-AB9D-82DD-C297A92D8B80}"/>
              </a:ext>
            </a:extLst>
          </p:cNvPr>
          <p:cNvSpPr/>
          <p:nvPr userDrawn="1"/>
        </p:nvSpPr>
        <p:spPr>
          <a:xfrm>
            <a:off x="1297696" y="981027"/>
            <a:ext cx="4798242" cy="4357457"/>
          </a:xfrm>
          <a:prstGeom prst="roundRect">
            <a:avLst>
              <a:gd name="adj" fmla="val 1737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46" name="Text Placeholder 41">
            <a:extLst>
              <a:ext uri="{FF2B5EF4-FFF2-40B4-BE49-F238E27FC236}">
                <a16:creationId xmlns:a16="http://schemas.microsoft.com/office/drawing/2014/main" id="{3C4810D7-6EBA-ABB9-96EA-32DFC9418276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437977" y="1635893"/>
            <a:ext cx="4245190" cy="399281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63">
            <a:extLst>
              <a:ext uri="{FF2B5EF4-FFF2-40B4-BE49-F238E27FC236}">
                <a16:creationId xmlns:a16="http://schemas.microsoft.com/office/drawing/2014/main" id="{B5808BD9-F801-CADF-1B9E-7281580D7279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046372" y="1126564"/>
            <a:ext cx="1966091" cy="200250"/>
          </a:xfrm>
        </p:spPr>
        <p:txBody>
          <a:bodyPr/>
          <a:lstStyle>
            <a:lvl1pPr marL="0" indent="0"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0" name="Text Placeholder 65">
            <a:extLst>
              <a:ext uri="{FF2B5EF4-FFF2-40B4-BE49-F238E27FC236}">
                <a16:creationId xmlns:a16="http://schemas.microsoft.com/office/drawing/2014/main" id="{52BC3AE3-3888-1D64-E05E-9A45BC3F440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046372" y="1304864"/>
            <a:ext cx="1966090" cy="162637"/>
          </a:xfrm>
        </p:spPr>
        <p:txBody>
          <a:bodyPr/>
          <a:lstStyle>
            <a:lvl1pPr marL="0" indent="0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Picture Placeholder 38">
            <a:extLst>
              <a:ext uri="{FF2B5EF4-FFF2-40B4-BE49-F238E27FC236}">
                <a16:creationId xmlns:a16="http://schemas.microsoft.com/office/drawing/2014/main" id="{5DCFB70B-60D1-53B8-99A9-BEACECA3222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447410" y="1106468"/>
            <a:ext cx="397616" cy="397616"/>
          </a:xfrm>
          <a:custGeom>
            <a:avLst/>
            <a:gdLst>
              <a:gd name="connsiteX0" fmla="*/ 198808 w 397616"/>
              <a:gd name="connsiteY0" fmla="*/ 0 h 397616"/>
              <a:gd name="connsiteX1" fmla="*/ 397616 w 397616"/>
              <a:gd name="connsiteY1" fmla="*/ 198808 h 397616"/>
              <a:gd name="connsiteX2" fmla="*/ 198808 w 397616"/>
              <a:gd name="connsiteY2" fmla="*/ 397616 h 397616"/>
              <a:gd name="connsiteX3" fmla="*/ 0 w 397616"/>
              <a:gd name="connsiteY3" fmla="*/ 198808 h 397616"/>
              <a:gd name="connsiteX4" fmla="*/ 198808 w 397616"/>
              <a:gd name="connsiteY4" fmla="*/ 0 h 39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6" h="397616">
                <a:moveTo>
                  <a:pt x="198808" y="0"/>
                </a:moveTo>
                <a:cubicBezTo>
                  <a:pt x="308607" y="0"/>
                  <a:pt x="397616" y="89009"/>
                  <a:pt x="397616" y="198808"/>
                </a:cubicBezTo>
                <a:cubicBezTo>
                  <a:pt x="397616" y="308607"/>
                  <a:pt x="308607" y="397616"/>
                  <a:pt x="198808" y="397616"/>
                </a:cubicBezTo>
                <a:cubicBezTo>
                  <a:pt x="89009" y="397616"/>
                  <a:pt x="0" y="308607"/>
                  <a:pt x="0" y="198808"/>
                </a:cubicBezTo>
                <a:cubicBezTo>
                  <a:pt x="0" y="89009"/>
                  <a:pt x="89009" y="0"/>
                  <a:pt x="19880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53" name="Picture 52" descr="A group of dots on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9577B345-EC04-D008-642B-7F24735BD7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5050" y="1066102"/>
            <a:ext cx="315383" cy="279360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59219B5E-84CA-2175-AA48-FE9B4FEDF451}"/>
              </a:ext>
            </a:extLst>
          </p:cNvPr>
          <p:cNvGrpSpPr/>
          <p:nvPr userDrawn="1"/>
        </p:nvGrpSpPr>
        <p:grpSpPr>
          <a:xfrm>
            <a:off x="1321693" y="4655946"/>
            <a:ext cx="4781794" cy="557434"/>
            <a:chOff x="1321693" y="4655946"/>
            <a:chExt cx="4781794" cy="557434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98CDA217-02BE-954A-AFDE-FB2360C921D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" r="-975" b="-2709"/>
            <a:stretch/>
          </p:blipFill>
          <p:spPr>
            <a:xfrm>
              <a:off x="1321693" y="4676954"/>
              <a:ext cx="4781794" cy="534802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318DAFA-5EB6-FC3D-DD17-4E917FFA33A5}"/>
                </a:ext>
              </a:extLst>
            </p:cNvPr>
            <p:cNvSpPr txBox="1"/>
            <p:nvPr userDrawn="1"/>
          </p:nvSpPr>
          <p:spPr>
            <a:xfrm>
              <a:off x="1541842" y="4655946"/>
              <a:ext cx="1381696" cy="24654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l">
                <a:lnSpc>
                  <a:spcPts val="1300"/>
                </a:lnSpc>
              </a:pPr>
              <a:r>
                <a:rPr lang="en-FI" sz="9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758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34B6521-8DB3-BF52-0B73-0F64F4F58200}"/>
                </a:ext>
              </a:extLst>
            </p:cNvPr>
            <p:cNvSpPr txBox="1"/>
            <p:nvPr userDrawn="1"/>
          </p:nvSpPr>
          <p:spPr>
            <a:xfrm>
              <a:off x="4568506" y="4655946"/>
              <a:ext cx="1381696" cy="24654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>
                <a:lnSpc>
                  <a:spcPts val="1300"/>
                </a:lnSpc>
              </a:pPr>
              <a:r>
                <a:rPr lang="en-FI" sz="9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99 Comments</a:t>
              </a: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ABFE1476-96AD-382A-22D7-42A4A0AD9EE8}"/>
                </a:ext>
              </a:extLst>
            </p:cNvPr>
            <p:cNvGrpSpPr/>
            <p:nvPr userDrawn="1"/>
          </p:nvGrpSpPr>
          <p:grpSpPr>
            <a:xfrm>
              <a:off x="2049387" y="4966838"/>
              <a:ext cx="3770822" cy="246542"/>
              <a:chOff x="2049387" y="5268594"/>
              <a:chExt cx="3770822" cy="246542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0C8A4998-5D26-A628-11B9-45EC57552FCF}"/>
                  </a:ext>
                </a:extLst>
              </p:cNvPr>
              <p:cNvSpPr txBox="1"/>
              <p:nvPr userDrawn="1"/>
            </p:nvSpPr>
            <p:spPr>
              <a:xfrm>
                <a:off x="2049387" y="5268594"/>
                <a:ext cx="643574" cy="246542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l">
                  <a:lnSpc>
                    <a:spcPts val="1300"/>
                  </a:lnSpc>
                </a:pPr>
                <a:r>
                  <a:rPr lang="en-FI" sz="90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Like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21C2685-F893-1D5F-8723-10E7B8EFC846}"/>
                  </a:ext>
                </a:extLst>
              </p:cNvPr>
              <p:cNvSpPr txBox="1"/>
              <p:nvPr userDrawn="1"/>
            </p:nvSpPr>
            <p:spPr>
              <a:xfrm>
                <a:off x="3471226" y="5271543"/>
                <a:ext cx="837502" cy="243593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l">
                  <a:lnSpc>
                    <a:spcPts val="1300"/>
                  </a:lnSpc>
                </a:pPr>
                <a:r>
                  <a:rPr lang="en-FI" sz="90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Comment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4BF40F0-1BB0-BD39-F680-F49D441503BF}"/>
                  </a:ext>
                </a:extLst>
              </p:cNvPr>
              <p:cNvSpPr txBox="1"/>
              <p:nvPr userDrawn="1"/>
            </p:nvSpPr>
            <p:spPr>
              <a:xfrm>
                <a:off x="5176635" y="5268594"/>
                <a:ext cx="643574" cy="246542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l">
                  <a:lnSpc>
                    <a:spcPts val="1300"/>
                  </a:lnSpc>
                </a:pPr>
                <a:r>
                  <a:rPr lang="en-FI" sz="90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Share</a:t>
                </a:r>
              </a:p>
            </p:txBody>
          </p:sp>
        </p:grp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5BC55338-30B6-205E-EE7A-1F52355544F7}"/>
              </a:ext>
            </a:extLst>
          </p:cNvPr>
          <p:cNvSpPr txBox="1"/>
          <p:nvPr userDrawn="1"/>
        </p:nvSpPr>
        <p:spPr>
          <a:xfrm>
            <a:off x="7511811" y="4746553"/>
            <a:ext cx="792072" cy="24654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>
              <a:lnSpc>
                <a:spcPts val="1300"/>
              </a:lnSpc>
            </a:pPr>
            <a:r>
              <a:rPr lang="en-FI" sz="900">
                <a:solidFill>
                  <a:schemeClr val="tx1">
                    <a:lumMod val="50000"/>
                    <a:lumOff val="50000"/>
                  </a:schemeClr>
                </a:solidFill>
              </a:rPr>
              <a:t>758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A89A8E5-EC4E-5788-EA11-7C2BDE30CEAE}"/>
              </a:ext>
            </a:extLst>
          </p:cNvPr>
          <p:cNvSpPr txBox="1"/>
          <p:nvPr userDrawn="1"/>
        </p:nvSpPr>
        <p:spPr>
          <a:xfrm>
            <a:off x="8767281" y="4749502"/>
            <a:ext cx="990498" cy="24359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>
              <a:lnSpc>
                <a:spcPts val="1300"/>
              </a:lnSpc>
            </a:pPr>
            <a:r>
              <a:rPr lang="en-FI" sz="900">
                <a:solidFill>
                  <a:schemeClr val="tx1">
                    <a:lumMod val="50000"/>
                    <a:lumOff val="50000"/>
                  </a:schemeClr>
                </a:solidFill>
              </a:rPr>
              <a:t>99 Comments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0C2C172-35D3-920C-11F1-45D058B93B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46192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ckup Instagr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F3A0-DD22-7C46-B185-780C0709896F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E2EBDB6-4848-890A-489A-AEFCE76076C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319F5-13C3-4D83-2E05-2FC00C7037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37966" y="481756"/>
            <a:ext cx="2485077" cy="5343634"/>
          </a:xfrm>
          <a:prstGeom prst="rect">
            <a:avLst/>
          </a:prstGeom>
        </p:spPr>
      </p:pic>
      <p:sp>
        <p:nvSpPr>
          <p:cNvPr id="28" name="Text Placeholder 48">
            <a:extLst>
              <a:ext uri="{FF2B5EF4-FFF2-40B4-BE49-F238E27FC236}">
                <a16:creationId xmlns:a16="http://schemas.microsoft.com/office/drawing/2014/main" id="{B298CAFE-E342-C772-8DEB-7D3D05A7E4A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38566" y="908658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50">
            <a:extLst>
              <a:ext uri="{FF2B5EF4-FFF2-40B4-BE49-F238E27FC236}">
                <a16:creationId xmlns:a16="http://schemas.microsoft.com/office/drawing/2014/main" id="{D02124E5-46C5-8044-4F1D-AD5AF0F1F08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338566" y="1051109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3F84A31-EEAA-2C01-DD04-DC36BE34EA0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818026" y="875181"/>
            <a:ext cx="397616" cy="397616"/>
          </a:xfrm>
          <a:custGeom>
            <a:avLst/>
            <a:gdLst>
              <a:gd name="connsiteX0" fmla="*/ 198808 w 397616"/>
              <a:gd name="connsiteY0" fmla="*/ 0 h 397616"/>
              <a:gd name="connsiteX1" fmla="*/ 397616 w 397616"/>
              <a:gd name="connsiteY1" fmla="*/ 198808 h 397616"/>
              <a:gd name="connsiteX2" fmla="*/ 198808 w 397616"/>
              <a:gd name="connsiteY2" fmla="*/ 397616 h 397616"/>
              <a:gd name="connsiteX3" fmla="*/ 0 w 397616"/>
              <a:gd name="connsiteY3" fmla="*/ 198808 h 397616"/>
              <a:gd name="connsiteX4" fmla="*/ 198808 w 397616"/>
              <a:gd name="connsiteY4" fmla="*/ 0 h 39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6" h="397616">
                <a:moveTo>
                  <a:pt x="198808" y="0"/>
                </a:moveTo>
                <a:cubicBezTo>
                  <a:pt x="308607" y="0"/>
                  <a:pt x="397616" y="89009"/>
                  <a:pt x="397616" y="198808"/>
                </a:cubicBezTo>
                <a:cubicBezTo>
                  <a:pt x="397616" y="308607"/>
                  <a:pt x="308607" y="397616"/>
                  <a:pt x="198808" y="397616"/>
                </a:cubicBezTo>
                <a:cubicBezTo>
                  <a:pt x="89009" y="397616"/>
                  <a:pt x="0" y="308607"/>
                  <a:pt x="0" y="198808"/>
                </a:cubicBezTo>
                <a:cubicBezTo>
                  <a:pt x="0" y="89009"/>
                  <a:pt x="89009" y="0"/>
                  <a:pt x="19880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62" name="Picture 61" descr="A picture containing design&#10;&#10;Description automatically generated">
            <a:extLst>
              <a:ext uri="{FF2B5EF4-FFF2-40B4-BE49-F238E27FC236}">
                <a16:creationId xmlns:a16="http://schemas.microsoft.com/office/drawing/2014/main" id="{F4E56D42-FF53-F916-72D8-989FA97E92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2407" y="820942"/>
            <a:ext cx="204008" cy="225370"/>
          </a:xfrm>
          <a:prstGeom prst="rect">
            <a:avLst/>
          </a:prstGeom>
        </p:spPr>
      </p:pic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327E583E-369A-F670-A79C-F05089C4FA3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732890" y="1364778"/>
            <a:ext cx="2476800" cy="24768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933E614-308A-5305-637C-2592754C75D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606715" y="394331"/>
            <a:ext cx="2729275" cy="5501644"/>
          </a:xfrm>
          <a:prstGeom prst="rect">
            <a:avLst/>
          </a:prstGeom>
        </p:spPr>
      </p:pic>
      <p:sp>
        <p:nvSpPr>
          <p:cNvPr id="76" name="Text Placeholder 48">
            <a:extLst>
              <a:ext uri="{FF2B5EF4-FFF2-40B4-BE49-F238E27FC236}">
                <a16:creationId xmlns:a16="http://schemas.microsoft.com/office/drawing/2014/main" id="{29AF2F79-09FD-E13E-C277-53E416620F2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824229" y="4385235"/>
            <a:ext cx="705637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7" name="Text Placeholder 50">
            <a:extLst>
              <a:ext uri="{FF2B5EF4-FFF2-40B4-BE49-F238E27FC236}">
                <a16:creationId xmlns:a16="http://schemas.microsoft.com/office/drawing/2014/main" id="{40DAB2D3-B5BE-A91C-BD5C-C726E5592DB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599747" y="4385235"/>
            <a:ext cx="153726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EA2429F-7AD8-2E55-A317-7042713FF6A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807894" y="3944007"/>
            <a:ext cx="2329117" cy="15913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303F3D4-CFF3-2444-E1B4-658474F4846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814859" y="4196880"/>
            <a:ext cx="705637" cy="109766"/>
          </a:xfrm>
          <a:prstGeom prst="rect">
            <a:avLst/>
          </a:prstGeom>
        </p:spPr>
      </p:pic>
      <p:sp>
        <p:nvSpPr>
          <p:cNvPr id="37" name="Text Placeholder 50">
            <a:extLst>
              <a:ext uri="{FF2B5EF4-FFF2-40B4-BE49-F238E27FC236}">
                <a16:creationId xmlns:a16="http://schemas.microsoft.com/office/drawing/2014/main" id="{B8B40CF2-4738-4992-02C4-E35248D30BC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824229" y="4555832"/>
            <a:ext cx="2312782" cy="445844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7A9562E-6BF7-7822-78A9-4E89C992FC8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814858" y="5050266"/>
            <a:ext cx="2322151" cy="281880"/>
          </a:xfrm>
          <a:prstGeom prst="rect">
            <a:avLst/>
          </a:prstGeom>
        </p:spPr>
      </p:pic>
      <p:sp>
        <p:nvSpPr>
          <p:cNvPr id="42" name="Picture Placeholder 39">
            <a:extLst>
              <a:ext uri="{FF2B5EF4-FFF2-40B4-BE49-F238E27FC236}">
                <a16:creationId xmlns:a16="http://schemas.microsoft.com/office/drawing/2014/main" id="{F2F83E97-82F7-37B9-4C95-1291147E12F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805143" y="5158320"/>
            <a:ext cx="184626" cy="184626"/>
          </a:xfrm>
          <a:custGeom>
            <a:avLst/>
            <a:gdLst>
              <a:gd name="connsiteX0" fmla="*/ 198808 w 397616"/>
              <a:gd name="connsiteY0" fmla="*/ 0 h 397616"/>
              <a:gd name="connsiteX1" fmla="*/ 397616 w 397616"/>
              <a:gd name="connsiteY1" fmla="*/ 198808 h 397616"/>
              <a:gd name="connsiteX2" fmla="*/ 198808 w 397616"/>
              <a:gd name="connsiteY2" fmla="*/ 397616 h 397616"/>
              <a:gd name="connsiteX3" fmla="*/ 0 w 397616"/>
              <a:gd name="connsiteY3" fmla="*/ 198808 h 397616"/>
              <a:gd name="connsiteX4" fmla="*/ 198808 w 397616"/>
              <a:gd name="connsiteY4" fmla="*/ 0 h 39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6" h="397616">
                <a:moveTo>
                  <a:pt x="198808" y="0"/>
                </a:moveTo>
                <a:cubicBezTo>
                  <a:pt x="308607" y="0"/>
                  <a:pt x="397616" y="89009"/>
                  <a:pt x="397616" y="198808"/>
                </a:cubicBezTo>
                <a:cubicBezTo>
                  <a:pt x="397616" y="308607"/>
                  <a:pt x="308607" y="397616"/>
                  <a:pt x="198808" y="397616"/>
                </a:cubicBezTo>
                <a:cubicBezTo>
                  <a:pt x="89009" y="397616"/>
                  <a:pt x="0" y="308607"/>
                  <a:pt x="0" y="198808"/>
                </a:cubicBezTo>
                <a:cubicBezTo>
                  <a:pt x="0" y="89009"/>
                  <a:pt x="89009" y="0"/>
                  <a:pt x="19880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300"/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9B42449F-E91E-F058-0B95-FA86037445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85109" y="481756"/>
            <a:ext cx="2485077" cy="5343634"/>
          </a:xfrm>
          <a:prstGeom prst="rect">
            <a:avLst/>
          </a:prstGeom>
        </p:spPr>
      </p:pic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8BDA2548-1737-FB84-11CA-011B8449DAA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085709" y="908658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0" name="Text Placeholder 50">
            <a:extLst>
              <a:ext uri="{FF2B5EF4-FFF2-40B4-BE49-F238E27FC236}">
                <a16:creationId xmlns:a16="http://schemas.microsoft.com/office/drawing/2014/main" id="{350AE4FA-3B9C-C304-31A1-5ED18161AFF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085709" y="1051109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Picture Placeholder 39">
            <a:extLst>
              <a:ext uri="{FF2B5EF4-FFF2-40B4-BE49-F238E27FC236}">
                <a16:creationId xmlns:a16="http://schemas.microsoft.com/office/drawing/2014/main" id="{9EC3A008-096E-AF22-13CD-618CBBED52F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65169" y="875181"/>
            <a:ext cx="397616" cy="397616"/>
          </a:xfrm>
          <a:custGeom>
            <a:avLst/>
            <a:gdLst>
              <a:gd name="connsiteX0" fmla="*/ 198808 w 397616"/>
              <a:gd name="connsiteY0" fmla="*/ 0 h 397616"/>
              <a:gd name="connsiteX1" fmla="*/ 397616 w 397616"/>
              <a:gd name="connsiteY1" fmla="*/ 198808 h 397616"/>
              <a:gd name="connsiteX2" fmla="*/ 198808 w 397616"/>
              <a:gd name="connsiteY2" fmla="*/ 397616 h 397616"/>
              <a:gd name="connsiteX3" fmla="*/ 0 w 397616"/>
              <a:gd name="connsiteY3" fmla="*/ 198808 h 397616"/>
              <a:gd name="connsiteX4" fmla="*/ 198808 w 397616"/>
              <a:gd name="connsiteY4" fmla="*/ 0 h 39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6" h="397616">
                <a:moveTo>
                  <a:pt x="198808" y="0"/>
                </a:moveTo>
                <a:cubicBezTo>
                  <a:pt x="308607" y="0"/>
                  <a:pt x="397616" y="89009"/>
                  <a:pt x="397616" y="198808"/>
                </a:cubicBezTo>
                <a:cubicBezTo>
                  <a:pt x="397616" y="308607"/>
                  <a:pt x="308607" y="397616"/>
                  <a:pt x="198808" y="397616"/>
                </a:cubicBezTo>
                <a:cubicBezTo>
                  <a:pt x="89009" y="397616"/>
                  <a:pt x="0" y="308607"/>
                  <a:pt x="0" y="198808"/>
                </a:cubicBezTo>
                <a:cubicBezTo>
                  <a:pt x="0" y="89009"/>
                  <a:pt x="89009" y="0"/>
                  <a:pt x="19880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52" name="Picture 51" descr="A picture containing design&#10;&#10;Description automatically generated">
            <a:extLst>
              <a:ext uri="{FF2B5EF4-FFF2-40B4-BE49-F238E27FC236}">
                <a16:creationId xmlns:a16="http://schemas.microsoft.com/office/drawing/2014/main" id="{51681264-AE50-CC78-6207-3227B01D6E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9550" y="820942"/>
            <a:ext cx="204008" cy="225370"/>
          </a:xfrm>
          <a:prstGeom prst="rect">
            <a:avLst/>
          </a:prstGeom>
        </p:spPr>
      </p:pic>
      <p:sp>
        <p:nvSpPr>
          <p:cNvPr id="53" name="Picture Placeholder 7">
            <a:extLst>
              <a:ext uri="{FF2B5EF4-FFF2-40B4-BE49-F238E27FC236}">
                <a16:creationId xmlns:a16="http://schemas.microsoft.com/office/drawing/2014/main" id="{93DE53E5-689B-3C82-E136-315B4C429CB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480033" y="1364778"/>
            <a:ext cx="2476800" cy="24768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90C03DDC-5D71-8E38-5D67-5183350760B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353858" y="394331"/>
            <a:ext cx="2729275" cy="5501644"/>
          </a:xfrm>
          <a:prstGeom prst="rect">
            <a:avLst/>
          </a:prstGeom>
        </p:spPr>
      </p:pic>
      <p:sp>
        <p:nvSpPr>
          <p:cNvPr id="55" name="Text Placeholder 48">
            <a:extLst>
              <a:ext uri="{FF2B5EF4-FFF2-40B4-BE49-F238E27FC236}">
                <a16:creationId xmlns:a16="http://schemas.microsoft.com/office/drawing/2014/main" id="{077A8CA3-4819-39E0-0A4C-822ADD650BD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3571372" y="4385235"/>
            <a:ext cx="705637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Text Placeholder 50">
            <a:extLst>
              <a:ext uri="{FF2B5EF4-FFF2-40B4-BE49-F238E27FC236}">
                <a16:creationId xmlns:a16="http://schemas.microsoft.com/office/drawing/2014/main" id="{A36099E5-F911-47F2-DCD2-B34F4207D8F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346890" y="4385235"/>
            <a:ext cx="153726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7FF02BB7-1AF9-2EB6-065A-4A94A35CA3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555037" y="3944007"/>
            <a:ext cx="2329117" cy="15913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40954A6-7571-2356-2067-0F7E4954F4F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562002" y="4196880"/>
            <a:ext cx="705637" cy="109766"/>
          </a:xfrm>
          <a:prstGeom prst="rect">
            <a:avLst/>
          </a:prstGeom>
        </p:spPr>
      </p:pic>
      <p:sp>
        <p:nvSpPr>
          <p:cNvPr id="59" name="Text Placeholder 50">
            <a:extLst>
              <a:ext uri="{FF2B5EF4-FFF2-40B4-BE49-F238E27FC236}">
                <a16:creationId xmlns:a16="http://schemas.microsoft.com/office/drawing/2014/main" id="{E2E2376B-44C1-CD9A-C495-2AE2E5EC66C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571372" y="4555832"/>
            <a:ext cx="2312782" cy="445844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52261AF7-70EA-8FA8-2F43-DE3747C4580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562001" y="5050266"/>
            <a:ext cx="2322151" cy="281880"/>
          </a:xfrm>
          <a:prstGeom prst="rect">
            <a:avLst/>
          </a:prstGeom>
        </p:spPr>
      </p:pic>
      <p:sp>
        <p:nvSpPr>
          <p:cNvPr id="61" name="Picture Placeholder 39">
            <a:extLst>
              <a:ext uri="{FF2B5EF4-FFF2-40B4-BE49-F238E27FC236}">
                <a16:creationId xmlns:a16="http://schemas.microsoft.com/office/drawing/2014/main" id="{46D6AD68-F7DF-31FE-4CC8-0AAA4D9D1CBA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5552286" y="5158320"/>
            <a:ext cx="184626" cy="184626"/>
          </a:xfrm>
          <a:custGeom>
            <a:avLst/>
            <a:gdLst>
              <a:gd name="connsiteX0" fmla="*/ 198808 w 397616"/>
              <a:gd name="connsiteY0" fmla="*/ 0 h 397616"/>
              <a:gd name="connsiteX1" fmla="*/ 397616 w 397616"/>
              <a:gd name="connsiteY1" fmla="*/ 198808 h 397616"/>
              <a:gd name="connsiteX2" fmla="*/ 198808 w 397616"/>
              <a:gd name="connsiteY2" fmla="*/ 397616 h 397616"/>
              <a:gd name="connsiteX3" fmla="*/ 0 w 397616"/>
              <a:gd name="connsiteY3" fmla="*/ 198808 h 397616"/>
              <a:gd name="connsiteX4" fmla="*/ 198808 w 397616"/>
              <a:gd name="connsiteY4" fmla="*/ 0 h 39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6" h="397616">
                <a:moveTo>
                  <a:pt x="198808" y="0"/>
                </a:moveTo>
                <a:cubicBezTo>
                  <a:pt x="308607" y="0"/>
                  <a:pt x="397616" y="89009"/>
                  <a:pt x="397616" y="198808"/>
                </a:cubicBezTo>
                <a:cubicBezTo>
                  <a:pt x="397616" y="308607"/>
                  <a:pt x="308607" y="397616"/>
                  <a:pt x="198808" y="397616"/>
                </a:cubicBezTo>
                <a:cubicBezTo>
                  <a:pt x="89009" y="397616"/>
                  <a:pt x="0" y="308607"/>
                  <a:pt x="0" y="198808"/>
                </a:cubicBezTo>
                <a:cubicBezTo>
                  <a:pt x="0" y="89009"/>
                  <a:pt x="89009" y="0"/>
                  <a:pt x="19880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3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7EFB563-7DBB-134D-9221-0CA7FEF2EAB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8482" y="-437624"/>
            <a:ext cx="3888408" cy="20251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FI"/>
              <a:t>INSTAGRAM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71C9E868-59B8-B250-2175-DB3B1EA9AE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582474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ckup Instagram carous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3700A-6F02-234D-9E33-86AED81D5BAF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E2EBDB6-4848-890A-489A-AEFCE76076C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319F5-13C3-4D83-2E05-2FC00C7037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028" y="481756"/>
            <a:ext cx="2485077" cy="5343634"/>
          </a:xfrm>
          <a:prstGeom prst="rect">
            <a:avLst/>
          </a:prstGeom>
        </p:spPr>
      </p:pic>
      <p:sp>
        <p:nvSpPr>
          <p:cNvPr id="28" name="Text Placeholder 48">
            <a:extLst>
              <a:ext uri="{FF2B5EF4-FFF2-40B4-BE49-F238E27FC236}">
                <a16:creationId xmlns:a16="http://schemas.microsoft.com/office/drawing/2014/main" id="{B298CAFE-E342-C772-8DEB-7D3D05A7E4A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582628" y="908658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50">
            <a:extLst>
              <a:ext uri="{FF2B5EF4-FFF2-40B4-BE49-F238E27FC236}">
                <a16:creationId xmlns:a16="http://schemas.microsoft.com/office/drawing/2014/main" id="{D02124E5-46C5-8044-4F1D-AD5AF0F1F08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582628" y="1051109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3F84A31-EEAA-2C01-DD04-DC36BE34EA0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62088" y="875181"/>
            <a:ext cx="397616" cy="397616"/>
          </a:xfrm>
          <a:custGeom>
            <a:avLst/>
            <a:gdLst>
              <a:gd name="connsiteX0" fmla="*/ 198808 w 397616"/>
              <a:gd name="connsiteY0" fmla="*/ 0 h 397616"/>
              <a:gd name="connsiteX1" fmla="*/ 397616 w 397616"/>
              <a:gd name="connsiteY1" fmla="*/ 198808 h 397616"/>
              <a:gd name="connsiteX2" fmla="*/ 198808 w 397616"/>
              <a:gd name="connsiteY2" fmla="*/ 397616 h 397616"/>
              <a:gd name="connsiteX3" fmla="*/ 0 w 397616"/>
              <a:gd name="connsiteY3" fmla="*/ 198808 h 397616"/>
              <a:gd name="connsiteX4" fmla="*/ 198808 w 397616"/>
              <a:gd name="connsiteY4" fmla="*/ 0 h 39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6" h="397616">
                <a:moveTo>
                  <a:pt x="198808" y="0"/>
                </a:moveTo>
                <a:cubicBezTo>
                  <a:pt x="308607" y="0"/>
                  <a:pt x="397616" y="89009"/>
                  <a:pt x="397616" y="198808"/>
                </a:cubicBezTo>
                <a:cubicBezTo>
                  <a:pt x="397616" y="308607"/>
                  <a:pt x="308607" y="397616"/>
                  <a:pt x="198808" y="397616"/>
                </a:cubicBezTo>
                <a:cubicBezTo>
                  <a:pt x="89009" y="397616"/>
                  <a:pt x="0" y="308607"/>
                  <a:pt x="0" y="198808"/>
                </a:cubicBezTo>
                <a:cubicBezTo>
                  <a:pt x="0" y="89009"/>
                  <a:pt x="89009" y="0"/>
                  <a:pt x="19880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62" name="Picture 61" descr="A picture containing design&#10;&#10;Description automatically generated">
            <a:extLst>
              <a:ext uri="{FF2B5EF4-FFF2-40B4-BE49-F238E27FC236}">
                <a16:creationId xmlns:a16="http://schemas.microsoft.com/office/drawing/2014/main" id="{F4E56D42-FF53-F916-72D8-989FA97E92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6469" y="820942"/>
            <a:ext cx="204008" cy="225370"/>
          </a:xfrm>
          <a:prstGeom prst="rect">
            <a:avLst/>
          </a:prstGeom>
        </p:spPr>
      </p:pic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327E583E-369A-F670-A79C-F05089C4FA3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76952" y="1364778"/>
            <a:ext cx="2476800" cy="24768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933E614-308A-5305-637C-2592754C75D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50777" y="394331"/>
            <a:ext cx="2729275" cy="5501644"/>
          </a:xfrm>
          <a:prstGeom prst="rect">
            <a:avLst/>
          </a:prstGeom>
        </p:spPr>
      </p:pic>
      <p:sp>
        <p:nvSpPr>
          <p:cNvPr id="76" name="Text Placeholder 48">
            <a:extLst>
              <a:ext uri="{FF2B5EF4-FFF2-40B4-BE49-F238E27FC236}">
                <a16:creationId xmlns:a16="http://schemas.microsoft.com/office/drawing/2014/main" id="{29AF2F79-09FD-E13E-C277-53E416620F2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68291" y="4397592"/>
            <a:ext cx="705637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7" name="Text Placeholder 50">
            <a:extLst>
              <a:ext uri="{FF2B5EF4-FFF2-40B4-BE49-F238E27FC236}">
                <a16:creationId xmlns:a16="http://schemas.microsoft.com/office/drawing/2014/main" id="{40DAB2D3-B5BE-A91C-BD5C-C726E5592DB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843809" y="4397592"/>
            <a:ext cx="153726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EA2429F-7AD8-2E55-A317-7042713FF6A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51956" y="3956364"/>
            <a:ext cx="2329117" cy="15913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303F3D4-CFF3-2444-E1B4-658474F4846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58921" y="4209237"/>
            <a:ext cx="705637" cy="109766"/>
          </a:xfrm>
          <a:prstGeom prst="rect">
            <a:avLst/>
          </a:prstGeom>
        </p:spPr>
      </p:pic>
      <p:sp>
        <p:nvSpPr>
          <p:cNvPr id="37" name="Text Placeholder 50">
            <a:extLst>
              <a:ext uri="{FF2B5EF4-FFF2-40B4-BE49-F238E27FC236}">
                <a16:creationId xmlns:a16="http://schemas.microsoft.com/office/drawing/2014/main" id="{B8B40CF2-4738-4992-02C4-E35248D30BC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068291" y="4568189"/>
            <a:ext cx="2312782" cy="445844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7A9562E-6BF7-7822-78A9-4E89C992FC8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58920" y="5050266"/>
            <a:ext cx="2322151" cy="281880"/>
          </a:xfrm>
          <a:prstGeom prst="rect">
            <a:avLst/>
          </a:prstGeom>
        </p:spPr>
      </p:pic>
      <p:sp>
        <p:nvSpPr>
          <p:cNvPr id="42" name="Picture Placeholder 39">
            <a:extLst>
              <a:ext uri="{FF2B5EF4-FFF2-40B4-BE49-F238E27FC236}">
                <a16:creationId xmlns:a16="http://schemas.microsoft.com/office/drawing/2014/main" id="{F2F83E97-82F7-37B9-4C95-1291147E12F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049205" y="5158320"/>
            <a:ext cx="184626" cy="184626"/>
          </a:xfrm>
          <a:custGeom>
            <a:avLst/>
            <a:gdLst>
              <a:gd name="connsiteX0" fmla="*/ 198808 w 397616"/>
              <a:gd name="connsiteY0" fmla="*/ 0 h 397616"/>
              <a:gd name="connsiteX1" fmla="*/ 397616 w 397616"/>
              <a:gd name="connsiteY1" fmla="*/ 198808 h 397616"/>
              <a:gd name="connsiteX2" fmla="*/ 198808 w 397616"/>
              <a:gd name="connsiteY2" fmla="*/ 397616 h 397616"/>
              <a:gd name="connsiteX3" fmla="*/ 0 w 397616"/>
              <a:gd name="connsiteY3" fmla="*/ 198808 h 397616"/>
              <a:gd name="connsiteX4" fmla="*/ 198808 w 397616"/>
              <a:gd name="connsiteY4" fmla="*/ 0 h 39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6" h="397616">
                <a:moveTo>
                  <a:pt x="198808" y="0"/>
                </a:moveTo>
                <a:cubicBezTo>
                  <a:pt x="308607" y="0"/>
                  <a:pt x="397616" y="89009"/>
                  <a:pt x="397616" y="198808"/>
                </a:cubicBezTo>
                <a:cubicBezTo>
                  <a:pt x="397616" y="308607"/>
                  <a:pt x="308607" y="397616"/>
                  <a:pt x="198808" y="397616"/>
                </a:cubicBezTo>
                <a:cubicBezTo>
                  <a:pt x="89009" y="397616"/>
                  <a:pt x="0" y="308607"/>
                  <a:pt x="0" y="198808"/>
                </a:cubicBezTo>
                <a:cubicBezTo>
                  <a:pt x="0" y="89009"/>
                  <a:pt x="89009" y="0"/>
                  <a:pt x="19880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3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BB59AED6-979A-5995-947F-3FA8EF93157D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547795" y="1364778"/>
            <a:ext cx="2476800" cy="24768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74CC1C9-0374-09C7-832A-228A84BDF90F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272288" y="1364778"/>
            <a:ext cx="2476800" cy="24768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FBEDC38D-DD8D-DE2B-789B-4BD72118BDD1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827745" y="1364778"/>
            <a:ext cx="2476800" cy="24768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E4DB62-45DA-CC9A-3385-F6B846FBBF35}"/>
              </a:ext>
            </a:extLst>
          </p:cNvPr>
          <p:cNvGrpSpPr/>
          <p:nvPr userDrawn="1"/>
        </p:nvGrpSpPr>
        <p:grpSpPr>
          <a:xfrm>
            <a:off x="4898505" y="4006937"/>
            <a:ext cx="335280" cy="51335"/>
            <a:chOff x="1951403" y="3858653"/>
            <a:chExt cx="335280" cy="5133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BFCADD5-7AB2-C50C-582C-11DF91929600}"/>
                </a:ext>
              </a:extLst>
            </p:cNvPr>
            <p:cNvSpPr/>
            <p:nvPr userDrawn="1"/>
          </p:nvSpPr>
          <p:spPr>
            <a:xfrm>
              <a:off x="1951403" y="3858653"/>
              <a:ext cx="51335" cy="5133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653A795-B858-9769-A89F-5CDAF572B3D1}"/>
                </a:ext>
              </a:extLst>
            </p:cNvPr>
            <p:cNvSpPr/>
            <p:nvPr userDrawn="1"/>
          </p:nvSpPr>
          <p:spPr>
            <a:xfrm>
              <a:off x="2046051" y="3858653"/>
              <a:ext cx="51335" cy="5133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4A0FC58-6CF3-C1E4-184F-20C1B0ABF184}"/>
                </a:ext>
              </a:extLst>
            </p:cNvPr>
            <p:cNvSpPr/>
            <p:nvPr userDrawn="1"/>
          </p:nvSpPr>
          <p:spPr>
            <a:xfrm>
              <a:off x="2140699" y="3858653"/>
              <a:ext cx="51335" cy="5133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31BF857-86E2-27A0-90A3-AAF4C97D1C94}"/>
                </a:ext>
              </a:extLst>
            </p:cNvPr>
            <p:cNvSpPr/>
            <p:nvPr userDrawn="1"/>
          </p:nvSpPr>
          <p:spPr>
            <a:xfrm>
              <a:off x="2235348" y="3858653"/>
              <a:ext cx="51335" cy="5133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61231DD-CACC-9CF9-7363-A6674DC9948B}"/>
              </a:ext>
            </a:extLst>
          </p:cNvPr>
          <p:cNvGrpSpPr/>
          <p:nvPr userDrawn="1"/>
        </p:nvGrpSpPr>
        <p:grpSpPr>
          <a:xfrm>
            <a:off x="10343048" y="4006937"/>
            <a:ext cx="335280" cy="51335"/>
            <a:chOff x="4645125" y="3858653"/>
            <a:chExt cx="335280" cy="5133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5FAC406-6848-8FA7-1FE0-5975884E7374}"/>
                </a:ext>
              </a:extLst>
            </p:cNvPr>
            <p:cNvSpPr/>
            <p:nvPr userDrawn="1"/>
          </p:nvSpPr>
          <p:spPr>
            <a:xfrm>
              <a:off x="4645125" y="3858653"/>
              <a:ext cx="51335" cy="5133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FB00BD2-79CA-A16F-0C83-D0913AA19A45}"/>
                </a:ext>
              </a:extLst>
            </p:cNvPr>
            <p:cNvSpPr/>
            <p:nvPr userDrawn="1"/>
          </p:nvSpPr>
          <p:spPr>
            <a:xfrm>
              <a:off x="4739773" y="3858653"/>
              <a:ext cx="51335" cy="5133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8248423-8E83-B533-C178-A18F8E8DB5FB}"/>
                </a:ext>
              </a:extLst>
            </p:cNvPr>
            <p:cNvSpPr/>
            <p:nvPr userDrawn="1"/>
          </p:nvSpPr>
          <p:spPr>
            <a:xfrm>
              <a:off x="4834421" y="3858653"/>
              <a:ext cx="51335" cy="5133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C4370DF-55E7-1FBE-988D-CB2E3034FA3D}"/>
                </a:ext>
              </a:extLst>
            </p:cNvPr>
            <p:cNvSpPr/>
            <p:nvPr userDrawn="1"/>
          </p:nvSpPr>
          <p:spPr>
            <a:xfrm>
              <a:off x="4929070" y="3858653"/>
              <a:ext cx="51335" cy="5133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58C1D2C-A1E1-2242-83CF-ACC599E86B55}"/>
              </a:ext>
            </a:extLst>
          </p:cNvPr>
          <p:cNvGrpSpPr/>
          <p:nvPr userDrawn="1"/>
        </p:nvGrpSpPr>
        <p:grpSpPr>
          <a:xfrm>
            <a:off x="2056926" y="4006937"/>
            <a:ext cx="335280" cy="51335"/>
            <a:chOff x="3708054" y="3858653"/>
            <a:chExt cx="335280" cy="5133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4BE7BD7-4AAD-0B23-713F-676A14CD0C67}"/>
                </a:ext>
              </a:extLst>
            </p:cNvPr>
            <p:cNvSpPr/>
            <p:nvPr userDrawn="1"/>
          </p:nvSpPr>
          <p:spPr>
            <a:xfrm>
              <a:off x="3708054" y="3858653"/>
              <a:ext cx="51335" cy="5133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8A73F1F-F83E-875F-D515-77CE5F6CDDC3}"/>
                </a:ext>
              </a:extLst>
            </p:cNvPr>
            <p:cNvSpPr/>
            <p:nvPr userDrawn="1"/>
          </p:nvSpPr>
          <p:spPr>
            <a:xfrm>
              <a:off x="3802702" y="3858653"/>
              <a:ext cx="51335" cy="5133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CE7495B-620A-FAD3-5D46-D584508118E8}"/>
                </a:ext>
              </a:extLst>
            </p:cNvPr>
            <p:cNvSpPr/>
            <p:nvPr userDrawn="1"/>
          </p:nvSpPr>
          <p:spPr>
            <a:xfrm>
              <a:off x="3897350" y="3858653"/>
              <a:ext cx="51335" cy="5133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A052975-CAAB-67C0-9C69-B152270280BE}"/>
                </a:ext>
              </a:extLst>
            </p:cNvPr>
            <p:cNvSpPr/>
            <p:nvPr userDrawn="1"/>
          </p:nvSpPr>
          <p:spPr>
            <a:xfrm>
              <a:off x="3991999" y="3858653"/>
              <a:ext cx="51335" cy="5133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E6B217A-D053-AF58-AC71-69E33D340ADB}"/>
              </a:ext>
            </a:extLst>
          </p:cNvPr>
          <p:cNvGrpSpPr/>
          <p:nvPr userDrawn="1"/>
        </p:nvGrpSpPr>
        <p:grpSpPr>
          <a:xfrm>
            <a:off x="7618555" y="4006937"/>
            <a:ext cx="335280" cy="51335"/>
            <a:chOff x="2763426" y="3858653"/>
            <a:chExt cx="335280" cy="51335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3BBED39-C399-9325-ED44-90D666E81662}"/>
                </a:ext>
              </a:extLst>
            </p:cNvPr>
            <p:cNvSpPr/>
            <p:nvPr userDrawn="1"/>
          </p:nvSpPr>
          <p:spPr>
            <a:xfrm>
              <a:off x="2763426" y="3858653"/>
              <a:ext cx="51335" cy="5133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6FEFF29-62BA-4D27-DCED-75FC3532D8E1}"/>
                </a:ext>
              </a:extLst>
            </p:cNvPr>
            <p:cNvSpPr/>
            <p:nvPr userDrawn="1"/>
          </p:nvSpPr>
          <p:spPr>
            <a:xfrm>
              <a:off x="2858074" y="3858653"/>
              <a:ext cx="51335" cy="5133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C9FA9E1-34DC-8664-3EB8-DE112F89B4C5}"/>
                </a:ext>
              </a:extLst>
            </p:cNvPr>
            <p:cNvSpPr/>
            <p:nvPr userDrawn="1"/>
          </p:nvSpPr>
          <p:spPr>
            <a:xfrm>
              <a:off x="2952722" y="3858653"/>
              <a:ext cx="51335" cy="5133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9D4E43B-A6A3-DA30-C857-247670074D41}"/>
                </a:ext>
              </a:extLst>
            </p:cNvPr>
            <p:cNvSpPr/>
            <p:nvPr userDrawn="1"/>
          </p:nvSpPr>
          <p:spPr>
            <a:xfrm>
              <a:off x="3047371" y="3858653"/>
              <a:ext cx="51335" cy="5133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</p:grpSp>
    </p:spTree>
    <p:extLst>
      <p:ext uri="{BB962C8B-B14F-4D97-AF65-F5344CB8AC3E}">
        <p14:creationId xmlns:p14="http://schemas.microsoft.com/office/powerpoint/2010/main" val="19901778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ckup Instagram stor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89" descr="A picture containing screenshot, black, design&#10;&#10;Description automatically generated">
            <a:extLst>
              <a:ext uri="{FF2B5EF4-FFF2-40B4-BE49-F238E27FC236}">
                <a16:creationId xmlns:a16="http://schemas.microsoft.com/office/drawing/2014/main" id="{F65CF6F9-4A0F-EE97-21F5-28C889A9FA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0542" y="466165"/>
            <a:ext cx="2513133" cy="5438679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63959-ECE8-9848-A67B-D055BE8E33E0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E2EBDB6-4848-890A-489A-AEFCE76076C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B302EA20-3021-F848-D866-D2A423A616AC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481462" y="827666"/>
            <a:ext cx="2476800" cy="4354518"/>
          </a:xfrm>
          <a:custGeom>
            <a:avLst/>
            <a:gdLst>
              <a:gd name="connsiteX0" fmla="*/ 114779 w 2605050"/>
              <a:gd name="connsiteY0" fmla="*/ 0 h 4354518"/>
              <a:gd name="connsiteX1" fmla="*/ 2490271 w 2605050"/>
              <a:gd name="connsiteY1" fmla="*/ 0 h 4354518"/>
              <a:gd name="connsiteX2" fmla="*/ 2605050 w 2605050"/>
              <a:gd name="connsiteY2" fmla="*/ 114779 h 4354518"/>
              <a:gd name="connsiteX3" fmla="*/ 2605050 w 2605050"/>
              <a:gd name="connsiteY3" fmla="*/ 4239739 h 4354518"/>
              <a:gd name="connsiteX4" fmla="*/ 2490271 w 2605050"/>
              <a:gd name="connsiteY4" fmla="*/ 4354518 h 4354518"/>
              <a:gd name="connsiteX5" fmla="*/ 114779 w 2605050"/>
              <a:gd name="connsiteY5" fmla="*/ 4354518 h 4354518"/>
              <a:gd name="connsiteX6" fmla="*/ 0 w 2605050"/>
              <a:gd name="connsiteY6" fmla="*/ 4239739 h 4354518"/>
              <a:gd name="connsiteX7" fmla="*/ 0 w 2605050"/>
              <a:gd name="connsiteY7" fmla="*/ 114779 h 4354518"/>
              <a:gd name="connsiteX8" fmla="*/ 114779 w 2605050"/>
              <a:gd name="connsiteY8" fmla="*/ 0 h 4354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05050" h="4354518">
                <a:moveTo>
                  <a:pt x="114779" y="0"/>
                </a:moveTo>
                <a:lnTo>
                  <a:pt x="2490271" y="0"/>
                </a:lnTo>
                <a:cubicBezTo>
                  <a:pt x="2553662" y="0"/>
                  <a:pt x="2605050" y="51388"/>
                  <a:pt x="2605050" y="114779"/>
                </a:cubicBezTo>
                <a:lnTo>
                  <a:pt x="2605050" y="4239739"/>
                </a:lnTo>
                <a:cubicBezTo>
                  <a:pt x="2605050" y="4303130"/>
                  <a:pt x="2553662" y="4354518"/>
                  <a:pt x="2490271" y="4354518"/>
                </a:cubicBezTo>
                <a:lnTo>
                  <a:pt x="114779" y="4354518"/>
                </a:lnTo>
                <a:cubicBezTo>
                  <a:pt x="51388" y="4354518"/>
                  <a:pt x="0" y="4303130"/>
                  <a:pt x="0" y="4239739"/>
                </a:cubicBezTo>
                <a:lnTo>
                  <a:pt x="0" y="114779"/>
                </a:lnTo>
                <a:cubicBezTo>
                  <a:pt x="0" y="51388"/>
                  <a:pt x="51388" y="0"/>
                  <a:pt x="114779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FI"/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D25B602C-80A2-F12C-59C0-D123839DCD4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48945" y="442036"/>
            <a:ext cx="2747952" cy="5539293"/>
          </a:xfrm>
          <a:prstGeom prst="rect">
            <a:avLst/>
          </a:prstGeom>
        </p:spPr>
      </p:pic>
      <p:sp>
        <p:nvSpPr>
          <p:cNvPr id="28" name="Text Placeholder 48">
            <a:extLst>
              <a:ext uri="{FF2B5EF4-FFF2-40B4-BE49-F238E27FC236}">
                <a16:creationId xmlns:a16="http://schemas.microsoft.com/office/drawing/2014/main" id="{B298CAFE-E342-C772-8DEB-7D3D05A7E4A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901583" y="931913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50">
            <a:extLst>
              <a:ext uri="{FF2B5EF4-FFF2-40B4-BE49-F238E27FC236}">
                <a16:creationId xmlns:a16="http://schemas.microsoft.com/office/drawing/2014/main" id="{D02124E5-46C5-8044-4F1D-AD5AF0F1F08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901583" y="1074364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3F84A31-EEAA-2C01-DD04-DC36BE34EA0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565725" y="931913"/>
            <a:ext cx="228011" cy="228011"/>
          </a:xfrm>
          <a:custGeom>
            <a:avLst/>
            <a:gdLst>
              <a:gd name="connsiteX0" fmla="*/ 198808 w 397616"/>
              <a:gd name="connsiteY0" fmla="*/ 0 h 397616"/>
              <a:gd name="connsiteX1" fmla="*/ 397616 w 397616"/>
              <a:gd name="connsiteY1" fmla="*/ 198808 h 397616"/>
              <a:gd name="connsiteX2" fmla="*/ 198808 w 397616"/>
              <a:gd name="connsiteY2" fmla="*/ 397616 h 397616"/>
              <a:gd name="connsiteX3" fmla="*/ 0 w 397616"/>
              <a:gd name="connsiteY3" fmla="*/ 198808 h 397616"/>
              <a:gd name="connsiteX4" fmla="*/ 198808 w 397616"/>
              <a:gd name="connsiteY4" fmla="*/ 0 h 39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6" h="397616">
                <a:moveTo>
                  <a:pt x="198808" y="0"/>
                </a:moveTo>
                <a:cubicBezTo>
                  <a:pt x="308607" y="0"/>
                  <a:pt x="397616" y="89009"/>
                  <a:pt x="397616" y="198808"/>
                </a:cubicBezTo>
                <a:cubicBezTo>
                  <a:pt x="397616" y="308607"/>
                  <a:pt x="308607" y="397616"/>
                  <a:pt x="198808" y="397616"/>
                </a:cubicBezTo>
                <a:cubicBezTo>
                  <a:pt x="89009" y="397616"/>
                  <a:pt x="0" y="308607"/>
                  <a:pt x="0" y="198808"/>
                </a:cubicBezTo>
                <a:cubicBezTo>
                  <a:pt x="0" y="89009"/>
                  <a:pt x="89009" y="0"/>
                  <a:pt x="19880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3" name="Picture 2" descr="A picture containing screenshot, black, design&#10;&#10;Description automatically generated">
            <a:extLst>
              <a:ext uri="{FF2B5EF4-FFF2-40B4-BE49-F238E27FC236}">
                <a16:creationId xmlns:a16="http://schemas.microsoft.com/office/drawing/2014/main" id="{0A9B7857-ACD0-A8FD-7510-E01C61FE41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4620" y="466165"/>
            <a:ext cx="2513133" cy="5438679"/>
          </a:xfrm>
          <a:prstGeom prst="rect">
            <a:avLst/>
          </a:prstGeom>
        </p:spPr>
      </p:pic>
      <p:sp>
        <p:nvSpPr>
          <p:cNvPr id="5" name="Picture Placeholder 47">
            <a:extLst>
              <a:ext uri="{FF2B5EF4-FFF2-40B4-BE49-F238E27FC236}">
                <a16:creationId xmlns:a16="http://schemas.microsoft.com/office/drawing/2014/main" id="{112E5642-65A6-C2D1-79DA-9C8F503B19D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7345540" y="827666"/>
            <a:ext cx="2476800" cy="4354518"/>
          </a:xfrm>
          <a:custGeom>
            <a:avLst/>
            <a:gdLst>
              <a:gd name="connsiteX0" fmla="*/ 114779 w 2605050"/>
              <a:gd name="connsiteY0" fmla="*/ 0 h 4354518"/>
              <a:gd name="connsiteX1" fmla="*/ 2490271 w 2605050"/>
              <a:gd name="connsiteY1" fmla="*/ 0 h 4354518"/>
              <a:gd name="connsiteX2" fmla="*/ 2605050 w 2605050"/>
              <a:gd name="connsiteY2" fmla="*/ 114779 h 4354518"/>
              <a:gd name="connsiteX3" fmla="*/ 2605050 w 2605050"/>
              <a:gd name="connsiteY3" fmla="*/ 4239739 h 4354518"/>
              <a:gd name="connsiteX4" fmla="*/ 2490271 w 2605050"/>
              <a:gd name="connsiteY4" fmla="*/ 4354518 h 4354518"/>
              <a:gd name="connsiteX5" fmla="*/ 114779 w 2605050"/>
              <a:gd name="connsiteY5" fmla="*/ 4354518 h 4354518"/>
              <a:gd name="connsiteX6" fmla="*/ 0 w 2605050"/>
              <a:gd name="connsiteY6" fmla="*/ 4239739 h 4354518"/>
              <a:gd name="connsiteX7" fmla="*/ 0 w 2605050"/>
              <a:gd name="connsiteY7" fmla="*/ 114779 h 4354518"/>
              <a:gd name="connsiteX8" fmla="*/ 114779 w 2605050"/>
              <a:gd name="connsiteY8" fmla="*/ 0 h 4354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05050" h="4354518">
                <a:moveTo>
                  <a:pt x="114779" y="0"/>
                </a:moveTo>
                <a:lnTo>
                  <a:pt x="2490271" y="0"/>
                </a:lnTo>
                <a:cubicBezTo>
                  <a:pt x="2553662" y="0"/>
                  <a:pt x="2605050" y="51388"/>
                  <a:pt x="2605050" y="114779"/>
                </a:cubicBezTo>
                <a:lnTo>
                  <a:pt x="2605050" y="4239739"/>
                </a:lnTo>
                <a:cubicBezTo>
                  <a:pt x="2605050" y="4303130"/>
                  <a:pt x="2553662" y="4354518"/>
                  <a:pt x="2490271" y="4354518"/>
                </a:cubicBezTo>
                <a:lnTo>
                  <a:pt x="114779" y="4354518"/>
                </a:lnTo>
                <a:cubicBezTo>
                  <a:pt x="51388" y="4354518"/>
                  <a:pt x="0" y="4303130"/>
                  <a:pt x="0" y="4239739"/>
                </a:cubicBezTo>
                <a:lnTo>
                  <a:pt x="0" y="114779"/>
                </a:lnTo>
                <a:cubicBezTo>
                  <a:pt x="0" y="51388"/>
                  <a:pt x="51388" y="0"/>
                  <a:pt x="114779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9E6A46-7172-DC49-E3C3-1E98BA9030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3023" y="442036"/>
            <a:ext cx="2747952" cy="5539293"/>
          </a:xfrm>
          <a:prstGeom prst="rect">
            <a:avLst/>
          </a:prstGeom>
        </p:spPr>
      </p:pic>
      <p:sp>
        <p:nvSpPr>
          <p:cNvPr id="7" name="Text Placeholder 48">
            <a:extLst>
              <a:ext uri="{FF2B5EF4-FFF2-40B4-BE49-F238E27FC236}">
                <a16:creationId xmlns:a16="http://schemas.microsoft.com/office/drawing/2014/main" id="{6D3F24F6-ECB9-DACE-FB30-296A78D77BFB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7765661" y="931913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50">
            <a:extLst>
              <a:ext uri="{FF2B5EF4-FFF2-40B4-BE49-F238E27FC236}">
                <a16:creationId xmlns:a16="http://schemas.microsoft.com/office/drawing/2014/main" id="{752F1ED5-6409-4152-2930-D4AB4B718E38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7765661" y="1074364"/>
            <a:ext cx="1392534" cy="137653"/>
          </a:xfrm>
        </p:spPr>
        <p:txBody>
          <a:bodyPr/>
          <a:lstStyle>
            <a:lvl1pPr marL="0" indent="0">
              <a:lnSpc>
                <a:spcPts val="860"/>
              </a:lnSpc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Picture Placeholder 39">
            <a:extLst>
              <a:ext uri="{FF2B5EF4-FFF2-40B4-BE49-F238E27FC236}">
                <a16:creationId xmlns:a16="http://schemas.microsoft.com/office/drawing/2014/main" id="{8B4C4AE4-732A-4858-B1C0-00D1A203D270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7429803" y="931913"/>
            <a:ext cx="228011" cy="228011"/>
          </a:xfrm>
          <a:custGeom>
            <a:avLst/>
            <a:gdLst>
              <a:gd name="connsiteX0" fmla="*/ 198808 w 397616"/>
              <a:gd name="connsiteY0" fmla="*/ 0 h 397616"/>
              <a:gd name="connsiteX1" fmla="*/ 397616 w 397616"/>
              <a:gd name="connsiteY1" fmla="*/ 198808 h 397616"/>
              <a:gd name="connsiteX2" fmla="*/ 198808 w 397616"/>
              <a:gd name="connsiteY2" fmla="*/ 397616 h 397616"/>
              <a:gd name="connsiteX3" fmla="*/ 0 w 397616"/>
              <a:gd name="connsiteY3" fmla="*/ 198808 h 397616"/>
              <a:gd name="connsiteX4" fmla="*/ 198808 w 397616"/>
              <a:gd name="connsiteY4" fmla="*/ 0 h 39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6" h="397616">
                <a:moveTo>
                  <a:pt x="198808" y="0"/>
                </a:moveTo>
                <a:cubicBezTo>
                  <a:pt x="308607" y="0"/>
                  <a:pt x="397616" y="89009"/>
                  <a:pt x="397616" y="198808"/>
                </a:cubicBezTo>
                <a:cubicBezTo>
                  <a:pt x="397616" y="308607"/>
                  <a:pt x="308607" y="397616"/>
                  <a:pt x="198808" y="397616"/>
                </a:cubicBezTo>
                <a:cubicBezTo>
                  <a:pt x="89009" y="397616"/>
                  <a:pt x="0" y="308607"/>
                  <a:pt x="0" y="198808"/>
                </a:cubicBezTo>
                <a:cubicBezTo>
                  <a:pt x="0" y="89009"/>
                  <a:pt x="89009" y="0"/>
                  <a:pt x="19880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2FE7563-01F3-C953-67C0-FEA9A92550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17584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08C31A-660B-499D-9821-964D172D4C6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BE2B220-203B-504F-ABBC-BB84B41526A4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80D0CC-EEA2-4FCF-8B14-7C6C8A9265F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981FD-C58B-41E8-BED1-72917E90D9C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447FF30-EB33-A6E5-B0D5-0AD957690B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5536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Titl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7881" y="2953116"/>
            <a:ext cx="10915917" cy="1655762"/>
          </a:xfrm>
        </p:spPr>
        <p:txBody>
          <a:bodyPr/>
          <a:lstStyle>
            <a:lvl1pPr marL="0" indent="0" algn="l">
              <a:buNone/>
              <a:defRPr sz="9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section 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4BEECF2-EB1F-FA4F-AE1B-5604516317B8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720796-F651-9C40-8F64-B2757E9CEA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882" y="1661374"/>
            <a:ext cx="10915918" cy="1415629"/>
          </a:xfrm>
        </p:spPr>
        <p:txBody>
          <a:bodyPr anchor="b" anchorCtr="0"/>
          <a:lstStyle>
            <a:lvl1pPr algn="l">
              <a:defRPr sz="9200" b="1">
                <a:solidFill>
                  <a:schemeClr val="accent1"/>
                </a:solidFill>
              </a:defRPr>
            </a:lvl1pPr>
          </a:lstStyle>
          <a:p>
            <a:r>
              <a:rPr lang="en-GB"/>
              <a:t>00_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3FC39A7-E5C8-1141-BBAA-0AD8EF7CBE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023494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170FEC-53D4-47D7-8671-8CC3F695FEC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E69D341-AE4C-2245-8CD0-A03C9B689D7C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CAEC1D-C4B9-4279-A700-D932A3C80D1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CF78-361A-4838-8277-924BCFF27E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4BDA04-EB00-035C-AD31-26D2ECA03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825609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cing_2024">
    <p:bg>
      <p:bgPr>
        <a:solidFill>
          <a:srgbClr val="E5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Mitton-arrow.png" descr="Mitton-arrow.png">
            <a:extLst>
              <a:ext uri="{FF2B5EF4-FFF2-40B4-BE49-F238E27FC236}">
                <a16:creationId xmlns:a16="http://schemas.microsoft.com/office/drawing/2014/main" id="{EA1D0C19-7506-4B00-8B59-C2E1CEF9A9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617" y="936391"/>
            <a:ext cx="664824" cy="585922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F9E1B360-2D8A-49E8-8A12-E40F4CB2E25F}"/>
              </a:ext>
            </a:extLst>
          </p:cNvPr>
          <p:cNvSpPr/>
          <p:nvPr userDrawn="1"/>
        </p:nvSpPr>
        <p:spPr>
          <a:xfrm>
            <a:off x="4232720" y="666147"/>
            <a:ext cx="6516652" cy="570569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6877450-28D8-6208-7E64-331F5440B5A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0729" y="1076138"/>
            <a:ext cx="5619025" cy="4898493"/>
          </a:xfrm>
        </p:spPr>
        <p:txBody>
          <a:bodyPr/>
          <a:lstStyle>
            <a:lvl1pPr marL="9525" indent="0">
              <a:spcBef>
                <a:spcPts val="0"/>
              </a:spcBef>
              <a:spcAft>
                <a:spcPts val="400"/>
              </a:spcAft>
              <a:buNone/>
              <a:tabLst>
                <a:tab pos="5549900" algn="r"/>
              </a:tabLst>
              <a:defRPr b="1"/>
            </a:lvl1pPr>
            <a:lvl2pPr marL="185738" indent="-176213">
              <a:lnSpc>
                <a:spcPct val="110000"/>
              </a:lnSpc>
              <a:spcBef>
                <a:spcPts val="0"/>
              </a:spcBef>
              <a:tabLst>
                <a:tab pos="5546725" algn="r"/>
              </a:tabLst>
              <a:defRPr sz="1100"/>
            </a:lvl2pPr>
            <a:lvl3pPr marL="317500" indent="-131763">
              <a:lnSpc>
                <a:spcPct val="110000"/>
              </a:lnSpc>
              <a:spcBef>
                <a:spcPts val="0"/>
              </a:spcBef>
              <a:buFont typeface="System Font Regular"/>
              <a:buChar char="−"/>
              <a:tabLst>
                <a:tab pos="5546725" algn="r"/>
              </a:tabLst>
              <a:defRPr sz="1100"/>
            </a:lvl3pPr>
            <a:lvl4pPr marL="447675" indent="-130175">
              <a:lnSpc>
                <a:spcPct val="110000"/>
              </a:lnSpc>
              <a:spcBef>
                <a:spcPts val="0"/>
              </a:spcBef>
              <a:buFont typeface="System Font Regular"/>
              <a:buChar char="−"/>
              <a:tabLst>
                <a:tab pos="5546725" algn="r"/>
              </a:tabLst>
              <a:defRPr sz="1100"/>
            </a:lvl4pPr>
            <a:lvl5pPr marL="579438" indent="-131763">
              <a:lnSpc>
                <a:spcPct val="110000"/>
              </a:lnSpc>
              <a:spcBef>
                <a:spcPts val="0"/>
              </a:spcBef>
              <a:buFont typeface="System Font Regular"/>
              <a:buChar char="−"/>
              <a:tabLst>
                <a:tab pos="5546725" algn="r"/>
              </a:tabLst>
              <a:defRPr sz="1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BD080301-F85F-43BA-5CB9-ACD9F065BAA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52500" y="1076138"/>
            <a:ext cx="2816225" cy="4898493"/>
          </a:xfrm>
        </p:spPr>
        <p:txBody>
          <a:bodyPr/>
          <a:lstStyle>
            <a:lvl1pPr marL="9525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2500" b="1"/>
            </a:lvl1pPr>
            <a:lvl2pPr marL="9525" indent="0">
              <a:spcBef>
                <a:spcPts val="400"/>
              </a:spcBef>
              <a:spcAft>
                <a:spcPts val="400"/>
              </a:spcAft>
              <a:buNone/>
              <a:tabLst>
                <a:tab pos="5462588" algn="r"/>
              </a:tabLst>
              <a:defRPr sz="1300"/>
            </a:lvl2pPr>
            <a:lvl3pPr marL="9525" indent="0">
              <a:spcBef>
                <a:spcPts val="0"/>
              </a:spcBef>
              <a:buNone/>
              <a:tabLst>
                <a:tab pos="5462588" algn="r"/>
              </a:tabLst>
              <a:defRPr sz="1100"/>
            </a:lvl3pPr>
            <a:lvl4pPr marL="9525" indent="0">
              <a:spcBef>
                <a:spcPts val="0"/>
              </a:spcBef>
              <a:buNone/>
              <a:tabLst>
                <a:tab pos="5462588" algn="r"/>
              </a:tabLst>
              <a:defRPr sz="1100"/>
            </a:lvl4pPr>
            <a:lvl5pPr marL="9525" indent="0">
              <a:spcBef>
                <a:spcPts val="0"/>
              </a:spcBef>
              <a:buNone/>
              <a:tabLst>
                <a:tab pos="5462588" algn="r"/>
              </a:tabLst>
              <a:defRPr sz="1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2" name="Date Placeholder 5">
            <a:extLst>
              <a:ext uri="{FF2B5EF4-FFF2-40B4-BE49-F238E27FC236}">
                <a16:creationId xmlns:a16="http://schemas.microsoft.com/office/drawing/2014/main" id="{9E0C8A08-CB8A-9821-CA4B-F589A397C7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2044" y="6374821"/>
            <a:ext cx="888999" cy="220350"/>
          </a:xfrm>
        </p:spPr>
        <p:txBody>
          <a:bodyPr/>
          <a:lstStyle/>
          <a:p>
            <a:fld id="{DC29601E-7EF1-DA48-AC0C-E1E6D5322360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3B80524C-AA25-CBC9-B0D7-6E931D10E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2148" y="6374821"/>
            <a:ext cx="4114800" cy="220350"/>
          </a:xfrm>
        </p:spPr>
        <p:txBody>
          <a:bodyPr/>
          <a:lstStyle/>
          <a:p>
            <a:endParaRPr lang="fi-FI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0578B79-A887-EEF9-B9C9-82980A14FA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587841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7882" y="3089656"/>
            <a:ext cx="11311206" cy="1655762"/>
          </a:xfrm>
        </p:spPr>
        <p:txBody>
          <a:bodyPr/>
          <a:lstStyle>
            <a:lvl1pPr marL="0" indent="0" algn="l">
              <a:buNone/>
              <a:defRPr sz="9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err="1"/>
              <a:t>text</a:t>
            </a:r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720796-F651-9C40-8F64-B2757E9C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6726" y="1661374"/>
            <a:ext cx="9962362" cy="1415629"/>
          </a:xfrm>
        </p:spPr>
        <p:txBody>
          <a:bodyPr anchor="b" anchorCtr="0"/>
          <a:lstStyle>
            <a:lvl1pPr algn="l">
              <a:defRPr sz="92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2A9F804-71CF-4E1B-9F21-00A0429DA06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22770" y="5627077"/>
            <a:ext cx="3735473" cy="1025511"/>
          </a:xfrm>
        </p:spPr>
        <p:txBody>
          <a:bodyPr anchor="b" anchorCtr="0"/>
          <a:lstStyle>
            <a:lvl1pPr marL="0" indent="0">
              <a:lnSpc>
                <a:spcPct val="130000"/>
              </a:lnSpc>
              <a:buNone/>
              <a:defRPr sz="15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298EB60-6CB1-4494-BBED-4B6E09CFFB3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095360" y="5627077"/>
            <a:ext cx="3735473" cy="1025511"/>
          </a:xfrm>
        </p:spPr>
        <p:txBody>
          <a:bodyPr anchor="b" anchorCtr="0"/>
          <a:lstStyle>
            <a:lvl1pPr marL="0" indent="0">
              <a:lnSpc>
                <a:spcPct val="130000"/>
              </a:lnSpc>
              <a:buNone/>
              <a:defRPr sz="15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60A87A12-E595-5F2E-9AA3-058B4A2E87D8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437882" y="1911611"/>
            <a:ext cx="998973" cy="915153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445277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7882" y="3089656"/>
            <a:ext cx="11311206" cy="1655762"/>
          </a:xfrm>
        </p:spPr>
        <p:txBody>
          <a:bodyPr/>
          <a:lstStyle>
            <a:lvl1pPr marL="0" indent="0" algn="l">
              <a:buNone/>
              <a:defRPr sz="9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err="1"/>
              <a:t>text</a:t>
            </a:r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720796-F651-9C40-8F64-B2757E9C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6726" y="1661374"/>
            <a:ext cx="9962362" cy="1415629"/>
          </a:xfrm>
        </p:spPr>
        <p:txBody>
          <a:bodyPr anchor="b" anchorCtr="0"/>
          <a:lstStyle>
            <a:lvl1pPr algn="l">
              <a:defRPr sz="9200" b="1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2A9F804-71CF-4E1B-9F21-00A0429DA06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22770" y="5627077"/>
            <a:ext cx="3735473" cy="1025511"/>
          </a:xfrm>
        </p:spPr>
        <p:txBody>
          <a:bodyPr anchor="b" anchorCtr="0"/>
          <a:lstStyle>
            <a:lvl1pPr marL="0" indent="0">
              <a:lnSpc>
                <a:spcPct val="130000"/>
              </a:lnSpc>
              <a:buNone/>
              <a:defRPr sz="1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298EB60-6CB1-4494-BBED-4B6E09CFFB3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095360" y="5627077"/>
            <a:ext cx="3735473" cy="1025511"/>
          </a:xfrm>
        </p:spPr>
        <p:txBody>
          <a:bodyPr anchor="b" anchorCtr="0"/>
          <a:lstStyle>
            <a:lvl1pPr marL="0" indent="0">
              <a:lnSpc>
                <a:spcPct val="130000"/>
              </a:lnSpc>
              <a:buNone/>
              <a:defRPr sz="1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E75D71E-3DC5-DA56-5874-44DE10A7683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08" y="109860"/>
            <a:ext cx="1147630" cy="546114"/>
          </a:xfrm>
          <a:prstGeom prst="rect">
            <a:avLst/>
          </a:prstGeom>
        </p:spPr>
      </p:pic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BACDA68D-B55A-0142-B3EC-B592D3ED7D07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437882" y="1911611"/>
            <a:ext cx="998973" cy="915153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82309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3">
    <p:bg>
      <p:bgPr>
        <a:solidFill>
          <a:srgbClr val="EB5D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7882" y="3089656"/>
            <a:ext cx="11311206" cy="1655762"/>
          </a:xfrm>
        </p:spPr>
        <p:txBody>
          <a:bodyPr/>
          <a:lstStyle>
            <a:lvl1pPr marL="0" indent="0" algn="l">
              <a:buNone/>
              <a:defRPr sz="9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err="1"/>
              <a:t>text</a:t>
            </a:r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720796-F651-9C40-8F64-B2757E9C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6726" y="1661374"/>
            <a:ext cx="9962362" cy="1415629"/>
          </a:xfrm>
        </p:spPr>
        <p:txBody>
          <a:bodyPr anchor="b" anchorCtr="0"/>
          <a:lstStyle>
            <a:lvl1pPr algn="l">
              <a:defRPr sz="92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2A9F804-71CF-4E1B-9F21-00A0429DA06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22770" y="5627077"/>
            <a:ext cx="3735473" cy="1025511"/>
          </a:xfrm>
        </p:spPr>
        <p:txBody>
          <a:bodyPr anchor="b" anchorCtr="0"/>
          <a:lstStyle>
            <a:lvl1pPr marL="0" indent="0">
              <a:lnSpc>
                <a:spcPct val="130000"/>
              </a:lnSpc>
              <a:buNone/>
              <a:defRPr sz="15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298EB60-6CB1-4494-BBED-4B6E09CFFB3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095360" y="5627077"/>
            <a:ext cx="3735473" cy="1025511"/>
          </a:xfrm>
        </p:spPr>
        <p:txBody>
          <a:bodyPr anchor="b" anchorCtr="0"/>
          <a:lstStyle>
            <a:lvl1pPr marL="0" indent="0">
              <a:lnSpc>
                <a:spcPct val="130000"/>
              </a:lnSpc>
              <a:buNone/>
              <a:defRPr sz="15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46BE0772-2047-198D-0E8A-FE6474AE33A8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437882" y="1911611"/>
            <a:ext cx="998973" cy="915153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999760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64E5CC-F8BE-4764-BE1B-D829CF3CF2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0287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7882" y="3089656"/>
            <a:ext cx="5065068" cy="1655762"/>
          </a:xfrm>
        </p:spPr>
        <p:txBody>
          <a:bodyPr/>
          <a:lstStyle>
            <a:lvl1pPr marL="0" indent="0" algn="l">
              <a:buNone/>
              <a:defRPr sz="9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err="1"/>
              <a:t>text</a:t>
            </a:r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720796-F651-9C40-8F64-B2757E9CEA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86726" y="1661374"/>
            <a:ext cx="3716224" cy="1415629"/>
          </a:xfrm>
        </p:spPr>
        <p:txBody>
          <a:bodyPr anchor="b" anchorCtr="0"/>
          <a:lstStyle>
            <a:lvl1pPr algn="l">
              <a:defRPr sz="9200" b="1"/>
            </a:lvl1pPr>
          </a:lstStyle>
          <a:p>
            <a:r>
              <a:rPr lang="fi-FI" err="1"/>
              <a:t>text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2A9F804-71CF-4E1B-9F21-00A0429DA06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22770" y="5627077"/>
            <a:ext cx="3735473" cy="1025511"/>
          </a:xfrm>
        </p:spPr>
        <p:txBody>
          <a:bodyPr anchor="b" anchorCtr="0"/>
          <a:lstStyle>
            <a:lvl1pPr marL="0" indent="0">
              <a:lnSpc>
                <a:spcPct val="130000"/>
              </a:lnSpc>
              <a:buNone/>
              <a:defRPr sz="15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298EB60-6CB1-4494-BBED-4B6E09CFFB3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095360" y="5627077"/>
            <a:ext cx="3735473" cy="1025511"/>
          </a:xfrm>
        </p:spPr>
        <p:txBody>
          <a:bodyPr anchor="b" anchorCtr="0"/>
          <a:lstStyle>
            <a:lvl1pPr marL="0" indent="0">
              <a:lnSpc>
                <a:spcPct val="130000"/>
              </a:lnSpc>
              <a:buNone/>
              <a:defRPr sz="15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893B3FF-D457-DEC6-FB02-54A3F8A57211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B9C13A1E-A1F9-D416-F377-22539106154E}"/>
              </a:ext>
            </a:extLst>
          </p:cNvPr>
          <p:cNvSpPr>
            <a:spLocks noGrp="1"/>
          </p:cNvSpPr>
          <p:nvPr>
            <p:ph type="dgm" sz="quarter" idx="29" hasCustomPrompt="1"/>
          </p:nvPr>
        </p:nvSpPr>
        <p:spPr>
          <a:xfrm>
            <a:off x="437882" y="1911611"/>
            <a:ext cx="998973" cy="915153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84667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036" y="1712891"/>
            <a:ext cx="3852045" cy="4464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06789F3-151D-4A78-8134-2617E04A66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4287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B6F5649-54C1-4016-BB0C-D4F838752D31}" type="datetime1">
              <a:rPr lang="fi-FI" smtClean="0"/>
              <a:t>20.8.2026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DB47B6-BF84-4E39-AA00-9C0461835F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31DBFE86-B36F-8D4F-A845-8F13E0581461}"/>
              </a:ext>
            </a:extLst>
          </p:cNvPr>
          <p:cNvSpPr/>
          <p:nvPr userDrawn="1"/>
        </p:nvSpPr>
        <p:spPr>
          <a:xfrm>
            <a:off x="246821" y="936325"/>
            <a:ext cx="664777" cy="58588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6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481E0C-EEAE-4773-99DE-25FB1EE5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7" y="1099929"/>
            <a:ext cx="3852045" cy="552121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2005928C-2164-40D0-95FC-060BF0007B9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2045" y="379840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5942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7881" y="2953116"/>
            <a:ext cx="10915917" cy="1655762"/>
          </a:xfrm>
        </p:spPr>
        <p:txBody>
          <a:bodyPr/>
          <a:lstStyle>
            <a:lvl1pPr marL="0" indent="0" algn="l">
              <a:buNone/>
              <a:defRPr sz="9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section 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F0082-DF8C-5643-B5C2-E6B3E3B3AC8E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720796-F651-9C40-8F64-B2757E9CEA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882" y="1661374"/>
            <a:ext cx="10915918" cy="1415629"/>
          </a:xfrm>
        </p:spPr>
        <p:txBody>
          <a:bodyPr anchor="b" anchorCtr="0"/>
          <a:lstStyle>
            <a:lvl1pPr algn="l">
              <a:defRPr sz="9200" b="1"/>
            </a:lvl1pPr>
          </a:lstStyle>
          <a:p>
            <a:r>
              <a:rPr lang="en-GB"/>
              <a:t>00_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46B846D-70AC-FF4B-ABDE-161C9A3B73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4696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ic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F547880D-106B-46F3-AC59-BA22AF7016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0287" cy="6858000"/>
          </a:xfrm>
          <a:noFill/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45118-883C-E24F-A442-C007B7D0D4CA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B5894CB3-5CA8-6041-92CD-809579CB65E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7881" y="2953116"/>
            <a:ext cx="10915917" cy="1655762"/>
          </a:xfrm>
        </p:spPr>
        <p:txBody>
          <a:bodyPr/>
          <a:lstStyle>
            <a:lvl1pPr marL="0" indent="0" algn="l">
              <a:buNone/>
              <a:defRPr sz="9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section 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11FACDD-3476-0F4A-94D9-CF582A42D2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882" y="1661374"/>
            <a:ext cx="10915918" cy="1415629"/>
          </a:xfrm>
        </p:spPr>
        <p:txBody>
          <a:bodyPr anchor="b" anchorCtr="0"/>
          <a:lstStyle>
            <a:lvl1pPr algn="l">
              <a:defRPr sz="9200" b="1"/>
            </a:lvl1pPr>
          </a:lstStyle>
          <a:p>
            <a:r>
              <a:rPr lang="en-GB"/>
              <a:t>00_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7B925C96-E63A-3044-AEFD-6D5DE6B187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7575E09-078A-6708-32B2-4F9D231F355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42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Yellow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itl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6179520" y="3137405"/>
            <a:ext cx="5615294" cy="1152814"/>
          </a:xfrm>
          <a:prstGeom prst="rect">
            <a:avLst/>
          </a:prstGeom>
        </p:spPr>
        <p:txBody>
          <a:bodyPr lIns="91439" tIns="91439" rIns="91439" bIns="91439">
            <a:spAutoFit/>
          </a:bodyPr>
          <a:lstStyle>
            <a:lvl1pPr marL="0" indent="0" defTabSz="457200">
              <a:spcBef>
                <a:spcPts val="0"/>
              </a:spcBef>
              <a:buSzTx/>
              <a:buNone/>
              <a:defRPr sz="6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en-GB"/>
              <a:t>title</a:t>
            </a:r>
            <a:endParaRPr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9D6F3A6-EFD8-9B41-847D-34BFB171C4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26E8FB1-2103-1369-8292-E434C3D3B6E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2" name="02">
            <a:extLst>
              <a:ext uri="{FF2B5EF4-FFF2-40B4-BE49-F238E27FC236}">
                <a16:creationId xmlns:a16="http://schemas.microsoft.com/office/drawing/2014/main" id="{92409045-5A3A-9E7E-28A8-33BD0E8759E1}"/>
              </a:ext>
            </a:extLst>
          </p:cNvPr>
          <p:cNvSpPr txBox="1">
            <a:spLocks noGrp="1"/>
          </p:cNvSpPr>
          <p:nvPr>
            <p:ph type="body" idx="22"/>
          </p:nvPr>
        </p:nvSpPr>
        <p:spPr>
          <a:xfrm>
            <a:off x="-233689" y="3147705"/>
            <a:ext cx="6728769" cy="60461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30100" b="1" spc="-574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0703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lack">
    <p:bg>
      <p:bgPr>
        <a:solidFill>
          <a:schemeClr val="accent5">
            <a:lumOff val="-7647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itl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6179520" y="3137405"/>
            <a:ext cx="5615294" cy="1152814"/>
          </a:xfrm>
          <a:prstGeom prst="rect">
            <a:avLst/>
          </a:prstGeom>
        </p:spPr>
        <p:txBody>
          <a:bodyPr lIns="91439" tIns="91439" rIns="91439" bIns="91439">
            <a:spAutoFit/>
          </a:bodyPr>
          <a:lstStyle>
            <a:lvl1pPr marL="0" indent="0" defTabSz="457200">
              <a:spcBef>
                <a:spcPts val="0"/>
              </a:spcBef>
              <a:buSzTx/>
              <a:buNone/>
              <a:defRPr sz="6200" b="1">
                <a:solidFill>
                  <a:schemeClr val="accent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en-GB"/>
              <a:t>title</a:t>
            </a:r>
            <a:endParaRPr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01143D7-89E2-6D47-BC17-ADCD9812A8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F5AC308-7E44-69BD-A0D0-6A3EF1FCABF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9C5EF5F1-CF0A-31C1-381B-C944E3080D07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08" y="109860"/>
            <a:ext cx="1147630" cy="546114"/>
          </a:xfrm>
          <a:prstGeom prst="rect">
            <a:avLst/>
          </a:prstGeom>
        </p:spPr>
      </p:pic>
      <p:sp>
        <p:nvSpPr>
          <p:cNvPr id="3" name="02">
            <a:extLst>
              <a:ext uri="{FF2B5EF4-FFF2-40B4-BE49-F238E27FC236}">
                <a16:creationId xmlns:a16="http://schemas.microsoft.com/office/drawing/2014/main" id="{6E1CC3A1-34C4-6353-A066-9DD98C14D1A6}"/>
              </a:ext>
            </a:extLst>
          </p:cNvPr>
          <p:cNvSpPr txBox="1">
            <a:spLocks noGrp="1"/>
          </p:cNvSpPr>
          <p:nvPr>
            <p:ph type="body" idx="22"/>
          </p:nvPr>
        </p:nvSpPr>
        <p:spPr>
          <a:xfrm>
            <a:off x="-233689" y="3147705"/>
            <a:ext cx="6728769" cy="60461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30100" b="1" spc="-574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5741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itl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6179520" y="3137405"/>
            <a:ext cx="5615294" cy="1152814"/>
          </a:xfrm>
          <a:prstGeom prst="rect">
            <a:avLst/>
          </a:prstGeom>
        </p:spPr>
        <p:txBody>
          <a:bodyPr lIns="91439" tIns="91439" rIns="91439" bIns="91439">
            <a:spAutoFit/>
          </a:bodyPr>
          <a:lstStyle>
            <a:lvl1pPr marL="0" indent="0" defTabSz="457200">
              <a:spcBef>
                <a:spcPts val="0"/>
              </a:spcBef>
              <a:buSzTx/>
              <a:buNone/>
              <a:defRPr sz="6200" b="1">
                <a:solidFill>
                  <a:schemeClr val="accent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en-GB"/>
              <a:t>title</a:t>
            </a:r>
            <a:endParaRPr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F5E8BE2-32AF-0C49-8EDC-67EA6F47DD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D619279-6D34-CAFC-C1B4-D6986A0C885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08" y="109860"/>
            <a:ext cx="1147630" cy="546114"/>
          </a:xfrm>
          <a:prstGeom prst="rect">
            <a:avLst/>
          </a:prstGeom>
        </p:spPr>
      </p:pic>
      <p:sp>
        <p:nvSpPr>
          <p:cNvPr id="3" name="03">
            <a:extLst>
              <a:ext uri="{FF2B5EF4-FFF2-40B4-BE49-F238E27FC236}">
                <a16:creationId xmlns:a16="http://schemas.microsoft.com/office/drawing/2014/main" id="{F5280B24-6590-C1FA-1890-0E0CC1707FDC}"/>
              </a:ext>
            </a:extLst>
          </p:cNvPr>
          <p:cNvSpPr txBox="1">
            <a:spLocks noGrp="1"/>
          </p:cNvSpPr>
          <p:nvPr>
            <p:ph type="body" idx="22"/>
          </p:nvPr>
        </p:nvSpPr>
        <p:spPr>
          <a:xfrm>
            <a:off x="-233689" y="3147705"/>
            <a:ext cx="6813118" cy="60461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30100" b="1" spc="-574">
                <a:solidFill>
                  <a:schemeClr val="accent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3261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Black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itl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6179520" y="3137405"/>
            <a:ext cx="5615294" cy="1152814"/>
          </a:xfrm>
          <a:prstGeom prst="rect">
            <a:avLst/>
          </a:prstGeom>
        </p:spPr>
        <p:txBody>
          <a:bodyPr lIns="91439" tIns="91439" rIns="91439" bIns="91439">
            <a:spAutoFit/>
          </a:bodyPr>
          <a:lstStyle>
            <a:lvl1pPr marL="0" indent="0" defTabSz="457200">
              <a:spcBef>
                <a:spcPts val="0"/>
              </a:spcBef>
              <a:buSzTx/>
              <a:buNone/>
              <a:defRPr sz="62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en-GB"/>
              <a:t>title</a:t>
            </a:r>
            <a:endParaRPr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F5E8BE2-32AF-0C49-8EDC-67EA6F47DD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3F29D22-3B71-F890-58C9-EBB21569D34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08" y="109860"/>
            <a:ext cx="1147630" cy="546114"/>
          </a:xfrm>
          <a:prstGeom prst="rect">
            <a:avLst/>
          </a:prstGeom>
        </p:spPr>
      </p:pic>
      <p:sp>
        <p:nvSpPr>
          <p:cNvPr id="3" name="03">
            <a:extLst>
              <a:ext uri="{FF2B5EF4-FFF2-40B4-BE49-F238E27FC236}">
                <a16:creationId xmlns:a16="http://schemas.microsoft.com/office/drawing/2014/main" id="{28372D0E-09EF-D3B6-1150-637AAAA52E57}"/>
              </a:ext>
            </a:extLst>
          </p:cNvPr>
          <p:cNvSpPr txBox="1">
            <a:spLocks noGrp="1"/>
          </p:cNvSpPr>
          <p:nvPr>
            <p:ph type="body" idx="22"/>
          </p:nvPr>
        </p:nvSpPr>
        <p:spPr>
          <a:xfrm>
            <a:off x="-233689" y="3147705"/>
            <a:ext cx="6813118" cy="60461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30100" b="1" spc="-574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5887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Pic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87AB4D0-88B5-47C1-AC2D-99843F5E7EB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0"/>
            <a:ext cx="6094287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049E-42E5-BC4B-A1D8-4A9A48C36D3C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3E53D2E-42ED-4DC0-AE83-DC7D112790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66A2BD6-E852-43C8-92E9-1423D0F214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037" y="2338714"/>
            <a:ext cx="382073" cy="3456457"/>
          </a:xfrm>
        </p:spPr>
        <p:txBody>
          <a:bodyPr/>
          <a:lstStyle>
            <a:lvl1pPr marL="0" indent="0">
              <a:lnSpc>
                <a:spcPct val="160000"/>
              </a:lnSpc>
              <a:buNone/>
              <a:defRPr sz="1700" b="1"/>
            </a:lvl1pPr>
            <a:lvl2pPr marL="457200" indent="0">
              <a:buNone/>
              <a:defRPr sz="1700"/>
            </a:lvl2pPr>
            <a:lvl3pPr marL="914400" indent="0">
              <a:buNone/>
              <a:defRPr sz="1700"/>
            </a:lvl3pPr>
            <a:lvl4pPr marL="1371600" indent="0">
              <a:buNone/>
              <a:defRPr sz="1700"/>
            </a:lvl4pPr>
            <a:lvl5pPr marL="1828800" indent="0">
              <a:buNone/>
              <a:defRPr sz="1700"/>
            </a:lvl5pPr>
          </a:lstStyle>
          <a:p>
            <a:pPr lvl="0"/>
            <a:r>
              <a:rPr lang="en-US"/>
              <a:t>01_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F6DADD6-B7D3-4345-A248-56DCD3AE96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56575" y="2338714"/>
            <a:ext cx="3434187" cy="3456457"/>
          </a:xfrm>
        </p:spPr>
        <p:txBody>
          <a:bodyPr/>
          <a:lstStyle>
            <a:lvl1pPr marL="0" indent="0">
              <a:lnSpc>
                <a:spcPct val="160000"/>
              </a:lnSpc>
              <a:buNone/>
              <a:defRPr sz="1700"/>
            </a:lvl1pPr>
            <a:lvl2pPr marL="457200" indent="0">
              <a:buNone/>
              <a:defRPr sz="1700"/>
            </a:lvl2pPr>
            <a:lvl3pPr marL="914400" indent="0">
              <a:buNone/>
              <a:defRPr sz="1700"/>
            </a:lvl3pPr>
            <a:lvl4pPr marL="1371600" indent="0">
              <a:buNone/>
              <a:defRPr sz="1700"/>
            </a:lvl4pPr>
            <a:lvl5pPr marL="1828800" indent="0">
              <a:buNone/>
              <a:defRPr sz="17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77F3E2-9628-74DA-ED2B-7CD344CF4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29"/>
            <a:ext cx="3888409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E719D2B2-5205-A22A-A864-674CBB864F63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23075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eon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7C3F7BD-9786-4BAA-B5FA-D9E1DB6867DC}"/>
              </a:ext>
            </a:extLst>
          </p:cNvPr>
          <p:cNvSpPr/>
          <p:nvPr userDrawn="1"/>
        </p:nvSpPr>
        <p:spPr>
          <a:xfrm flipH="1"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3164C-08E6-1842-AC59-37E4F4D650DC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66A2BD6-E852-43C8-92E9-1423D0F214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60654" y="2442693"/>
            <a:ext cx="382073" cy="3456457"/>
          </a:xfrm>
        </p:spPr>
        <p:txBody>
          <a:bodyPr/>
          <a:lstStyle>
            <a:lvl1pPr marL="0" indent="0">
              <a:lnSpc>
                <a:spcPct val="160000"/>
              </a:lnSpc>
              <a:buNone/>
              <a:defRPr sz="1700" b="1"/>
            </a:lvl1pPr>
            <a:lvl2pPr marL="457200" indent="0">
              <a:buNone/>
              <a:defRPr sz="1700"/>
            </a:lvl2pPr>
            <a:lvl3pPr marL="914400" indent="0">
              <a:buNone/>
              <a:defRPr sz="1700"/>
            </a:lvl3pPr>
            <a:lvl4pPr marL="1371600" indent="0">
              <a:buNone/>
              <a:defRPr sz="1700"/>
            </a:lvl4pPr>
            <a:lvl5pPr marL="1828800" indent="0">
              <a:buNone/>
              <a:defRPr sz="1700"/>
            </a:lvl5pPr>
          </a:lstStyle>
          <a:p>
            <a:pPr lvl="0"/>
            <a:r>
              <a:rPr lang="en-US"/>
              <a:t>01_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F6DADD6-B7D3-4345-A248-56DCD3AE96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64192" y="2442693"/>
            <a:ext cx="3434187" cy="3456457"/>
          </a:xfrm>
        </p:spPr>
        <p:txBody>
          <a:bodyPr/>
          <a:lstStyle>
            <a:lvl1pPr marL="0" indent="0">
              <a:lnSpc>
                <a:spcPct val="160000"/>
              </a:lnSpc>
              <a:buNone/>
              <a:defRPr sz="1700"/>
            </a:lvl1pPr>
            <a:lvl2pPr marL="457200" indent="0">
              <a:buNone/>
              <a:defRPr sz="1700"/>
            </a:lvl2pPr>
            <a:lvl3pPr marL="914400" indent="0">
              <a:buNone/>
              <a:defRPr sz="1700"/>
            </a:lvl3pPr>
            <a:lvl4pPr marL="1371600" indent="0">
              <a:buNone/>
              <a:defRPr sz="1700"/>
            </a:lvl4pPr>
            <a:lvl5pPr marL="1828800" indent="0">
              <a:buNone/>
              <a:defRPr sz="17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83C44F0-A236-A246-B258-949B380F3C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0986B6D-4E2D-F26D-6BDE-0C5C99F15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0653" y="1049129"/>
            <a:ext cx="3837725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C571EAAB-4F67-4D02-956D-D26D41A2526E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6637082" y="104912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29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iltton 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7BB05151-0CE3-4278-FA44-B0474F8ED1D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509266" y="981512"/>
            <a:ext cx="5858403" cy="2787794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882" y="3095741"/>
            <a:ext cx="10915918" cy="2387600"/>
          </a:xfrm>
        </p:spPr>
        <p:txBody>
          <a:bodyPr anchor="t" anchorCtr="0"/>
          <a:lstStyle>
            <a:lvl1pPr algn="l">
              <a:defRPr sz="9200" b="0">
                <a:solidFill>
                  <a:schemeClr val="accent1"/>
                </a:solidFill>
              </a:defRPr>
            </a:lvl1pPr>
          </a:lstStyle>
          <a:p>
            <a:r>
              <a:rPr lang="en-GB"/>
              <a:t>title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5FACD9E7-3536-8BD7-147E-9F3DE6545CD3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08" y="109860"/>
            <a:ext cx="1147630" cy="546114"/>
          </a:xfrm>
          <a:prstGeom prst="rect">
            <a:avLst/>
          </a:prstGeom>
        </p:spPr>
      </p:pic>
      <p:sp>
        <p:nvSpPr>
          <p:cNvPr id="3" name="Date Placeholder 6">
            <a:extLst>
              <a:ext uri="{FF2B5EF4-FFF2-40B4-BE49-F238E27FC236}">
                <a16:creationId xmlns:a16="http://schemas.microsoft.com/office/drawing/2014/main" id="{6AFF243C-A60E-4DC2-5CB3-0E48315452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92044" y="6374821"/>
            <a:ext cx="888999" cy="2203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15723C2F-6385-8040-A67A-8ED96680AC23}" type="datetime3">
              <a:rPr lang="fi-FI" smtClean="0"/>
              <a:t>20/8/26</a:t>
            </a:fld>
            <a:endParaRPr lang="en-US"/>
          </a:p>
        </p:txBody>
      </p:sp>
      <p:sp>
        <p:nvSpPr>
          <p:cNvPr id="12" name="SmartArt Placeholder 11">
            <a:extLst>
              <a:ext uri="{FF2B5EF4-FFF2-40B4-BE49-F238E27FC236}">
                <a16:creationId xmlns:a16="http://schemas.microsoft.com/office/drawing/2014/main" id="{BEFCB830-6668-B972-6FC9-A3364386678E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4845301" y="1918399"/>
            <a:ext cx="998973" cy="915153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55627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66A2BD6-E852-43C8-92E9-1423D0F214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037" y="1601250"/>
            <a:ext cx="565335" cy="4441740"/>
          </a:xfrm>
        </p:spPr>
        <p:txBody>
          <a:bodyPr/>
          <a:lstStyle>
            <a:lvl1pPr marL="0" indent="0">
              <a:lnSpc>
                <a:spcPct val="160000"/>
              </a:lnSpc>
              <a:buNone/>
              <a:defRPr sz="1700" b="1"/>
            </a:lvl1pPr>
            <a:lvl2pPr marL="457200" indent="0">
              <a:buNone/>
              <a:defRPr sz="1700"/>
            </a:lvl2pPr>
            <a:lvl3pPr marL="914400" indent="0">
              <a:buNone/>
              <a:defRPr sz="1700"/>
            </a:lvl3pPr>
            <a:lvl4pPr marL="1371600" indent="0">
              <a:buNone/>
              <a:defRPr sz="1700"/>
            </a:lvl4pPr>
            <a:lvl5pPr marL="1828800" indent="0">
              <a:buNone/>
              <a:defRPr sz="1700"/>
            </a:lvl5pPr>
          </a:lstStyle>
          <a:p>
            <a:pPr lvl="0"/>
            <a:r>
              <a:rPr lang="en-US"/>
              <a:t>00:00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F6DADD6-B7D3-4345-A248-56DCD3AE96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88435" y="1601250"/>
            <a:ext cx="9849678" cy="4441740"/>
          </a:xfrm>
        </p:spPr>
        <p:txBody>
          <a:bodyPr/>
          <a:lstStyle>
            <a:lvl1pPr marL="0" indent="0">
              <a:lnSpc>
                <a:spcPct val="160000"/>
              </a:lnSpc>
              <a:buNone/>
              <a:defRPr sz="1700"/>
            </a:lvl1pPr>
            <a:lvl2pPr marL="457200" indent="0">
              <a:buNone/>
              <a:defRPr sz="1700"/>
            </a:lvl2pPr>
            <a:lvl3pPr marL="914400" indent="0">
              <a:buNone/>
              <a:defRPr sz="1700"/>
            </a:lvl3pPr>
            <a:lvl4pPr marL="1371600" indent="0">
              <a:buNone/>
              <a:defRPr sz="1700"/>
            </a:lvl4pPr>
            <a:lvl5pPr marL="1828800" indent="0">
              <a:buNone/>
              <a:defRPr sz="17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865D-4A92-D743-990E-6E466EDE469B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3E53D2E-42ED-4DC0-AE83-DC7D112790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77F3E2-9628-74DA-ED2B-7CD344CF4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30"/>
            <a:ext cx="7256686" cy="3182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E719D2B2-5205-A22A-A864-674CBB864F63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96813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nual cloc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2D Doughnut Chart">
            <a:extLst>
              <a:ext uri="{FF2B5EF4-FFF2-40B4-BE49-F238E27FC236}">
                <a16:creationId xmlns:a16="http://schemas.microsoft.com/office/drawing/2014/main" id="{DC28DC4C-88FB-49B8-B45D-C69F5A7667E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756427311"/>
              </p:ext>
            </p:extLst>
          </p:nvPr>
        </p:nvGraphicFramePr>
        <p:xfrm>
          <a:off x="3850982" y="1186181"/>
          <a:ext cx="4485640" cy="4485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7" name="Q1"/>
          <p:cNvSpPr txBox="1">
            <a:spLocks noGrp="1"/>
          </p:cNvSpPr>
          <p:nvPr>
            <p:ph type="body" sz="quarter" idx="21"/>
          </p:nvPr>
        </p:nvSpPr>
        <p:spPr>
          <a:xfrm>
            <a:off x="6586130" y="26758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8" name="Q2"/>
          <p:cNvSpPr txBox="1">
            <a:spLocks noGrp="1"/>
          </p:cNvSpPr>
          <p:nvPr>
            <p:ph type="body" sz="quarter" idx="22"/>
          </p:nvPr>
        </p:nvSpPr>
        <p:spPr>
          <a:xfrm>
            <a:off x="6569099" y="38696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9" name="Q4"/>
          <p:cNvSpPr txBox="1">
            <a:spLocks noGrp="1"/>
          </p:cNvSpPr>
          <p:nvPr>
            <p:ph type="body" sz="quarter" idx="23"/>
          </p:nvPr>
        </p:nvSpPr>
        <p:spPr>
          <a:xfrm>
            <a:off x="5238047" y="26758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0" name="Q3"/>
          <p:cNvSpPr txBox="1">
            <a:spLocks noGrp="1"/>
          </p:cNvSpPr>
          <p:nvPr>
            <p:ph type="body" sz="quarter" idx="24"/>
          </p:nvPr>
        </p:nvSpPr>
        <p:spPr>
          <a:xfrm>
            <a:off x="5237932" y="38696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1" name="Workshop…"/>
          <p:cNvSpPr txBox="1">
            <a:spLocks noGrp="1"/>
          </p:cNvSpPr>
          <p:nvPr>
            <p:ph type="body" sz="quarter" idx="25"/>
          </p:nvPr>
        </p:nvSpPr>
        <p:spPr>
          <a:xfrm>
            <a:off x="5654376" y="556613"/>
            <a:ext cx="1590051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32" name="Interim report"/>
          <p:cNvSpPr txBox="1">
            <a:spLocks noGrp="1"/>
          </p:cNvSpPr>
          <p:nvPr>
            <p:ph type="body" sz="quarter" idx="26"/>
          </p:nvPr>
        </p:nvSpPr>
        <p:spPr>
          <a:xfrm>
            <a:off x="7157209" y="1030189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3" name="Annual report"/>
          <p:cNvSpPr txBox="1">
            <a:spLocks noGrp="1"/>
          </p:cNvSpPr>
          <p:nvPr>
            <p:ph type="body" sz="quarter" idx="27"/>
          </p:nvPr>
        </p:nvSpPr>
        <p:spPr>
          <a:xfrm>
            <a:off x="8029276" y="1771234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4" name="Newsroom article"/>
          <p:cNvSpPr txBox="1">
            <a:spLocks noGrp="1"/>
          </p:cNvSpPr>
          <p:nvPr>
            <p:ph type="body" sz="quarter" idx="28"/>
          </p:nvPr>
        </p:nvSpPr>
        <p:spPr>
          <a:xfrm>
            <a:off x="8484171" y="2511352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5" name="Quarterly…"/>
          <p:cNvSpPr txBox="1">
            <a:spLocks noGrp="1"/>
          </p:cNvSpPr>
          <p:nvPr>
            <p:ph type="body" sz="quarter" idx="29"/>
          </p:nvPr>
        </p:nvSpPr>
        <p:spPr>
          <a:xfrm>
            <a:off x="8664276" y="3249752"/>
            <a:ext cx="1590052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36" name="Interim report"/>
          <p:cNvSpPr txBox="1">
            <a:spLocks noGrp="1"/>
          </p:cNvSpPr>
          <p:nvPr>
            <p:ph type="body" sz="quarter" idx="30"/>
          </p:nvPr>
        </p:nvSpPr>
        <p:spPr>
          <a:xfrm>
            <a:off x="8537276" y="4166969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7" name="Newsroom article"/>
          <p:cNvSpPr txBox="1">
            <a:spLocks noGrp="1"/>
          </p:cNvSpPr>
          <p:nvPr>
            <p:ph type="body" sz="quarter" idx="31"/>
          </p:nvPr>
        </p:nvSpPr>
        <p:spPr>
          <a:xfrm>
            <a:off x="8092776" y="4907550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8" name="Newsroom article"/>
          <p:cNvSpPr txBox="1">
            <a:spLocks noGrp="1"/>
          </p:cNvSpPr>
          <p:nvPr>
            <p:ph type="body" sz="quarter" idx="32"/>
          </p:nvPr>
        </p:nvSpPr>
        <p:spPr>
          <a:xfrm>
            <a:off x="7292676" y="5595598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9" name="Quarterly…"/>
          <p:cNvSpPr txBox="1">
            <a:spLocks noGrp="1"/>
          </p:cNvSpPr>
          <p:nvPr>
            <p:ph type="body" sz="quarter" idx="33"/>
          </p:nvPr>
        </p:nvSpPr>
        <p:spPr>
          <a:xfrm>
            <a:off x="5654375" y="5942889"/>
            <a:ext cx="1590052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40" name="Interim report"/>
          <p:cNvSpPr txBox="1">
            <a:spLocks noGrp="1"/>
          </p:cNvSpPr>
          <p:nvPr>
            <p:ph type="body" sz="quarter" idx="34"/>
          </p:nvPr>
        </p:nvSpPr>
        <p:spPr>
          <a:xfrm>
            <a:off x="4011422" y="5595598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1" name="Newroom article"/>
          <p:cNvSpPr txBox="1">
            <a:spLocks noGrp="1"/>
          </p:cNvSpPr>
          <p:nvPr>
            <p:ph type="body" sz="quarter" idx="35"/>
          </p:nvPr>
        </p:nvSpPr>
        <p:spPr>
          <a:xfrm>
            <a:off x="3101676" y="4907550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2" name="Newroom article"/>
          <p:cNvSpPr txBox="1">
            <a:spLocks noGrp="1"/>
          </p:cNvSpPr>
          <p:nvPr>
            <p:ph type="body" sz="quarter" idx="36"/>
          </p:nvPr>
        </p:nvSpPr>
        <p:spPr>
          <a:xfrm>
            <a:off x="2568277" y="4166969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3" name="Quarterly…"/>
          <p:cNvSpPr txBox="1">
            <a:spLocks noGrp="1"/>
          </p:cNvSpPr>
          <p:nvPr>
            <p:ph type="body" sz="quarter" idx="37"/>
          </p:nvPr>
        </p:nvSpPr>
        <p:spPr>
          <a:xfrm>
            <a:off x="2530177" y="3249752"/>
            <a:ext cx="1590051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44" name="Interim report"/>
          <p:cNvSpPr txBox="1">
            <a:spLocks noGrp="1"/>
          </p:cNvSpPr>
          <p:nvPr>
            <p:ph type="body" sz="quarter" idx="38"/>
          </p:nvPr>
        </p:nvSpPr>
        <p:spPr>
          <a:xfrm>
            <a:off x="2707977" y="2511352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5" name="Newsroom article"/>
          <p:cNvSpPr txBox="1">
            <a:spLocks noGrp="1"/>
          </p:cNvSpPr>
          <p:nvPr>
            <p:ph type="body" sz="quarter" idx="39"/>
          </p:nvPr>
        </p:nvSpPr>
        <p:spPr>
          <a:xfrm>
            <a:off x="3000076" y="1771234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6" name="Newsroom article"/>
          <p:cNvSpPr txBox="1">
            <a:spLocks noGrp="1"/>
          </p:cNvSpPr>
          <p:nvPr>
            <p:ph type="body" sz="quarter" idx="40"/>
          </p:nvPr>
        </p:nvSpPr>
        <p:spPr>
          <a:xfrm>
            <a:off x="3993477" y="1030189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7" name="Line"/>
          <p:cNvSpPr/>
          <p:nvPr/>
        </p:nvSpPr>
        <p:spPr>
          <a:xfrm>
            <a:off x="6754961" y="3432175"/>
            <a:ext cx="1700577" cy="0"/>
          </a:xfrm>
          <a:prstGeom prst="line">
            <a:avLst/>
          </a:prstGeom>
          <a:ln w="508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latin typeface="+mn-lt"/>
            </a:endParaRPr>
          </a:p>
        </p:txBody>
      </p:sp>
      <p:sp>
        <p:nvSpPr>
          <p:cNvPr id="248" name="Line"/>
          <p:cNvSpPr/>
          <p:nvPr/>
        </p:nvSpPr>
        <p:spPr>
          <a:xfrm>
            <a:off x="3732065" y="3429000"/>
            <a:ext cx="1700577" cy="0"/>
          </a:xfrm>
          <a:prstGeom prst="line">
            <a:avLst/>
          </a:prstGeom>
          <a:ln w="508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latin typeface="+mn-lt"/>
            </a:endParaRPr>
          </a:p>
        </p:txBody>
      </p:sp>
      <p:sp>
        <p:nvSpPr>
          <p:cNvPr id="249" name="Line"/>
          <p:cNvSpPr/>
          <p:nvPr/>
        </p:nvSpPr>
        <p:spPr>
          <a:xfrm flipH="1">
            <a:off x="6093801" y="3704186"/>
            <a:ext cx="1" cy="2107560"/>
          </a:xfrm>
          <a:prstGeom prst="line">
            <a:avLst/>
          </a:prstGeom>
          <a:ln w="508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latin typeface="+mn-lt"/>
            </a:endParaRPr>
          </a:p>
        </p:txBody>
      </p:sp>
      <p:sp>
        <p:nvSpPr>
          <p:cNvPr id="250" name="Line"/>
          <p:cNvSpPr/>
          <p:nvPr/>
        </p:nvSpPr>
        <p:spPr>
          <a:xfrm flipH="1">
            <a:off x="6093801" y="1045794"/>
            <a:ext cx="1" cy="2067697"/>
          </a:xfrm>
          <a:prstGeom prst="line">
            <a:avLst/>
          </a:prstGeom>
          <a:ln w="508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latin typeface="+mn-lt"/>
            </a:endParaRPr>
          </a:p>
        </p:txBody>
      </p:sp>
      <p:sp>
        <p:nvSpPr>
          <p:cNvPr id="253" name="2020"/>
          <p:cNvSpPr txBox="1">
            <a:spLocks noGrp="1"/>
          </p:cNvSpPr>
          <p:nvPr>
            <p:ph type="body" sz="quarter" idx="42"/>
          </p:nvPr>
        </p:nvSpPr>
        <p:spPr>
          <a:xfrm>
            <a:off x="5563672" y="3159554"/>
            <a:ext cx="1068947" cy="553996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None/>
              <a:defRPr sz="2400">
                <a:latin typeface="+mn-lt"/>
                <a:ea typeface="Domaine Display"/>
                <a:cs typeface="Domaine Display"/>
                <a:sym typeface="Domaine Display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97257-AC05-4F04-8EB5-B671440AECB2}"/>
              </a:ext>
            </a:extLst>
          </p:cNvPr>
          <p:cNvSpPr>
            <a:spLocks noGrp="1"/>
          </p:cNvSpPr>
          <p:nvPr>
            <p:ph type="dt" sz="half" idx="43"/>
          </p:nvPr>
        </p:nvSpPr>
        <p:spPr/>
        <p:txBody>
          <a:bodyPr/>
          <a:lstStyle/>
          <a:p>
            <a:fld id="{4AE6C8B6-D4D9-E441-B179-899FBAAE6D10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7F6ADC-DD41-4C3F-BADE-3AED695C4692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86B0F3-2B34-4599-BEC0-46F89E6170E6}"/>
              </a:ext>
            </a:extLst>
          </p:cNvPr>
          <p:cNvSpPr>
            <a:spLocks noGrp="1"/>
          </p:cNvSpPr>
          <p:nvPr>
            <p:ph type="sldNum" sz="quarter" idx="45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5C65B0EE-48C9-583C-DE77-6FE84809297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75EDF-4FC7-6148-0FD9-6A792434B0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6881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2D Doughnut Chart">
            <a:extLst>
              <a:ext uri="{FF2B5EF4-FFF2-40B4-BE49-F238E27FC236}">
                <a16:creationId xmlns:a16="http://schemas.microsoft.com/office/drawing/2014/main" id="{2E72ACD0-2293-4A29-A84A-9C86F8B7FC77}"/>
              </a:ext>
            </a:extLst>
          </p:cNvPr>
          <p:cNvGraphicFramePr/>
          <p:nvPr userDrawn="1"/>
        </p:nvGraphicFramePr>
        <p:xfrm>
          <a:off x="3849930" y="1186181"/>
          <a:ext cx="4485639" cy="4485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7" name="Q1"/>
          <p:cNvSpPr txBox="1">
            <a:spLocks noGrp="1"/>
          </p:cNvSpPr>
          <p:nvPr>
            <p:ph type="body" sz="quarter" idx="21"/>
          </p:nvPr>
        </p:nvSpPr>
        <p:spPr>
          <a:xfrm>
            <a:off x="6586130" y="26758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8" name="Q2"/>
          <p:cNvSpPr txBox="1">
            <a:spLocks noGrp="1"/>
          </p:cNvSpPr>
          <p:nvPr>
            <p:ph type="body" sz="quarter" idx="22"/>
          </p:nvPr>
        </p:nvSpPr>
        <p:spPr>
          <a:xfrm>
            <a:off x="6569099" y="38696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9" name="Q4"/>
          <p:cNvSpPr txBox="1">
            <a:spLocks noGrp="1"/>
          </p:cNvSpPr>
          <p:nvPr>
            <p:ph type="body" sz="quarter" idx="23"/>
          </p:nvPr>
        </p:nvSpPr>
        <p:spPr>
          <a:xfrm>
            <a:off x="5238047" y="26758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0" name="Q3"/>
          <p:cNvSpPr txBox="1">
            <a:spLocks noGrp="1"/>
          </p:cNvSpPr>
          <p:nvPr>
            <p:ph type="body" sz="quarter" idx="24"/>
          </p:nvPr>
        </p:nvSpPr>
        <p:spPr>
          <a:xfrm>
            <a:off x="5237932" y="38696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1" name="Workshop…"/>
          <p:cNvSpPr txBox="1">
            <a:spLocks noGrp="1"/>
          </p:cNvSpPr>
          <p:nvPr>
            <p:ph type="body" sz="quarter" idx="25"/>
          </p:nvPr>
        </p:nvSpPr>
        <p:spPr>
          <a:xfrm>
            <a:off x="5654376" y="556613"/>
            <a:ext cx="1590051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32" name="Interim report"/>
          <p:cNvSpPr txBox="1">
            <a:spLocks noGrp="1"/>
          </p:cNvSpPr>
          <p:nvPr>
            <p:ph type="body" sz="quarter" idx="26"/>
          </p:nvPr>
        </p:nvSpPr>
        <p:spPr>
          <a:xfrm>
            <a:off x="7157209" y="1030189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3" name="Annual report"/>
          <p:cNvSpPr txBox="1">
            <a:spLocks noGrp="1"/>
          </p:cNvSpPr>
          <p:nvPr>
            <p:ph type="body" sz="quarter" idx="27"/>
          </p:nvPr>
        </p:nvSpPr>
        <p:spPr>
          <a:xfrm>
            <a:off x="8029276" y="1771234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4" name="Newsroom article"/>
          <p:cNvSpPr txBox="1">
            <a:spLocks noGrp="1"/>
          </p:cNvSpPr>
          <p:nvPr>
            <p:ph type="body" sz="quarter" idx="28"/>
          </p:nvPr>
        </p:nvSpPr>
        <p:spPr>
          <a:xfrm>
            <a:off x="8484171" y="2511352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5" name="Quarterly…"/>
          <p:cNvSpPr txBox="1">
            <a:spLocks noGrp="1"/>
          </p:cNvSpPr>
          <p:nvPr>
            <p:ph type="body" sz="quarter" idx="29"/>
          </p:nvPr>
        </p:nvSpPr>
        <p:spPr>
          <a:xfrm>
            <a:off x="8664276" y="3249752"/>
            <a:ext cx="1590052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36" name="Interim report"/>
          <p:cNvSpPr txBox="1">
            <a:spLocks noGrp="1"/>
          </p:cNvSpPr>
          <p:nvPr>
            <p:ph type="body" sz="quarter" idx="30"/>
          </p:nvPr>
        </p:nvSpPr>
        <p:spPr>
          <a:xfrm>
            <a:off x="8537276" y="4166969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7" name="Newsroom article"/>
          <p:cNvSpPr txBox="1">
            <a:spLocks noGrp="1"/>
          </p:cNvSpPr>
          <p:nvPr>
            <p:ph type="body" sz="quarter" idx="31"/>
          </p:nvPr>
        </p:nvSpPr>
        <p:spPr>
          <a:xfrm>
            <a:off x="8092776" y="4907550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8" name="Newsroom article"/>
          <p:cNvSpPr txBox="1">
            <a:spLocks noGrp="1"/>
          </p:cNvSpPr>
          <p:nvPr>
            <p:ph type="body" sz="quarter" idx="32"/>
          </p:nvPr>
        </p:nvSpPr>
        <p:spPr>
          <a:xfrm>
            <a:off x="7292676" y="5595598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9" name="Quarterly…"/>
          <p:cNvSpPr txBox="1">
            <a:spLocks noGrp="1"/>
          </p:cNvSpPr>
          <p:nvPr>
            <p:ph type="body" sz="quarter" idx="33"/>
          </p:nvPr>
        </p:nvSpPr>
        <p:spPr>
          <a:xfrm>
            <a:off x="5654375" y="5942889"/>
            <a:ext cx="1590052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40" name="Interim report"/>
          <p:cNvSpPr txBox="1">
            <a:spLocks noGrp="1"/>
          </p:cNvSpPr>
          <p:nvPr>
            <p:ph type="body" sz="quarter" idx="34"/>
          </p:nvPr>
        </p:nvSpPr>
        <p:spPr>
          <a:xfrm>
            <a:off x="4011422" y="5595598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1" name="Newroom article"/>
          <p:cNvSpPr txBox="1">
            <a:spLocks noGrp="1"/>
          </p:cNvSpPr>
          <p:nvPr>
            <p:ph type="body" sz="quarter" idx="35"/>
          </p:nvPr>
        </p:nvSpPr>
        <p:spPr>
          <a:xfrm>
            <a:off x="3101676" y="4907550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2" name="Newroom article"/>
          <p:cNvSpPr txBox="1">
            <a:spLocks noGrp="1"/>
          </p:cNvSpPr>
          <p:nvPr>
            <p:ph type="body" sz="quarter" idx="36"/>
          </p:nvPr>
        </p:nvSpPr>
        <p:spPr>
          <a:xfrm>
            <a:off x="2568277" y="4166969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3" name="Quarterly…"/>
          <p:cNvSpPr txBox="1">
            <a:spLocks noGrp="1"/>
          </p:cNvSpPr>
          <p:nvPr>
            <p:ph type="body" sz="quarter" idx="37"/>
          </p:nvPr>
        </p:nvSpPr>
        <p:spPr>
          <a:xfrm>
            <a:off x="2530177" y="3249752"/>
            <a:ext cx="1590051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44" name="Interim report"/>
          <p:cNvSpPr txBox="1">
            <a:spLocks noGrp="1"/>
          </p:cNvSpPr>
          <p:nvPr>
            <p:ph type="body" sz="quarter" idx="38"/>
          </p:nvPr>
        </p:nvSpPr>
        <p:spPr>
          <a:xfrm>
            <a:off x="2707977" y="2511352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5" name="Newsroom article"/>
          <p:cNvSpPr txBox="1">
            <a:spLocks noGrp="1"/>
          </p:cNvSpPr>
          <p:nvPr>
            <p:ph type="body" sz="quarter" idx="39"/>
          </p:nvPr>
        </p:nvSpPr>
        <p:spPr>
          <a:xfrm>
            <a:off x="3000076" y="1771234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6" name="Newsroom article"/>
          <p:cNvSpPr txBox="1">
            <a:spLocks noGrp="1"/>
          </p:cNvSpPr>
          <p:nvPr>
            <p:ph type="body" sz="quarter" idx="40"/>
          </p:nvPr>
        </p:nvSpPr>
        <p:spPr>
          <a:xfrm>
            <a:off x="3993477" y="1030189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7" name="Line"/>
          <p:cNvSpPr/>
          <p:nvPr/>
        </p:nvSpPr>
        <p:spPr>
          <a:xfrm>
            <a:off x="6754961" y="3432175"/>
            <a:ext cx="1700577" cy="0"/>
          </a:xfrm>
          <a:prstGeom prst="line">
            <a:avLst/>
          </a:prstGeom>
          <a:ln w="508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latin typeface="+mn-lt"/>
            </a:endParaRPr>
          </a:p>
        </p:txBody>
      </p:sp>
      <p:sp>
        <p:nvSpPr>
          <p:cNvPr id="248" name="Line"/>
          <p:cNvSpPr/>
          <p:nvPr/>
        </p:nvSpPr>
        <p:spPr>
          <a:xfrm>
            <a:off x="3732065" y="3429000"/>
            <a:ext cx="1700577" cy="0"/>
          </a:xfrm>
          <a:prstGeom prst="line">
            <a:avLst/>
          </a:prstGeom>
          <a:ln w="50800">
            <a:solidFill>
              <a:srgbClr val="AAAAAA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solidFill>
                <a:srgbClr val="AAAAAA"/>
              </a:solidFill>
              <a:latin typeface="+mn-lt"/>
            </a:endParaRPr>
          </a:p>
        </p:txBody>
      </p:sp>
      <p:sp>
        <p:nvSpPr>
          <p:cNvPr id="249" name="Line"/>
          <p:cNvSpPr/>
          <p:nvPr/>
        </p:nvSpPr>
        <p:spPr>
          <a:xfrm flipH="1">
            <a:off x="6093801" y="3704186"/>
            <a:ext cx="1" cy="2107560"/>
          </a:xfrm>
          <a:prstGeom prst="line">
            <a:avLst/>
          </a:prstGeom>
          <a:ln w="50800">
            <a:solidFill>
              <a:srgbClr val="AAAAAA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solidFill>
                <a:srgbClr val="AAAAAA"/>
              </a:solidFill>
              <a:latin typeface="+mn-lt"/>
            </a:endParaRPr>
          </a:p>
        </p:txBody>
      </p:sp>
      <p:sp>
        <p:nvSpPr>
          <p:cNvPr id="250" name="Line"/>
          <p:cNvSpPr/>
          <p:nvPr/>
        </p:nvSpPr>
        <p:spPr>
          <a:xfrm flipH="1">
            <a:off x="6093801" y="1045794"/>
            <a:ext cx="1" cy="2067697"/>
          </a:xfrm>
          <a:prstGeom prst="line">
            <a:avLst/>
          </a:prstGeom>
          <a:ln w="508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latin typeface="+mn-lt"/>
            </a:endParaRPr>
          </a:p>
        </p:txBody>
      </p:sp>
      <p:sp>
        <p:nvSpPr>
          <p:cNvPr id="253" name="2020"/>
          <p:cNvSpPr txBox="1">
            <a:spLocks noGrp="1"/>
          </p:cNvSpPr>
          <p:nvPr>
            <p:ph type="body" sz="quarter" idx="42"/>
          </p:nvPr>
        </p:nvSpPr>
        <p:spPr>
          <a:xfrm>
            <a:off x="5563672" y="3159554"/>
            <a:ext cx="1068947" cy="553996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None/>
              <a:defRPr sz="2400">
                <a:latin typeface="+mn-lt"/>
                <a:ea typeface="Domaine Display"/>
                <a:cs typeface="Domaine Display"/>
                <a:sym typeface="Domaine Display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97257-AC05-4F04-8EB5-B671440AECB2}"/>
              </a:ext>
            </a:extLst>
          </p:cNvPr>
          <p:cNvSpPr>
            <a:spLocks noGrp="1"/>
          </p:cNvSpPr>
          <p:nvPr>
            <p:ph type="dt" sz="half" idx="43"/>
          </p:nvPr>
        </p:nvSpPr>
        <p:spPr/>
        <p:txBody>
          <a:bodyPr/>
          <a:lstStyle/>
          <a:p>
            <a:fld id="{D7524D02-9D32-8443-8867-9B312E557826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7F6ADC-DD41-4C3F-BADE-3AED695C4692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86B0F3-2B34-4599-BEC0-46F89E6170E6}"/>
              </a:ext>
            </a:extLst>
          </p:cNvPr>
          <p:cNvSpPr>
            <a:spLocks noGrp="1"/>
          </p:cNvSpPr>
          <p:nvPr>
            <p:ph type="sldNum" sz="quarter" idx="45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10D8B820-CA37-9AA5-211A-9E02F424F5F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872336-DF8F-9601-6EA7-7B06EC73C4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00223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2D Doughnut Chart">
            <a:extLst>
              <a:ext uri="{FF2B5EF4-FFF2-40B4-BE49-F238E27FC236}">
                <a16:creationId xmlns:a16="http://schemas.microsoft.com/office/drawing/2014/main" id="{E93E510C-CC11-4008-A0EA-5E718BDC5153}"/>
              </a:ext>
            </a:extLst>
          </p:cNvPr>
          <p:cNvGraphicFramePr/>
          <p:nvPr userDrawn="1"/>
        </p:nvGraphicFramePr>
        <p:xfrm>
          <a:off x="3848134" y="1186181"/>
          <a:ext cx="4485639" cy="4485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7" name="Q1"/>
          <p:cNvSpPr txBox="1">
            <a:spLocks noGrp="1"/>
          </p:cNvSpPr>
          <p:nvPr>
            <p:ph type="body" sz="quarter" idx="21"/>
          </p:nvPr>
        </p:nvSpPr>
        <p:spPr>
          <a:xfrm>
            <a:off x="6586130" y="26758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8" name="Q2"/>
          <p:cNvSpPr txBox="1">
            <a:spLocks noGrp="1"/>
          </p:cNvSpPr>
          <p:nvPr>
            <p:ph type="body" sz="quarter" idx="22"/>
          </p:nvPr>
        </p:nvSpPr>
        <p:spPr>
          <a:xfrm>
            <a:off x="6569099" y="38696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9" name="Q4"/>
          <p:cNvSpPr txBox="1">
            <a:spLocks noGrp="1"/>
          </p:cNvSpPr>
          <p:nvPr>
            <p:ph type="body" sz="quarter" idx="23"/>
          </p:nvPr>
        </p:nvSpPr>
        <p:spPr>
          <a:xfrm>
            <a:off x="5238047" y="26758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0" name="Q3"/>
          <p:cNvSpPr txBox="1">
            <a:spLocks noGrp="1"/>
          </p:cNvSpPr>
          <p:nvPr>
            <p:ph type="body" sz="quarter" idx="24"/>
          </p:nvPr>
        </p:nvSpPr>
        <p:spPr>
          <a:xfrm>
            <a:off x="5237932" y="38696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1" name="Workshop…"/>
          <p:cNvSpPr txBox="1">
            <a:spLocks noGrp="1"/>
          </p:cNvSpPr>
          <p:nvPr>
            <p:ph type="body" sz="quarter" idx="25"/>
          </p:nvPr>
        </p:nvSpPr>
        <p:spPr>
          <a:xfrm>
            <a:off x="5654376" y="556613"/>
            <a:ext cx="1590051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32" name="Interim report"/>
          <p:cNvSpPr txBox="1">
            <a:spLocks noGrp="1"/>
          </p:cNvSpPr>
          <p:nvPr>
            <p:ph type="body" sz="quarter" idx="26"/>
          </p:nvPr>
        </p:nvSpPr>
        <p:spPr>
          <a:xfrm>
            <a:off x="7157209" y="1030189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3" name="Annual report"/>
          <p:cNvSpPr txBox="1">
            <a:spLocks noGrp="1"/>
          </p:cNvSpPr>
          <p:nvPr>
            <p:ph type="body" sz="quarter" idx="27"/>
          </p:nvPr>
        </p:nvSpPr>
        <p:spPr>
          <a:xfrm>
            <a:off x="8029276" y="1771234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4" name="Newsroom article"/>
          <p:cNvSpPr txBox="1">
            <a:spLocks noGrp="1"/>
          </p:cNvSpPr>
          <p:nvPr>
            <p:ph type="body" sz="quarter" idx="28"/>
          </p:nvPr>
        </p:nvSpPr>
        <p:spPr>
          <a:xfrm>
            <a:off x="8484171" y="2511352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5" name="Quarterly…"/>
          <p:cNvSpPr txBox="1">
            <a:spLocks noGrp="1"/>
          </p:cNvSpPr>
          <p:nvPr>
            <p:ph type="body" sz="quarter" idx="29"/>
          </p:nvPr>
        </p:nvSpPr>
        <p:spPr>
          <a:xfrm>
            <a:off x="8664276" y="3249752"/>
            <a:ext cx="1590052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36" name="Interim report"/>
          <p:cNvSpPr txBox="1">
            <a:spLocks noGrp="1"/>
          </p:cNvSpPr>
          <p:nvPr>
            <p:ph type="body" sz="quarter" idx="30"/>
          </p:nvPr>
        </p:nvSpPr>
        <p:spPr>
          <a:xfrm>
            <a:off x="8537276" y="4166969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7" name="Newsroom article"/>
          <p:cNvSpPr txBox="1">
            <a:spLocks noGrp="1"/>
          </p:cNvSpPr>
          <p:nvPr>
            <p:ph type="body" sz="quarter" idx="31"/>
          </p:nvPr>
        </p:nvSpPr>
        <p:spPr>
          <a:xfrm>
            <a:off x="8092776" y="4907550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8" name="Newsroom article"/>
          <p:cNvSpPr txBox="1">
            <a:spLocks noGrp="1"/>
          </p:cNvSpPr>
          <p:nvPr>
            <p:ph type="body" sz="quarter" idx="32"/>
          </p:nvPr>
        </p:nvSpPr>
        <p:spPr>
          <a:xfrm>
            <a:off x="7292676" y="5595598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9" name="Quarterly…"/>
          <p:cNvSpPr txBox="1">
            <a:spLocks noGrp="1"/>
          </p:cNvSpPr>
          <p:nvPr>
            <p:ph type="body" sz="quarter" idx="33"/>
          </p:nvPr>
        </p:nvSpPr>
        <p:spPr>
          <a:xfrm>
            <a:off x="5654375" y="5942889"/>
            <a:ext cx="1590052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40" name="Interim report"/>
          <p:cNvSpPr txBox="1">
            <a:spLocks noGrp="1"/>
          </p:cNvSpPr>
          <p:nvPr>
            <p:ph type="body" sz="quarter" idx="34"/>
          </p:nvPr>
        </p:nvSpPr>
        <p:spPr>
          <a:xfrm>
            <a:off x="4011422" y="5595598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1" name="Newroom article"/>
          <p:cNvSpPr txBox="1">
            <a:spLocks noGrp="1"/>
          </p:cNvSpPr>
          <p:nvPr>
            <p:ph type="body" sz="quarter" idx="35"/>
          </p:nvPr>
        </p:nvSpPr>
        <p:spPr>
          <a:xfrm>
            <a:off x="3101676" y="4907550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2" name="Newroom article"/>
          <p:cNvSpPr txBox="1">
            <a:spLocks noGrp="1"/>
          </p:cNvSpPr>
          <p:nvPr>
            <p:ph type="body" sz="quarter" idx="36"/>
          </p:nvPr>
        </p:nvSpPr>
        <p:spPr>
          <a:xfrm>
            <a:off x="2568277" y="4166969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3" name="Quarterly…"/>
          <p:cNvSpPr txBox="1">
            <a:spLocks noGrp="1"/>
          </p:cNvSpPr>
          <p:nvPr>
            <p:ph type="body" sz="quarter" idx="37"/>
          </p:nvPr>
        </p:nvSpPr>
        <p:spPr>
          <a:xfrm>
            <a:off x="2530177" y="3249752"/>
            <a:ext cx="1590051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44" name="Interim report"/>
          <p:cNvSpPr txBox="1">
            <a:spLocks noGrp="1"/>
          </p:cNvSpPr>
          <p:nvPr>
            <p:ph type="body" sz="quarter" idx="38"/>
          </p:nvPr>
        </p:nvSpPr>
        <p:spPr>
          <a:xfrm>
            <a:off x="2707977" y="2511352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5" name="Newsroom article"/>
          <p:cNvSpPr txBox="1">
            <a:spLocks noGrp="1"/>
          </p:cNvSpPr>
          <p:nvPr>
            <p:ph type="body" sz="quarter" idx="39"/>
          </p:nvPr>
        </p:nvSpPr>
        <p:spPr>
          <a:xfrm>
            <a:off x="3000076" y="1771234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6" name="Newsroom article"/>
          <p:cNvSpPr txBox="1">
            <a:spLocks noGrp="1"/>
          </p:cNvSpPr>
          <p:nvPr>
            <p:ph type="body" sz="quarter" idx="40"/>
          </p:nvPr>
        </p:nvSpPr>
        <p:spPr>
          <a:xfrm>
            <a:off x="3993477" y="1030189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7" name="Line"/>
          <p:cNvSpPr/>
          <p:nvPr/>
        </p:nvSpPr>
        <p:spPr>
          <a:xfrm>
            <a:off x="6754961" y="3432175"/>
            <a:ext cx="1700577" cy="0"/>
          </a:xfrm>
          <a:prstGeom prst="line">
            <a:avLst/>
          </a:prstGeom>
          <a:ln w="508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latin typeface="+mn-lt"/>
            </a:endParaRPr>
          </a:p>
        </p:txBody>
      </p:sp>
      <p:sp>
        <p:nvSpPr>
          <p:cNvPr id="248" name="Line"/>
          <p:cNvSpPr/>
          <p:nvPr/>
        </p:nvSpPr>
        <p:spPr>
          <a:xfrm>
            <a:off x="3732065" y="3429000"/>
            <a:ext cx="1700577" cy="0"/>
          </a:xfrm>
          <a:prstGeom prst="line">
            <a:avLst/>
          </a:prstGeom>
          <a:ln w="50800">
            <a:solidFill>
              <a:srgbClr val="AAAAAA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solidFill>
                <a:srgbClr val="AAAAAA"/>
              </a:solidFill>
              <a:latin typeface="+mn-lt"/>
            </a:endParaRPr>
          </a:p>
        </p:txBody>
      </p:sp>
      <p:sp>
        <p:nvSpPr>
          <p:cNvPr id="249" name="Line"/>
          <p:cNvSpPr/>
          <p:nvPr/>
        </p:nvSpPr>
        <p:spPr>
          <a:xfrm flipH="1">
            <a:off x="6093801" y="3704186"/>
            <a:ext cx="1" cy="2107560"/>
          </a:xfrm>
          <a:prstGeom prst="line">
            <a:avLst/>
          </a:prstGeom>
          <a:ln w="50800">
            <a:solidFill>
              <a:schemeClr val="tx1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solidFill>
                <a:srgbClr val="AAAAAA"/>
              </a:solidFill>
              <a:latin typeface="+mn-lt"/>
            </a:endParaRPr>
          </a:p>
        </p:txBody>
      </p:sp>
      <p:sp>
        <p:nvSpPr>
          <p:cNvPr id="250" name="Line"/>
          <p:cNvSpPr/>
          <p:nvPr/>
        </p:nvSpPr>
        <p:spPr>
          <a:xfrm flipH="1">
            <a:off x="6093801" y="1045794"/>
            <a:ext cx="1" cy="2067697"/>
          </a:xfrm>
          <a:prstGeom prst="line">
            <a:avLst/>
          </a:prstGeom>
          <a:ln w="50800">
            <a:solidFill>
              <a:srgbClr val="AAAAAA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latin typeface="+mn-lt"/>
            </a:endParaRPr>
          </a:p>
        </p:txBody>
      </p:sp>
      <p:sp>
        <p:nvSpPr>
          <p:cNvPr id="253" name="2020"/>
          <p:cNvSpPr txBox="1">
            <a:spLocks noGrp="1"/>
          </p:cNvSpPr>
          <p:nvPr>
            <p:ph type="body" sz="quarter" idx="42"/>
          </p:nvPr>
        </p:nvSpPr>
        <p:spPr>
          <a:xfrm>
            <a:off x="5563672" y="3159554"/>
            <a:ext cx="1068947" cy="553996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None/>
              <a:defRPr sz="2400">
                <a:latin typeface="+mn-lt"/>
                <a:ea typeface="Domaine Display"/>
                <a:cs typeface="Domaine Display"/>
                <a:sym typeface="Domaine Display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97257-AC05-4F04-8EB5-B671440AECB2}"/>
              </a:ext>
            </a:extLst>
          </p:cNvPr>
          <p:cNvSpPr>
            <a:spLocks noGrp="1"/>
          </p:cNvSpPr>
          <p:nvPr>
            <p:ph type="dt" sz="half" idx="43"/>
          </p:nvPr>
        </p:nvSpPr>
        <p:spPr/>
        <p:txBody>
          <a:bodyPr/>
          <a:lstStyle/>
          <a:p>
            <a:fld id="{4F2BCCF8-3787-4F4C-9DE7-1260CCC88162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7F6ADC-DD41-4C3F-BADE-3AED695C4692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86B0F3-2B34-4599-BEC0-46F89E6170E6}"/>
              </a:ext>
            </a:extLst>
          </p:cNvPr>
          <p:cNvSpPr>
            <a:spLocks noGrp="1"/>
          </p:cNvSpPr>
          <p:nvPr>
            <p:ph type="sldNum" sz="quarter" idx="45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725F8FCF-CDD9-D248-C998-6172C7C888C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F1C101-F77C-6854-91F5-6CE480C6A2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73701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2D Doughnut Chart">
            <a:extLst>
              <a:ext uri="{FF2B5EF4-FFF2-40B4-BE49-F238E27FC236}">
                <a16:creationId xmlns:a16="http://schemas.microsoft.com/office/drawing/2014/main" id="{809E2B73-6295-4F33-B413-5890537FF521}"/>
              </a:ext>
            </a:extLst>
          </p:cNvPr>
          <p:cNvGraphicFramePr/>
          <p:nvPr userDrawn="1"/>
        </p:nvGraphicFramePr>
        <p:xfrm>
          <a:off x="3849469" y="1186181"/>
          <a:ext cx="4485639" cy="4485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7" name="Q1"/>
          <p:cNvSpPr txBox="1">
            <a:spLocks noGrp="1"/>
          </p:cNvSpPr>
          <p:nvPr>
            <p:ph type="body" sz="quarter" idx="21"/>
          </p:nvPr>
        </p:nvSpPr>
        <p:spPr>
          <a:xfrm>
            <a:off x="6586130" y="26758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8" name="Q2"/>
          <p:cNvSpPr txBox="1">
            <a:spLocks noGrp="1"/>
          </p:cNvSpPr>
          <p:nvPr>
            <p:ph type="body" sz="quarter" idx="22"/>
          </p:nvPr>
        </p:nvSpPr>
        <p:spPr>
          <a:xfrm>
            <a:off x="6569099" y="38696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9" name="Q4"/>
          <p:cNvSpPr txBox="1">
            <a:spLocks noGrp="1"/>
          </p:cNvSpPr>
          <p:nvPr>
            <p:ph type="body" sz="quarter" idx="23"/>
          </p:nvPr>
        </p:nvSpPr>
        <p:spPr>
          <a:xfrm>
            <a:off x="5238047" y="26758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0" name="Q3"/>
          <p:cNvSpPr txBox="1">
            <a:spLocks noGrp="1"/>
          </p:cNvSpPr>
          <p:nvPr>
            <p:ph type="body" sz="quarter" idx="24"/>
          </p:nvPr>
        </p:nvSpPr>
        <p:spPr>
          <a:xfrm>
            <a:off x="5237932" y="38696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1" name="Workshop…"/>
          <p:cNvSpPr txBox="1">
            <a:spLocks noGrp="1"/>
          </p:cNvSpPr>
          <p:nvPr>
            <p:ph type="body" sz="quarter" idx="25"/>
          </p:nvPr>
        </p:nvSpPr>
        <p:spPr>
          <a:xfrm>
            <a:off x="5654376" y="556613"/>
            <a:ext cx="1590051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32" name="Interim report"/>
          <p:cNvSpPr txBox="1">
            <a:spLocks noGrp="1"/>
          </p:cNvSpPr>
          <p:nvPr>
            <p:ph type="body" sz="quarter" idx="26"/>
          </p:nvPr>
        </p:nvSpPr>
        <p:spPr>
          <a:xfrm>
            <a:off x="7157209" y="1030189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3" name="Annual report"/>
          <p:cNvSpPr txBox="1">
            <a:spLocks noGrp="1"/>
          </p:cNvSpPr>
          <p:nvPr>
            <p:ph type="body" sz="quarter" idx="27"/>
          </p:nvPr>
        </p:nvSpPr>
        <p:spPr>
          <a:xfrm>
            <a:off x="8029276" y="1771234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4" name="Newsroom article"/>
          <p:cNvSpPr txBox="1">
            <a:spLocks noGrp="1"/>
          </p:cNvSpPr>
          <p:nvPr>
            <p:ph type="body" sz="quarter" idx="28"/>
          </p:nvPr>
        </p:nvSpPr>
        <p:spPr>
          <a:xfrm>
            <a:off x="8484171" y="2511352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5" name="Quarterly…"/>
          <p:cNvSpPr txBox="1">
            <a:spLocks noGrp="1"/>
          </p:cNvSpPr>
          <p:nvPr>
            <p:ph type="body" sz="quarter" idx="29"/>
          </p:nvPr>
        </p:nvSpPr>
        <p:spPr>
          <a:xfrm>
            <a:off x="8664276" y="3249752"/>
            <a:ext cx="1590052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36" name="Interim report"/>
          <p:cNvSpPr txBox="1">
            <a:spLocks noGrp="1"/>
          </p:cNvSpPr>
          <p:nvPr>
            <p:ph type="body" sz="quarter" idx="30"/>
          </p:nvPr>
        </p:nvSpPr>
        <p:spPr>
          <a:xfrm>
            <a:off x="8537276" y="4166969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7" name="Newsroom article"/>
          <p:cNvSpPr txBox="1">
            <a:spLocks noGrp="1"/>
          </p:cNvSpPr>
          <p:nvPr>
            <p:ph type="body" sz="quarter" idx="31"/>
          </p:nvPr>
        </p:nvSpPr>
        <p:spPr>
          <a:xfrm>
            <a:off x="8092776" y="4907550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8" name="Newsroom article"/>
          <p:cNvSpPr txBox="1">
            <a:spLocks noGrp="1"/>
          </p:cNvSpPr>
          <p:nvPr>
            <p:ph type="body" sz="quarter" idx="32"/>
          </p:nvPr>
        </p:nvSpPr>
        <p:spPr>
          <a:xfrm>
            <a:off x="7292676" y="5595598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9" name="Quarterly…"/>
          <p:cNvSpPr txBox="1">
            <a:spLocks noGrp="1"/>
          </p:cNvSpPr>
          <p:nvPr>
            <p:ph type="body" sz="quarter" idx="33"/>
          </p:nvPr>
        </p:nvSpPr>
        <p:spPr>
          <a:xfrm>
            <a:off x="5654375" y="5942889"/>
            <a:ext cx="1590052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40" name="Interim report"/>
          <p:cNvSpPr txBox="1">
            <a:spLocks noGrp="1"/>
          </p:cNvSpPr>
          <p:nvPr>
            <p:ph type="body" sz="quarter" idx="34"/>
          </p:nvPr>
        </p:nvSpPr>
        <p:spPr>
          <a:xfrm>
            <a:off x="4011422" y="5595598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1" name="Newroom article"/>
          <p:cNvSpPr txBox="1">
            <a:spLocks noGrp="1"/>
          </p:cNvSpPr>
          <p:nvPr>
            <p:ph type="body" sz="quarter" idx="35"/>
          </p:nvPr>
        </p:nvSpPr>
        <p:spPr>
          <a:xfrm>
            <a:off x="3101676" y="4907550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2" name="Newroom article"/>
          <p:cNvSpPr txBox="1">
            <a:spLocks noGrp="1"/>
          </p:cNvSpPr>
          <p:nvPr>
            <p:ph type="body" sz="quarter" idx="36"/>
          </p:nvPr>
        </p:nvSpPr>
        <p:spPr>
          <a:xfrm>
            <a:off x="2568277" y="4166969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3" name="Quarterly…"/>
          <p:cNvSpPr txBox="1">
            <a:spLocks noGrp="1"/>
          </p:cNvSpPr>
          <p:nvPr>
            <p:ph type="body" sz="quarter" idx="37"/>
          </p:nvPr>
        </p:nvSpPr>
        <p:spPr>
          <a:xfrm>
            <a:off x="2530177" y="3249752"/>
            <a:ext cx="1590051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44" name="Interim report"/>
          <p:cNvSpPr txBox="1">
            <a:spLocks noGrp="1"/>
          </p:cNvSpPr>
          <p:nvPr>
            <p:ph type="body" sz="quarter" idx="38"/>
          </p:nvPr>
        </p:nvSpPr>
        <p:spPr>
          <a:xfrm>
            <a:off x="2707977" y="2511352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5" name="Newsroom article"/>
          <p:cNvSpPr txBox="1">
            <a:spLocks noGrp="1"/>
          </p:cNvSpPr>
          <p:nvPr>
            <p:ph type="body" sz="quarter" idx="39"/>
          </p:nvPr>
        </p:nvSpPr>
        <p:spPr>
          <a:xfrm>
            <a:off x="3000076" y="1771234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6" name="Newsroom article"/>
          <p:cNvSpPr txBox="1">
            <a:spLocks noGrp="1"/>
          </p:cNvSpPr>
          <p:nvPr>
            <p:ph type="body" sz="quarter" idx="40"/>
          </p:nvPr>
        </p:nvSpPr>
        <p:spPr>
          <a:xfrm>
            <a:off x="3993477" y="1030189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7" name="Line"/>
          <p:cNvSpPr/>
          <p:nvPr/>
        </p:nvSpPr>
        <p:spPr>
          <a:xfrm>
            <a:off x="6754961" y="3432175"/>
            <a:ext cx="1700577" cy="0"/>
          </a:xfrm>
          <a:prstGeom prst="line">
            <a:avLst/>
          </a:prstGeom>
          <a:ln w="50800">
            <a:solidFill>
              <a:srgbClr val="AAAAAA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latin typeface="+mn-lt"/>
            </a:endParaRPr>
          </a:p>
        </p:txBody>
      </p:sp>
      <p:sp>
        <p:nvSpPr>
          <p:cNvPr id="248" name="Line"/>
          <p:cNvSpPr/>
          <p:nvPr/>
        </p:nvSpPr>
        <p:spPr>
          <a:xfrm>
            <a:off x="3732065" y="3429000"/>
            <a:ext cx="1700577" cy="0"/>
          </a:xfrm>
          <a:prstGeom prst="line">
            <a:avLst/>
          </a:prstGeom>
          <a:ln w="50800">
            <a:solidFill>
              <a:schemeClr val="tx1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solidFill>
                <a:srgbClr val="AAAAAA"/>
              </a:solidFill>
              <a:latin typeface="+mn-lt"/>
            </a:endParaRPr>
          </a:p>
        </p:txBody>
      </p:sp>
      <p:sp>
        <p:nvSpPr>
          <p:cNvPr id="249" name="Line"/>
          <p:cNvSpPr/>
          <p:nvPr/>
        </p:nvSpPr>
        <p:spPr>
          <a:xfrm flipH="1">
            <a:off x="6093801" y="3704186"/>
            <a:ext cx="1" cy="2107560"/>
          </a:xfrm>
          <a:prstGeom prst="line">
            <a:avLst/>
          </a:prstGeom>
          <a:ln w="50800">
            <a:solidFill>
              <a:schemeClr val="tx1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solidFill>
                <a:srgbClr val="AAAAAA"/>
              </a:solidFill>
              <a:latin typeface="+mn-lt"/>
            </a:endParaRPr>
          </a:p>
        </p:txBody>
      </p:sp>
      <p:sp>
        <p:nvSpPr>
          <p:cNvPr id="250" name="Line"/>
          <p:cNvSpPr/>
          <p:nvPr/>
        </p:nvSpPr>
        <p:spPr>
          <a:xfrm flipH="1">
            <a:off x="6093801" y="1045794"/>
            <a:ext cx="1" cy="2067697"/>
          </a:xfrm>
          <a:prstGeom prst="line">
            <a:avLst/>
          </a:prstGeom>
          <a:ln w="50800">
            <a:solidFill>
              <a:srgbClr val="AAAAAA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latin typeface="+mn-lt"/>
            </a:endParaRPr>
          </a:p>
        </p:txBody>
      </p:sp>
      <p:sp>
        <p:nvSpPr>
          <p:cNvPr id="253" name="2020"/>
          <p:cNvSpPr txBox="1">
            <a:spLocks noGrp="1"/>
          </p:cNvSpPr>
          <p:nvPr>
            <p:ph type="body" sz="quarter" idx="42"/>
          </p:nvPr>
        </p:nvSpPr>
        <p:spPr>
          <a:xfrm>
            <a:off x="5563672" y="3159554"/>
            <a:ext cx="1068947" cy="553996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None/>
              <a:defRPr sz="2400">
                <a:latin typeface="+mn-lt"/>
                <a:ea typeface="Domaine Display"/>
                <a:cs typeface="Domaine Display"/>
                <a:sym typeface="Domaine Display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97257-AC05-4F04-8EB5-B671440AECB2}"/>
              </a:ext>
            </a:extLst>
          </p:cNvPr>
          <p:cNvSpPr>
            <a:spLocks noGrp="1"/>
          </p:cNvSpPr>
          <p:nvPr>
            <p:ph type="dt" sz="half" idx="43"/>
          </p:nvPr>
        </p:nvSpPr>
        <p:spPr/>
        <p:txBody>
          <a:bodyPr/>
          <a:lstStyle/>
          <a:p>
            <a:fld id="{8E84FDCA-3B26-794F-9FE5-D66F1FCC98F7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7F6ADC-DD41-4C3F-BADE-3AED695C4692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86B0F3-2B34-4599-BEC0-46F89E6170E6}"/>
              </a:ext>
            </a:extLst>
          </p:cNvPr>
          <p:cNvSpPr>
            <a:spLocks noGrp="1"/>
          </p:cNvSpPr>
          <p:nvPr>
            <p:ph type="sldNum" sz="quarter" idx="45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62F45815-74B7-D7C6-968E-22AB2588D8F1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096C10-3E77-FDF6-F619-7B24A02043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70681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2D Doughnut Chart">
            <a:extLst>
              <a:ext uri="{FF2B5EF4-FFF2-40B4-BE49-F238E27FC236}">
                <a16:creationId xmlns:a16="http://schemas.microsoft.com/office/drawing/2014/main" id="{977C962B-8B3A-4465-8C9D-43FF6D4C8523}"/>
              </a:ext>
            </a:extLst>
          </p:cNvPr>
          <p:cNvGraphicFramePr/>
          <p:nvPr userDrawn="1"/>
        </p:nvGraphicFramePr>
        <p:xfrm>
          <a:off x="3846461" y="1186181"/>
          <a:ext cx="4485639" cy="4485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7" name="Q1"/>
          <p:cNvSpPr txBox="1">
            <a:spLocks noGrp="1"/>
          </p:cNvSpPr>
          <p:nvPr>
            <p:ph type="body" sz="quarter" idx="21"/>
          </p:nvPr>
        </p:nvSpPr>
        <p:spPr>
          <a:xfrm>
            <a:off x="6586130" y="26758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8" name="Q2"/>
          <p:cNvSpPr txBox="1">
            <a:spLocks noGrp="1"/>
          </p:cNvSpPr>
          <p:nvPr>
            <p:ph type="body" sz="quarter" idx="22"/>
          </p:nvPr>
        </p:nvSpPr>
        <p:spPr>
          <a:xfrm>
            <a:off x="6569099" y="38696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9" name="Q4"/>
          <p:cNvSpPr txBox="1">
            <a:spLocks noGrp="1"/>
          </p:cNvSpPr>
          <p:nvPr>
            <p:ph type="body" sz="quarter" idx="23"/>
          </p:nvPr>
        </p:nvSpPr>
        <p:spPr>
          <a:xfrm>
            <a:off x="5238047" y="26758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0" name="Q3"/>
          <p:cNvSpPr txBox="1">
            <a:spLocks noGrp="1"/>
          </p:cNvSpPr>
          <p:nvPr>
            <p:ph type="body" sz="quarter" idx="24"/>
          </p:nvPr>
        </p:nvSpPr>
        <p:spPr>
          <a:xfrm>
            <a:off x="5237932" y="3869690"/>
            <a:ext cx="449160" cy="423191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5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1" name="Workshop…"/>
          <p:cNvSpPr txBox="1">
            <a:spLocks noGrp="1"/>
          </p:cNvSpPr>
          <p:nvPr>
            <p:ph type="body" sz="quarter" idx="25"/>
          </p:nvPr>
        </p:nvSpPr>
        <p:spPr>
          <a:xfrm>
            <a:off x="5654376" y="556613"/>
            <a:ext cx="1590051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32" name="Interim report"/>
          <p:cNvSpPr txBox="1">
            <a:spLocks noGrp="1"/>
          </p:cNvSpPr>
          <p:nvPr>
            <p:ph type="body" sz="quarter" idx="26"/>
          </p:nvPr>
        </p:nvSpPr>
        <p:spPr>
          <a:xfrm>
            <a:off x="7157209" y="1030189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3" name="Annual report"/>
          <p:cNvSpPr txBox="1">
            <a:spLocks noGrp="1"/>
          </p:cNvSpPr>
          <p:nvPr>
            <p:ph type="body" sz="quarter" idx="27"/>
          </p:nvPr>
        </p:nvSpPr>
        <p:spPr>
          <a:xfrm>
            <a:off x="8029276" y="1771234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4" name="Newsroom article"/>
          <p:cNvSpPr txBox="1">
            <a:spLocks noGrp="1"/>
          </p:cNvSpPr>
          <p:nvPr>
            <p:ph type="body" sz="quarter" idx="28"/>
          </p:nvPr>
        </p:nvSpPr>
        <p:spPr>
          <a:xfrm>
            <a:off x="8484171" y="2511352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5" name="Quarterly…"/>
          <p:cNvSpPr txBox="1">
            <a:spLocks noGrp="1"/>
          </p:cNvSpPr>
          <p:nvPr>
            <p:ph type="body" sz="quarter" idx="29"/>
          </p:nvPr>
        </p:nvSpPr>
        <p:spPr>
          <a:xfrm>
            <a:off x="8664276" y="3249752"/>
            <a:ext cx="1590052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36" name="Interim report"/>
          <p:cNvSpPr txBox="1">
            <a:spLocks noGrp="1"/>
          </p:cNvSpPr>
          <p:nvPr>
            <p:ph type="body" sz="quarter" idx="30"/>
          </p:nvPr>
        </p:nvSpPr>
        <p:spPr>
          <a:xfrm>
            <a:off x="8537276" y="4166969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7" name="Newsroom article"/>
          <p:cNvSpPr txBox="1">
            <a:spLocks noGrp="1"/>
          </p:cNvSpPr>
          <p:nvPr>
            <p:ph type="body" sz="quarter" idx="31"/>
          </p:nvPr>
        </p:nvSpPr>
        <p:spPr>
          <a:xfrm>
            <a:off x="8092776" y="4907550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8" name="Newsroom article"/>
          <p:cNvSpPr txBox="1">
            <a:spLocks noGrp="1"/>
          </p:cNvSpPr>
          <p:nvPr>
            <p:ph type="body" sz="quarter" idx="32"/>
          </p:nvPr>
        </p:nvSpPr>
        <p:spPr>
          <a:xfrm>
            <a:off x="7292676" y="5595598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9" name="Quarterly…"/>
          <p:cNvSpPr txBox="1">
            <a:spLocks noGrp="1"/>
          </p:cNvSpPr>
          <p:nvPr>
            <p:ph type="body" sz="quarter" idx="33"/>
          </p:nvPr>
        </p:nvSpPr>
        <p:spPr>
          <a:xfrm>
            <a:off x="5654375" y="5942889"/>
            <a:ext cx="1590052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40" name="Interim report"/>
          <p:cNvSpPr txBox="1">
            <a:spLocks noGrp="1"/>
          </p:cNvSpPr>
          <p:nvPr>
            <p:ph type="body" sz="quarter" idx="34"/>
          </p:nvPr>
        </p:nvSpPr>
        <p:spPr>
          <a:xfrm>
            <a:off x="4011422" y="5595598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1" name="Newroom article"/>
          <p:cNvSpPr txBox="1">
            <a:spLocks noGrp="1"/>
          </p:cNvSpPr>
          <p:nvPr>
            <p:ph type="body" sz="quarter" idx="35"/>
          </p:nvPr>
        </p:nvSpPr>
        <p:spPr>
          <a:xfrm>
            <a:off x="3101676" y="4907550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2" name="Newroom article"/>
          <p:cNvSpPr txBox="1">
            <a:spLocks noGrp="1"/>
          </p:cNvSpPr>
          <p:nvPr>
            <p:ph type="body" sz="quarter" idx="36"/>
          </p:nvPr>
        </p:nvSpPr>
        <p:spPr>
          <a:xfrm>
            <a:off x="2568277" y="4166969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rgbClr val="AAAAA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3" name="Quarterly…"/>
          <p:cNvSpPr txBox="1">
            <a:spLocks noGrp="1"/>
          </p:cNvSpPr>
          <p:nvPr>
            <p:ph type="body" sz="quarter" idx="37"/>
          </p:nvPr>
        </p:nvSpPr>
        <p:spPr>
          <a:xfrm>
            <a:off x="2530177" y="3249752"/>
            <a:ext cx="1590051" cy="3584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lvl="0" indent="0" defTabSz="825500">
              <a:lnSpc>
                <a:spcPct val="130000"/>
              </a:lnSpc>
              <a:spcBef>
                <a:spcPts val="0"/>
              </a:spcBef>
              <a:buSzTx/>
              <a:buNone/>
              <a:defRPr sz="20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GB"/>
              <a:t>Click to edit Master text styles</a:t>
            </a:r>
          </a:p>
        </p:txBody>
      </p:sp>
      <p:sp>
        <p:nvSpPr>
          <p:cNvPr id="244" name="Interim report"/>
          <p:cNvSpPr txBox="1">
            <a:spLocks noGrp="1"/>
          </p:cNvSpPr>
          <p:nvPr>
            <p:ph type="body" sz="quarter" idx="38"/>
          </p:nvPr>
        </p:nvSpPr>
        <p:spPr>
          <a:xfrm>
            <a:off x="2707977" y="2511352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5" name="Newsroom article"/>
          <p:cNvSpPr txBox="1">
            <a:spLocks noGrp="1"/>
          </p:cNvSpPr>
          <p:nvPr>
            <p:ph type="body" sz="quarter" idx="39"/>
          </p:nvPr>
        </p:nvSpPr>
        <p:spPr>
          <a:xfrm>
            <a:off x="3000076" y="1771234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6" name="Newsroom article"/>
          <p:cNvSpPr txBox="1">
            <a:spLocks noGrp="1"/>
          </p:cNvSpPr>
          <p:nvPr>
            <p:ph type="body" sz="quarter" idx="40"/>
          </p:nvPr>
        </p:nvSpPr>
        <p:spPr>
          <a:xfrm>
            <a:off x="3993477" y="1030189"/>
            <a:ext cx="1590051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7" name="Line"/>
          <p:cNvSpPr/>
          <p:nvPr/>
        </p:nvSpPr>
        <p:spPr>
          <a:xfrm>
            <a:off x="6754961" y="3432175"/>
            <a:ext cx="1700577" cy="0"/>
          </a:xfrm>
          <a:prstGeom prst="line">
            <a:avLst/>
          </a:prstGeom>
          <a:ln w="50800">
            <a:solidFill>
              <a:srgbClr val="AAAAAA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latin typeface="+mn-lt"/>
            </a:endParaRPr>
          </a:p>
        </p:txBody>
      </p:sp>
      <p:sp>
        <p:nvSpPr>
          <p:cNvPr id="248" name="Line"/>
          <p:cNvSpPr/>
          <p:nvPr/>
        </p:nvSpPr>
        <p:spPr>
          <a:xfrm>
            <a:off x="3732065" y="3429000"/>
            <a:ext cx="1700577" cy="0"/>
          </a:xfrm>
          <a:prstGeom prst="line">
            <a:avLst/>
          </a:prstGeom>
          <a:ln w="50800">
            <a:solidFill>
              <a:schemeClr val="tx1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solidFill>
                <a:srgbClr val="AAAAAA"/>
              </a:solidFill>
              <a:latin typeface="+mn-lt"/>
            </a:endParaRPr>
          </a:p>
        </p:txBody>
      </p:sp>
      <p:sp>
        <p:nvSpPr>
          <p:cNvPr id="249" name="Line"/>
          <p:cNvSpPr/>
          <p:nvPr/>
        </p:nvSpPr>
        <p:spPr>
          <a:xfrm flipH="1">
            <a:off x="6093801" y="3704186"/>
            <a:ext cx="1" cy="2107560"/>
          </a:xfrm>
          <a:prstGeom prst="line">
            <a:avLst/>
          </a:prstGeom>
          <a:ln w="50800">
            <a:solidFill>
              <a:srgbClr val="AAAAAA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solidFill>
                <a:srgbClr val="AAAAAA"/>
              </a:solidFill>
              <a:latin typeface="+mn-lt"/>
            </a:endParaRPr>
          </a:p>
        </p:txBody>
      </p:sp>
      <p:sp>
        <p:nvSpPr>
          <p:cNvPr id="250" name="Line"/>
          <p:cNvSpPr/>
          <p:nvPr/>
        </p:nvSpPr>
        <p:spPr>
          <a:xfrm flipH="1">
            <a:off x="6093801" y="1045794"/>
            <a:ext cx="1" cy="2067697"/>
          </a:xfrm>
          <a:prstGeom prst="line">
            <a:avLst/>
          </a:prstGeom>
          <a:ln w="50800">
            <a:solidFill>
              <a:schemeClr val="tx1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000">
              <a:latin typeface="+mn-lt"/>
            </a:endParaRPr>
          </a:p>
        </p:txBody>
      </p:sp>
      <p:sp>
        <p:nvSpPr>
          <p:cNvPr id="253" name="2020"/>
          <p:cNvSpPr txBox="1">
            <a:spLocks noGrp="1"/>
          </p:cNvSpPr>
          <p:nvPr>
            <p:ph type="body" sz="quarter" idx="42"/>
          </p:nvPr>
        </p:nvSpPr>
        <p:spPr>
          <a:xfrm>
            <a:off x="5563672" y="3159554"/>
            <a:ext cx="1068947" cy="553996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None/>
              <a:defRPr sz="2400">
                <a:latin typeface="+mn-lt"/>
                <a:ea typeface="Domaine Display"/>
                <a:cs typeface="Domaine Display"/>
                <a:sym typeface="Domaine Display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97257-AC05-4F04-8EB5-B671440AECB2}"/>
              </a:ext>
            </a:extLst>
          </p:cNvPr>
          <p:cNvSpPr>
            <a:spLocks noGrp="1"/>
          </p:cNvSpPr>
          <p:nvPr>
            <p:ph type="dt" sz="half" idx="43"/>
          </p:nvPr>
        </p:nvSpPr>
        <p:spPr/>
        <p:txBody>
          <a:bodyPr/>
          <a:lstStyle/>
          <a:p>
            <a:fld id="{B774891E-0416-2B41-9C11-A9A379412F06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7F6ADC-DD41-4C3F-BADE-3AED695C4692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86B0F3-2B34-4599-BEC0-46F89E6170E6}"/>
              </a:ext>
            </a:extLst>
          </p:cNvPr>
          <p:cNvSpPr>
            <a:spLocks noGrp="1"/>
          </p:cNvSpPr>
          <p:nvPr>
            <p:ph type="sldNum" sz="quarter" idx="45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E91904FC-999D-AC6F-7862-76970E816367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64D5B1-25E8-F6E3-C7C4-C4E41EA5C6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34461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siness objective 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277833A8-0989-CF1C-5126-CC8A02A9393D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04095" y="1042609"/>
            <a:ext cx="4365588" cy="913693"/>
          </a:xfrm>
          <a:custGeom>
            <a:avLst/>
            <a:gdLst>
              <a:gd name="connsiteX0" fmla="*/ 0 w 4365587"/>
              <a:gd name="connsiteY0" fmla="*/ 0 h 913693"/>
              <a:gd name="connsiteX1" fmla="*/ 4365587 w 4365587"/>
              <a:gd name="connsiteY1" fmla="*/ 0 h 913693"/>
              <a:gd name="connsiteX2" fmla="*/ 4365587 w 4365587"/>
              <a:gd name="connsiteY2" fmla="*/ 913693 h 913693"/>
              <a:gd name="connsiteX3" fmla="*/ 0 w 4365587"/>
              <a:gd name="connsiteY3" fmla="*/ 913693 h 91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5587" h="913693">
                <a:moveTo>
                  <a:pt x="0" y="0"/>
                </a:moveTo>
                <a:lnTo>
                  <a:pt x="4365587" y="0"/>
                </a:lnTo>
                <a:lnTo>
                  <a:pt x="4365587" y="913693"/>
                </a:lnTo>
                <a:lnTo>
                  <a:pt x="0" y="91369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–</a:t>
            </a:r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9EC12435-F6A8-A4C0-377E-B3FA051E718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0441679" y="4840987"/>
            <a:ext cx="272397" cy="235285"/>
          </a:xfrm>
          <a:custGeom>
            <a:avLst/>
            <a:gdLst>
              <a:gd name="connsiteX0" fmla="*/ 0 w 272397"/>
              <a:gd name="connsiteY0" fmla="*/ 0 h 235285"/>
              <a:gd name="connsiteX1" fmla="*/ 272397 w 272397"/>
              <a:gd name="connsiteY1" fmla="*/ 0 h 235285"/>
              <a:gd name="connsiteX2" fmla="*/ 135931 w 272397"/>
              <a:gd name="connsiteY2" fmla="*/ 235285 h 235285"/>
              <a:gd name="connsiteX3" fmla="*/ 135913 w 272397"/>
              <a:gd name="connsiteY3" fmla="*/ 235285 h 235285"/>
              <a:gd name="connsiteX4" fmla="*/ 0 w 272397"/>
              <a:gd name="connsiteY4" fmla="*/ 952 h 23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397" h="235285">
                <a:moveTo>
                  <a:pt x="0" y="0"/>
                </a:moveTo>
                <a:lnTo>
                  <a:pt x="272397" y="0"/>
                </a:lnTo>
                <a:lnTo>
                  <a:pt x="135931" y="235285"/>
                </a:lnTo>
                <a:lnTo>
                  <a:pt x="135913" y="235285"/>
                </a:lnTo>
                <a:lnTo>
                  <a:pt x="0" y="952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–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F274B47E-31BB-2A8D-253D-A63115D652BE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586071" y="3865917"/>
            <a:ext cx="1983616" cy="996559"/>
          </a:xfrm>
          <a:custGeom>
            <a:avLst/>
            <a:gdLst>
              <a:gd name="connsiteX0" fmla="*/ 0 w 1983616"/>
              <a:gd name="connsiteY0" fmla="*/ 0 h 996559"/>
              <a:gd name="connsiteX1" fmla="*/ 1983616 w 1983616"/>
              <a:gd name="connsiteY1" fmla="*/ 0 h 996559"/>
              <a:gd name="connsiteX2" fmla="*/ 1983616 w 1983616"/>
              <a:gd name="connsiteY2" fmla="*/ 996559 h 996559"/>
              <a:gd name="connsiteX3" fmla="*/ 0 w 1983616"/>
              <a:gd name="connsiteY3" fmla="*/ 996559 h 996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3616" h="996559">
                <a:moveTo>
                  <a:pt x="0" y="0"/>
                </a:moveTo>
                <a:lnTo>
                  <a:pt x="1983616" y="0"/>
                </a:lnTo>
                <a:lnTo>
                  <a:pt x="1983616" y="996559"/>
                </a:lnTo>
                <a:lnTo>
                  <a:pt x="0" y="99655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–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6FB1C6C1-258E-8DD3-A43A-084254D898B5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059704" y="4843051"/>
            <a:ext cx="272397" cy="235285"/>
          </a:xfrm>
          <a:custGeom>
            <a:avLst/>
            <a:gdLst>
              <a:gd name="connsiteX0" fmla="*/ 0 w 272397"/>
              <a:gd name="connsiteY0" fmla="*/ 0 h 235285"/>
              <a:gd name="connsiteX1" fmla="*/ 272397 w 272397"/>
              <a:gd name="connsiteY1" fmla="*/ 0 h 235285"/>
              <a:gd name="connsiteX2" fmla="*/ 135931 w 272397"/>
              <a:gd name="connsiteY2" fmla="*/ 235285 h 235285"/>
              <a:gd name="connsiteX3" fmla="*/ 135913 w 272397"/>
              <a:gd name="connsiteY3" fmla="*/ 235285 h 235285"/>
              <a:gd name="connsiteX4" fmla="*/ 0 w 272397"/>
              <a:gd name="connsiteY4" fmla="*/ 952 h 23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397" h="235285">
                <a:moveTo>
                  <a:pt x="0" y="0"/>
                </a:moveTo>
                <a:lnTo>
                  <a:pt x="272397" y="0"/>
                </a:lnTo>
                <a:lnTo>
                  <a:pt x="135931" y="235285"/>
                </a:lnTo>
                <a:lnTo>
                  <a:pt x="135913" y="235285"/>
                </a:lnTo>
                <a:lnTo>
                  <a:pt x="0" y="952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,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6F7D2DD-931E-2726-9601-6C5A11AB7708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7204096" y="3867981"/>
            <a:ext cx="1983616" cy="996559"/>
          </a:xfrm>
          <a:custGeom>
            <a:avLst/>
            <a:gdLst>
              <a:gd name="connsiteX0" fmla="*/ 0 w 1983616"/>
              <a:gd name="connsiteY0" fmla="*/ 0 h 996559"/>
              <a:gd name="connsiteX1" fmla="*/ 1983616 w 1983616"/>
              <a:gd name="connsiteY1" fmla="*/ 0 h 996559"/>
              <a:gd name="connsiteX2" fmla="*/ 1983616 w 1983616"/>
              <a:gd name="connsiteY2" fmla="*/ 996559 h 996559"/>
              <a:gd name="connsiteX3" fmla="*/ 0 w 1983616"/>
              <a:gd name="connsiteY3" fmla="*/ 996559 h 996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3616" h="996559">
                <a:moveTo>
                  <a:pt x="0" y="0"/>
                </a:moveTo>
                <a:lnTo>
                  <a:pt x="1983616" y="0"/>
                </a:lnTo>
                <a:lnTo>
                  <a:pt x="1983616" y="996559"/>
                </a:lnTo>
                <a:lnTo>
                  <a:pt x="0" y="99655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–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7CC67F98-D4B4-7DBD-6CF3-2EBB1A5B774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171303" y="1952326"/>
            <a:ext cx="432378" cy="393702"/>
          </a:xfrm>
          <a:custGeom>
            <a:avLst/>
            <a:gdLst>
              <a:gd name="connsiteX0" fmla="*/ 0 w 272949"/>
              <a:gd name="connsiteY0" fmla="*/ 0 h 235301"/>
              <a:gd name="connsiteX1" fmla="*/ 272949 w 272949"/>
              <a:gd name="connsiteY1" fmla="*/ 0 h 235301"/>
              <a:gd name="connsiteX2" fmla="*/ 136474 w 272949"/>
              <a:gd name="connsiteY2" fmla="*/ 235301 h 235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2949" h="235301">
                <a:moveTo>
                  <a:pt x="0" y="0"/>
                </a:moveTo>
                <a:lnTo>
                  <a:pt x="272949" y="0"/>
                </a:lnTo>
                <a:lnTo>
                  <a:pt x="136474" y="23530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–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037" y="1679247"/>
            <a:ext cx="5052590" cy="446407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BA0D094-8405-344D-BC13-C094E110A026}" type="datetime3">
              <a:rPr lang="fi-FI" smtClean="0"/>
              <a:t>20/8/26</a:t>
            </a:fld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6C9FD23-0249-EE02-9D94-CA683325BB64}"/>
              </a:ext>
            </a:extLst>
          </p:cNvPr>
          <p:cNvCxnSpPr>
            <a:cxnSpLocks/>
          </p:cNvCxnSpPr>
          <p:nvPr userDrawn="1"/>
        </p:nvCxnSpPr>
        <p:spPr>
          <a:xfrm>
            <a:off x="6604862" y="584358"/>
            <a:ext cx="0" cy="56892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E6E5A96-CD66-7588-4222-E7F942304FC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95076" y="670953"/>
            <a:ext cx="1983613" cy="418476"/>
          </a:xfrm>
        </p:spPr>
        <p:txBody>
          <a:bodyPr/>
          <a:lstStyle>
            <a:lvl1pPr marL="0" indent="0" algn="ctr">
              <a:buNone/>
              <a:defRPr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Business objective</a:t>
            </a:r>
            <a:endParaRPr lang="en-FI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53B77C3-DDEA-C23C-4CB9-1F69AB2319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04096" y="3476452"/>
            <a:ext cx="1983618" cy="418476"/>
          </a:xfrm>
        </p:spPr>
        <p:txBody>
          <a:bodyPr/>
          <a:lstStyle>
            <a:lvl1pPr marL="0" indent="0" algn="ctr">
              <a:buNone/>
              <a:defRPr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Brand objective</a:t>
            </a:r>
          </a:p>
          <a:p>
            <a:pPr lvl="0"/>
            <a:endParaRPr lang="en-FI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CE060CD-9586-1A1C-B61A-DA40CFDD73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86073" y="3476451"/>
            <a:ext cx="1983618" cy="400779"/>
          </a:xfrm>
        </p:spPr>
        <p:txBody>
          <a:bodyPr/>
          <a:lstStyle>
            <a:lvl1pPr marL="0" indent="0" algn="ctr">
              <a:buNone/>
              <a:defRPr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Communication objective</a:t>
            </a:r>
          </a:p>
          <a:p>
            <a:pPr lvl="0"/>
            <a:endParaRPr lang="en-FI"/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343754D5-AEB5-A7A7-8267-5993D667984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4096" y="5234131"/>
            <a:ext cx="1983618" cy="418475"/>
          </a:xfrm>
        </p:spPr>
        <p:txBody>
          <a:bodyPr/>
          <a:lstStyle>
            <a:lvl1pPr marL="0" indent="0" algn="ctr">
              <a:buNone/>
              <a:defRPr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KPI</a:t>
            </a:r>
          </a:p>
          <a:p>
            <a:pPr lvl="0"/>
            <a:endParaRPr lang="en-FI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4AA8FBE2-2511-BD70-0581-826ABDA3B14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586073" y="5234132"/>
            <a:ext cx="1983618" cy="418474"/>
          </a:xfrm>
        </p:spPr>
        <p:txBody>
          <a:bodyPr/>
          <a:lstStyle>
            <a:lvl1pPr marL="0" indent="0" algn="ctr">
              <a:buNone/>
              <a:defRPr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KPI</a:t>
            </a:r>
            <a:endParaRPr lang="en-FI"/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3BDECE99-A440-B86B-26D1-B790B5C96A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04095" y="4242716"/>
            <a:ext cx="1983617" cy="32853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4" name="Text Placeholder 31">
            <a:extLst>
              <a:ext uri="{FF2B5EF4-FFF2-40B4-BE49-F238E27FC236}">
                <a16:creationId xmlns:a16="http://schemas.microsoft.com/office/drawing/2014/main" id="{B3D81740-480D-723D-F166-70A71E3643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86074" y="4242716"/>
            <a:ext cx="1983617" cy="32853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5A82D80A-AD80-1835-0233-85F90BB53D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1D7834FB-DBFB-E2CA-9485-AF8C793F1AD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69207" y="2404215"/>
            <a:ext cx="1983618" cy="418476"/>
          </a:xfrm>
        </p:spPr>
        <p:txBody>
          <a:bodyPr/>
          <a:lstStyle>
            <a:lvl1pPr marL="0" indent="0" algn="ctr">
              <a:buNone/>
              <a:defRPr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KPI</a:t>
            </a:r>
          </a:p>
          <a:p>
            <a:pPr lvl="0"/>
            <a:endParaRPr lang="en-FI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C5E8FE36-A95E-A55D-3870-BE5DA8107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7" y="1049129"/>
            <a:ext cx="5052590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Footer Placeholder 7">
            <a:extLst>
              <a:ext uri="{FF2B5EF4-FFF2-40B4-BE49-F238E27FC236}">
                <a16:creationId xmlns:a16="http://schemas.microsoft.com/office/drawing/2014/main" id="{77D5CDB1-24C4-0F2B-6AE4-8CE697FD9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2148" y="6374821"/>
            <a:ext cx="4114800" cy="220350"/>
          </a:xfrm>
        </p:spPr>
        <p:txBody>
          <a:bodyPr/>
          <a:lstStyle/>
          <a:p>
            <a:endParaRPr lang="fi-FI"/>
          </a:p>
        </p:txBody>
      </p:sp>
      <p:sp>
        <p:nvSpPr>
          <p:cNvPr id="49" name="SmartArt Placeholder 48">
            <a:extLst>
              <a:ext uri="{FF2B5EF4-FFF2-40B4-BE49-F238E27FC236}">
                <a16:creationId xmlns:a16="http://schemas.microsoft.com/office/drawing/2014/main" id="{82FDDABE-D417-1D9F-8109-CD6A0CAE569E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  <p:sp>
        <p:nvSpPr>
          <p:cNvPr id="4" name="Text Placeholder 31">
            <a:extLst>
              <a:ext uri="{FF2B5EF4-FFF2-40B4-BE49-F238E27FC236}">
                <a16:creationId xmlns:a16="http://schemas.microsoft.com/office/drawing/2014/main" id="{62F74E2F-A7A6-4385-05DC-175B9B3CD16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05402" y="1122197"/>
            <a:ext cx="3362960" cy="771942"/>
          </a:xfrm>
        </p:spPr>
        <p:txBody>
          <a:bodyPr anchor="ctr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9301845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036" y="1712891"/>
            <a:ext cx="3852045" cy="44640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64E2859-0E91-C144-AC95-AC81530FE2AD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DB47B6-BF84-4E39-AA00-9C0461835F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4FAC77B-6711-A05C-29F1-316E2825DB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32536AA3-BF35-ED3B-CE2E-9BE13A2A0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29"/>
            <a:ext cx="3852045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087ADA4A-24B9-44BE-6E06-13B1F16B7CA4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66483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06789F3-151D-4A78-8134-2617E04A66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4287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6363" y="1713600"/>
            <a:ext cx="4131480" cy="44640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731E170-1E35-3141-AA81-20F9097F30B8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DB47B6-BF84-4E39-AA00-9C0461835F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4B420-061F-FEE6-D551-247F7C4B977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2EEC16F-28E9-6916-F0F8-864B1AB96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364" y="1049129"/>
            <a:ext cx="4131480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0A56F44F-1DFA-13E8-C508-D70F67420F2C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6637082" y="104912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1693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B2743-CC57-453D-AB01-33999D8B4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3037" y="1782000"/>
            <a:ext cx="10284806" cy="410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BF70B6B-770F-4A48-9C50-93F9BA283239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2DCC760-99A5-0A92-6223-904E768AB3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767A94-5825-AC97-83CB-AF5245207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58368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tton Cover Slide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0CB56-C3C4-574E-B001-E16C0C81F3E6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882" y="3095741"/>
            <a:ext cx="10915918" cy="2387600"/>
          </a:xfrm>
        </p:spPr>
        <p:txBody>
          <a:bodyPr anchor="t" anchorCtr="0"/>
          <a:lstStyle>
            <a:lvl1pPr algn="l">
              <a:defRPr sz="9200" b="0"/>
            </a:lvl1pPr>
          </a:lstStyle>
          <a:p>
            <a:r>
              <a:rPr lang="en-GB"/>
              <a:t>title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9BA7D07-0D55-1E12-A233-20F768343A0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513240" y="989152"/>
            <a:ext cx="5832146" cy="2775297"/>
          </a:xfrm>
          <a:prstGeom prst="rect">
            <a:avLst/>
          </a:prstGeom>
        </p:spPr>
      </p:pic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CBA4A7AA-8885-60EF-70A1-9955B71C28D8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4845301" y="1918399"/>
            <a:ext cx="998973" cy="915153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29170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B2743-CC57-453D-AB01-33999D8B4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3037" y="1782000"/>
            <a:ext cx="3960000" cy="410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A4D68-A4BF-4C12-90AE-956CA7D56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7466" y="1782000"/>
            <a:ext cx="3960000" cy="410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EE140C-2BBB-4F4B-81D0-FA38AC161E48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942040-5E92-97D2-A672-36FFE14EA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F20F16F-8FB2-4A1B-7A5C-8AE2D816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7" y="1049129"/>
            <a:ext cx="9124430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832651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B2743-CC57-453D-AB01-33999D8B4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3037" y="2164812"/>
            <a:ext cx="3960000" cy="37211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A4D68-A4BF-4C12-90AE-956CA7D56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7466" y="2164812"/>
            <a:ext cx="3960000" cy="37211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A40D33-E10F-E34B-A64C-676FFB5B2801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9722CFE-94BA-4687-82C9-143E8A82E05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51447" y="1782000"/>
            <a:ext cx="3960000" cy="252862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0F7934D-16B2-4553-A4E8-EA9700B430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17467" y="1782000"/>
            <a:ext cx="3960000" cy="252862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80EB43-6DBB-E0C7-ACCD-EB30E126F3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0B39CBC-0250-4DEB-DF67-883B2EA2E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7" y="1049129"/>
            <a:ext cx="9124430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0333174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B2743-CC57-453D-AB01-33999D8B4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3037" y="1782000"/>
            <a:ext cx="3960000" cy="410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A4D68-A4BF-4C12-90AE-956CA7D56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7466" y="1782000"/>
            <a:ext cx="3960000" cy="410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CBB47-F3A0-4DEC-81AB-804A5ECF3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7" y="1049129"/>
            <a:ext cx="9124430" cy="55212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E3122BF-FD07-5B41-9367-D258F6964C4C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381B7C1-D329-977A-5FD5-B2376D384A2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08" y="109860"/>
            <a:ext cx="1147630" cy="546114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61543B-CB98-6187-DCC4-F11433F100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88799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ircl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EA0E1FB-5588-1E45-B79D-71499EF4C748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381B7C1-D329-977A-5FD5-B2376D384A2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08" y="109860"/>
            <a:ext cx="1147630" cy="546114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61543B-CB98-6187-DCC4-F11433F100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management consulting">
            <a:extLst>
              <a:ext uri="{FF2B5EF4-FFF2-40B4-BE49-F238E27FC236}">
                <a16:creationId xmlns:a16="http://schemas.microsoft.com/office/drawing/2014/main" id="{D3D7F0DD-1BCB-439E-3F40-B5739732EC2A}"/>
              </a:ext>
            </a:extLst>
          </p:cNvPr>
          <p:cNvSpPr/>
          <p:nvPr userDrawn="1"/>
        </p:nvSpPr>
        <p:spPr>
          <a:xfrm>
            <a:off x="1237900" y="3669056"/>
            <a:ext cx="2225104" cy="2233343"/>
          </a:xfrm>
          <a:prstGeom prst="ellipse">
            <a:avLst/>
          </a:prstGeom>
          <a:solidFill>
            <a:srgbClr val="000000"/>
          </a:solidFill>
          <a:ln w="127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>
            <a:lvl1pPr algn="ctr">
              <a:lnSpc>
                <a:spcPct val="110000"/>
              </a:lnSpc>
              <a:defRPr sz="15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Lausanne 300"/>
              </a:defRPr>
            </a:lvl1pPr>
          </a:lstStyle>
          <a:p>
            <a:endParaRPr lang="fi-FI" sz="1000" cap="none"/>
          </a:p>
        </p:txBody>
      </p:sp>
      <p:sp>
        <p:nvSpPr>
          <p:cNvPr id="12" name="Strategy  and change communications">
            <a:extLst>
              <a:ext uri="{FF2B5EF4-FFF2-40B4-BE49-F238E27FC236}">
                <a16:creationId xmlns:a16="http://schemas.microsoft.com/office/drawing/2014/main" id="{F4144333-9B02-11C6-1A50-F8B8839C46E7}"/>
              </a:ext>
            </a:extLst>
          </p:cNvPr>
          <p:cNvSpPr/>
          <p:nvPr userDrawn="1"/>
        </p:nvSpPr>
        <p:spPr>
          <a:xfrm>
            <a:off x="6111914" y="3669056"/>
            <a:ext cx="2225104" cy="2233343"/>
          </a:xfrm>
          <a:prstGeom prst="ellipse">
            <a:avLst/>
          </a:prstGeom>
          <a:solidFill>
            <a:srgbClr val="000000"/>
          </a:solidFill>
          <a:ln w="127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/>
          <a:p>
            <a:pPr algn="ctr"/>
            <a:endParaRPr lang="fi-FI" sz="1000" cap="none">
              <a:solidFill>
                <a:schemeClr val="bg1"/>
              </a:solidFill>
            </a:endParaRPr>
          </a:p>
        </p:txBody>
      </p:sp>
      <p:sp>
        <p:nvSpPr>
          <p:cNvPr id="13" name="Sustainability consulting and communications">
            <a:extLst>
              <a:ext uri="{FF2B5EF4-FFF2-40B4-BE49-F238E27FC236}">
                <a16:creationId xmlns:a16="http://schemas.microsoft.com/office/drawing/2014/main" id="{AF107226-C523-9E0E-C27D-127E39913C8C}"/>
              </a:ext>
            </a:extLst>
          </p:cNvPr>
          <p:cNvSpPr/>
          <p:nvPr userDrawn="1"/>
        </p:nvSpPr>
        <p:spPr>
          <a:xfrm>
            <a:off x="8548922" y="3669056"/>
            <a:ext cx="2225104" cy="2233343"/>
          </a:xfrm>
          <a:prstGeom prst="ellipse">
            <a:avLst/>
          </a:prstGeom>
          <a:solidFill>
            <a:srgbClr val="000000"/>
          </a:solidFill>
          <a:ln w="127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>
            <a:lvl1pPr algn="ctr">
              <a:lnSpc>
                <a:spcPct val="110000"/>
              </a:lnSpc>
              <a:defRPr sz="15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Lausanne 300"/>
              </a:defRPr>
            </a:lvl1pPr>
          </a:lstStyle>
          <a:p>
            <a:endParaRPr lang="fi-FI" sz="1000" cap="none"/>
          </a:p>
        </p:txBody>
      </p:sp>
      <p:sp>
        <p:nvSpPr>
          <p:cNvPr id="14" name="public affairs">
            <a:extLst>
              <a:ext uri="{FF2B5EF4-FFF2-40B4-BE49-F238E27FC236}">
                <a16:creationId xmlns:a16="http://schemas.microsoft.com/office/drawing/2014/main" id="{2A651CF2-487A-FC3B-04D3-C478446FF917}"/>
              </a:ext>
            </a:extLst>
          </p:cNvPr>
          <p:cNvSpPr/>
          <p:nvPr userDrawn="1"/>
        </p:nvSpPr>
        <p:spPr>
          <a:xfrm>
            <a:off x="3674907" y="3669057"/>
            <a:ext cx="2225104" cy="2233343"/>
          </a:xfrm>
          <a:prstGeom prst="ellipse">
            <a:avLst/>
          </a:prstGeom>
          <a:solidFill>
            <a:srgbClr val="000000"/>
          </a:solidFill>
          <a:ln w="127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>
            <a:lvl1pPr algn="ctr">
              <a:lnSpc>
                <a:spcPct val="110000"/>
              </a:lnSpc>
              <a:defRPr sz="15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Lausanne 300"/>
              </a:defRPr>
            </a:lvl1pPr>
          </a:lstStyle>
          <a:p>
            <a:endParaRPr lang="fi-FI" sz="1000" cap="none"/>
          </a:p>
        </p:txBody>
      </p:sp>
      <p:pic>
        <p:nvPicPr>
          <p:cNvPr id="15" name="Mitton-arrow_white.png" descr="Mitton-arrow_white.png">
            <a:extLst>
              <a:ext uri="{FF2B5EF4-FFF2-40B4-BE49-F238E27FC236}">
                <a16:creationId xmlns:a16="http://schemas.microsoft.com/office/drawing/2014/main" id="{572E32B9-9157-2E36-3D2F-F7478E94A3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017452" y="2852106"/>
            <a:ext cx="666000" cy="586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Mitton-arrow_white.png" descr="Mitton-arrow_white.png">
            <a:extLst>
              <a:ext uri="{FF2B5EF4-FFF2-40B4-BE49-F238E27FC236}">
                <a16:creationId xmlns:a16="http://schemas.microsoft.com/office/drawing/2014/main" id="{7F757819-B303-9994-71A8-F2F8BF06B6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454459" y="2832557"/>
            <a:ext cx="666000" cy="586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Mitton-arrow_white.png" descr="Mitton-arrow_white.png">
            <a:extLst>
              <a:ext uri="{FF2B5EF4-FFF2-40B4-BE49-F238E27FC236}">
                <a16:creationId xmlns:a16="http://schemas.microsoft.com/office/drawing/2014/main" id="{80B03DD6-D113-9C04-8AFE-E756611994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6891466" y="2832556"/>
            <a:ext cx="666000" cy="586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Mitton-arrow_white.png" descr="Mitton-arrow_white.png">
            <a:extLst>
              <a:ext uri="{FF2B5EF4-FFF2-40B4-BE49-F238E27FC236}">
                <a16:creationId xmlns:a16="http://schemas.microsoft.com/office/drawing/2014/main" id="{45C7EA8C-AB14-D146-F5C4-E966E6AF8C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9328474" y="2802521"/>
            <a:ext cx="666000" cy="586959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8E76DDAF-C1C0-EF7C-8AC9-DA8FD5DF4F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33683" y="2219948"/>
            <a:ext cx="1633538" cy="573087"/>
          </a:xfrm>
        </p:spPr>
        <p:txBody>
          <a:bodyPr/>
          <a:lstStyle>
            <a:lvl1pPr marL="0" indent="0" algn="ctr">
              <a:buNone/>
              <a:defRPr sz="1000"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25932C22-AE27-1C1B-1170-10A4E9978B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0690" y="2219948"/>
            <a:ext cx="1633538" cy="573087"/>
          </a:xfrm>
        </p:spPr>
        <p:txBody>
          <a:bodyPr/>
          <a:lstStyle>
            <a:lvl1pPr marL="0" indent="0" algn="ctr">
              <a:buNone/>
              <a:defRPr sz="1000"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4">
            <a:extLst>
              <a:ext uri="{FF2B5EF4-FFF2-40B4-BE49-F238E27FC236}">
                <a16:creationId xmlns:a16="http://schemas.microsoft.com/office/drawing/2014/main" id="{132910E2-FDB8-4300-69F5-A1D2B57D17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07697" y="2219948"/>
            <a:ext cx="1633538" cy="573087"/>
          </a:xfrm>
        </p:spPr>
        <p:txBody>
          <a:bodyPr/>
          <a:lstStyle>
            <a:lvl1pPr marL="0" indent="0" algn="ctr">
              <a:buNone/>
              <a:defRPr sz="1000"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CD46DE38-6515-7CFF-127E-1E11A3958E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844704" y="2219948"/>
            <a:ext cx="1633538" cy="573087"/>
          </a:xfrm>
        </p:spPr>
        <p:txBody>
          <a:bodyPr/>
          <a:lstStyle>
            <a:lvl1pPr marL="0" indent="0" algn="ctr">
              <a:buNone/>
              <a:defRPr sz="1000"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4">
            <a:extLst>
              <a:ext uri="{FF2B5EF4-FFF2-40B4-BE49-F238E27FC236}">
                <a16:creationId xmlns:a16="http://schemas.microsoft.com/office/drawing/2014/main" id="{C5EF0638-080B-8657-20CB-299BDCFAF9F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3683" y="4375155"/>
            <a:ext cx="1633538" cy="864665"/>
          </a:xfrm>
        </p:spPr>
        <p:txBody>
          <a:bodyPr/>
          <a:lstStyle>
            <a:lvl1pPr marL="0" indent="0" algn="ctr">
              <a:buNone/>
              <a:defRPr sz="1000"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 Click to edit  Click to edit Master text styles</a:t>
            </a:r>
            <a:endParaRPr lang="en-FI"/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Master text styles Click to edit Master text styles</a:t>
            </a:r>
            <a:endParaRPr lang="en-FI"/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FI"/>
          </a:p>
          <a:p>
            <a:pPr lvl="0"/>
            <a:endParaRPr lang="en-FI"/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C1ACED7F-97C6-A626-EC6A-58AC69ED5F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970690" y="4375155"/>
            <a:ext cx="1633538" cy="864665"/>
          </a:xfrm>
        </p:spPr>
        <p:txBody>
          <a:bodyPr/>
          <a:lstStyle>
            <a:lvl1pPr marL="0" indent="0" algn="ctr">
              <a:buNone/>
              <a:defRPr sz="1000"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 Click to edit  Click to edit Master text styles</a:t>
            </a:r>
            <a:endParaRPr lang="en-FI"/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Master text styles Click to edit Master text styles</a:t>
            </a:r>
            <a:endParaRPr lang="en-FI"/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FI"/>
          </a:p>
          <a:p>
            <a:pPr lvl="0"/>
            <a:endParaRPr lang="en-FI"/>
          </a:p>
        </p:txBody>
      </p:sp>
      <p:sp>
        <p:nvSpPr>
          <p:cNvPr id="35" name="Text Placeholder 24">
            <a:extLst>
              <a:ext uri="{FF2B5EF4-FFF2-40B4-BE49-F238E27FC236}">
                <a16:creationId xmlns:a16="http://schemas.microsoft.com/office/drawing/2014/main" id="{F8FFE357-D7FB-31B4-A125-962365259C9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07697" y="4375155"/>
            <a:ext cx="1633538" cy="864665"/>
          </a:xfrm>
        </p:spPr>
        <p:txBody>
          <a:bodyPr/>
          <a:lstStyle>
            <a:lvl1pPr marL="0" indent="0" algn="ctr">
              <a:buNone/>
              <a:defRPr sz="1000"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 Click to edit  Click to edit Master text styles</a:t>
            </a:r>
            <a:endParaRPr lang="en-FI"/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Master text styles Click to edit Master text styles</a:t>
            </a:r>
            <a:endParaRPr lang="en-FI"/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FI"/>
          </a:p>
          <a:p>
            <a:pPr lvl="0"/>
            <a:endParaRPr lang="en-FI"/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D80D2505-B548-1A39-D77D-23CE01CACB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43306" y="4375155"/>
            <a:ext cx="1633538" cy="864665"/>
          </a:xfrm>
        </p:spPr>
        <p:txBody>
          <a:bodyPr/>
          <a:lstStyle>
            <a:lvl1pPr marL="0" indent="0" algn="ctr">
              <a:buNone/>
              <a:defRPr sz="1000"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 Click to edit  Click to edit Master text styles</a:t>
            </a:r>
            <a:endParaRPr lang="en-FI"/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Master text styles Click to edit Master text styles</a:t>
            </a:r>
            <a:endParaRPr lang="en-FI"/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FI"/>
          </a:p>
          <a:p>
            <a:pPr lvl="0"/>
            <a:endParaRPr lang="en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FF0253D-22F7-2EE4-6FD4-3B4BADF38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9C2B1E6B-927D-8D31-3011-A86E2F470616}"/>
              </a:ext>
            </a:extLst>
          </p:cNvPr>
          <p:cNvSpPr>
            <a:spLocks noGrp="1"/>
          </p:cNvSpPr>
          <p:nvPr>
            <p:ph type="dgm" sz="quarter" idx="22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73545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036" y="1712891"/>
            <a:ext cx="3852045" cy="446407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06789F3-151D-4A78-8134-2617E04A66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4287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D7BC717-EEDC-8541-A565-DC49FC6B0A14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DB47B6-BF84-4E39-AA00-9C0461835F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9BF4DFC-F0E5-CA8C-CADF-6CB3D4D382D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08" y="109860"/>
            <a:ext cx="1147630" cy="546114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F8F7173-E113-2EE7-6510-54F33F8EF6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F6B7D12A-449A-6963-71FE-B9CDF93D3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7" y="1049129"/>
            <a:ext cx="3888408" cy="55212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F97BB32B-3812-9468-C7D9-5CB32C3DBD7F}"/>
              </a:ext>
            </a:extLst>
          </p:cNvPr>
          <p:cNvSpPr>
            <a:spLocks noGrp="1"/>
          </p:cNvSpPr>
          <p:nvPr>
            <p:ph type="dgm" sz="quarter" idx="22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23690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Lef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06789F3-151D-4A78-8134-2617E04A66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4287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6363" y="1713600"/>
            <a:ext cx="4131480" cy="446407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FD9AF3B-2FAD-FA45-B9FB-F3E48E29ECC9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DB47B6-BF84-4E39-AA00-9C0461835F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E72CA6A-DFA3-37FB-3CC7-C328EC1F6B6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08" y="109860"/>
            <a:ext cx="1147630" cy="546114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827744B-88D1-4800-C8AD-6FA707EEC9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E41B074C-EFDB-4021-C487-3C3A9CC52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363" y="1049129"/>
            <a:ext cx="4131480" cy="55212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5CA4146C-3B01-EFD6-7CA6-58310C2352D9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6637082" y="104912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36840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New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036" y="1780208"/>
            <a:ext cx="3960000" cy="3960000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7EE8-DC6E-4D47-B729-32A6BC15CA8F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Image">
            <a:extLst>
              <a:ext uri="{FF2B5EF4-FFF2-40B4-BE49-F238E27FC236}">
                <a16:creationId xmlns:a16="http://schemas.microsoft.com/office/drawing/2014/main" id="{C029813F-F922-4B57-9673-0E7A677B3C5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96682" y="2438400"/>
            <a:ext cx="4095751" cy="2292350"/>
          </a:xfrm>
          <a:prstGeom prst="rect">
            <a:avLst/>
          </a:prstGeom>
          <a:ln w="25400"/>
          <a:effectLst>
            <a:outerShdw blurRad="241300" dist="176951" dir="1657818" rotWithShape="0">
              <a:srgbClr val="000000">
                <a:alpha val="8744"/>
              </a:srgbClr>
            </a:outerShdw>
          </a:effectLst>
        </p:spPr>
        <p:txBody>
          <a:bodyPr lIns="91439" tIns="45719" rIns="91439" bIns="45719" anchor="ctr" anchorCtr="0">
            <a:noAutofit/>
          </a:bodyPr>
          <a:lstStyle>
            <a:lvl1pPr marL="0" indent="0" algn="ctr">
              <a:buNone/>
              <a:defRPr>
                <a:effectLst>
                  <a:outerShdw blurRad="241300" dist="177800" dir="1680000" algn="br" rotWithShape="0">
                    <a:prstClr val="black">
                      <a:alpha val="9000"/>
                    </a:prstClr>
                  </a:outerShdw>
                </a:effectLst>
              </a:defRPr>
            </a:lvl1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11" name="Image">
            <a:extLst>
              <a:ext uri="{FF2B5EF4-FFF2-40B4-BE49-F238E27FC236}">
                <a16:creationId xmlns:a16="http://schemas.microsoft.com/office/drawing/2014/main" id="{457D3C4C-6FF6-426C-B374-606AA2B016E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415732" y="859672"/>
            <a:ext cx="4057651" cy="1371601"/>
          </a:xfrm>
          <a:prstGeom prst="rect">
            <a:avLst/>
          </a:prstGeom>
          <a:ln w="25400">
            <a:noFill/>
          </a:ln>
          <a:effectLst>
            <a:outerShdw blurRad="241300" dist="177800" dir="3600000" rotWithShape="0">
              <a:srgbClr val="000000">
                <a:alpha val="9000"/>
              </a:srgbClr>
            </a:outerShdw>
          </a:effectLst>
        </p:spPr>
        <p:txBody>
          <a:bodyPr lIns="91439" tIns="45719" rIns="91439" bIns="45719" anchor="ctr" anchorCtr="0">
            <a:noAutofit/>
          </a:bodyPr>
          <a:lstStyle>
            <a:lvl1pPr marL="0" indent="0" algn="ctr">
              <a:buNone/>
              <a:defRPr>
                <a:effectLst>
                  <a:outerShdw blurRad="241300" dist="177800" dir="1680000" algn="br" rotWithShape="0">
                    <a:prstClr val="black">
                      <a:alpha val="9000"/>
                    </a:prstClr>
                  </a:outerShdw>
                </a:effectLst>
              </a:defRPr>
            </a:lvl1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12" name="Image">
            <a:extLst>
              <a:ext uri="{FF2B5EF4-FFF2-40B4-BE49-F238E27FC236}">
                <a16:creationId xmlns:a16="http://schemas.microsoft.com/office/drawing/2014/main" id="{E601279C-6C35-4063-9C88-E65B7C7824B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95987" y="4937878"/>
            <a:ext cx="3155951" cy="1060451"/>
          </a:xfrm>
          <a:prstGeom prst="rect">
            <a:avLst/>
          </a:prstGeom>
          <a:ln w="25400">
            <a:noFill/>
          </a:ln>
          <a:effectLst>
            <a:outerShdw blurRad="241300" dist="177800" dir="3600000" rotWithShape="0">
              <a:srgbClr val="000000">
                <a:alpha val="9000"/>
              </a:srgbClr>
            </a:outerShdw>
          </a:effectLst>
        </p:spPr>
        <p:txBody>
          <a:bodyPr lIns="91439" tIns="45719" rIns="91439" bIns="45719" anchor="ctr" anchorCtr="0">
            <a:noAutofit/>
          </a:bodyPr>
          <a:lstStyle>
            <a:lvl1pPr marL="0" indent="0" algn="ctr">
              <a:buNone/>
              <a:defRPr>
                <a:effectLst>
                  <a:outerShdw blurRad="241300" dist="177800" dir="1680000" algn="br" rotWithShape="0">
                    <a:prstClr val="black">
                      <a:alpha val="9000"/>
                    </a:prstClr>
                  </a:outerShdw>
                </a:effectLst>
              </a:defRPr>
            </a:lvl1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2216D51-8FA4-78C2-29F4-472BD08C63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D35061-B3DA-40DA-2371-51069E1FB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7" y="1049129"/>
            <a:ext cx="3960000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5030242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News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036" y="1780208"/>
            <a:ext cx="3960000" cy="3960000"/>
          </a:xfrm>
        </p:spPr>
        <p:txBody>
          <a:bodyPr/>
          <a:lstStyle>
            <a:lvl1pPr>
              <a:lnSpc>
                <a:spcPct val="110000"/>
              </a:lnSpc>
              <a:defRPr>
                <a:solidFill>
                  <a:schemeClr val="accent1"/>
                </a:solidFill>
              </a:defRPr>
            </a:lvl1pPr>
            <a:lvl2pPr>
              <a:lnSpc>
                <a:spcPct val="110000"/>
              </a:lnSpc>
              <a:defRPr>
                <a:solidFill>
                  <a:schemeClr val="accent1"/>
                </a:solidFill>
              </a:defRPr>
            </a:lvl2pPr>
            <a:lvl3pPr>
              <a:lnSpc>
                <a:spcPct val="110000"/>
              </a:lnSpc>
              <a:defRPr>
                <a:solidFill>
                  <a:schemeClr val="accent1"/>
                </a:solidFill>
              </a:defRPr>
            </a:lvl3pPr>
            <a:lvl4pPr>
              <a:lnSpc>
                <a:spcPct val="110000"/>
              </a:lnSpc>
              <a:defRPr>
                <a:solidFill>
                  <a:schemeClr val="accent1"/>
                </a:solidFill>
              </a:defRPr>
            </a:lvl4pPr>
            <a:lvl5pPr>
              <a:lnSpc>
                <a:spcPct val="110000"/>
              </a:lnSpc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7277E29-2934-7042-A415-A1BED7CD4CE1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0" name="Image">
            <a:extLst>
              <a:ext uri="{FF2B5EF4-FFF2-40B4-BE49-F238E27FC236}">
                <a16:creationId xmlns:a16="http://schemas.microsoft.com/office/drawing/2014/main" id="{C029813F-F922-4B57-9673-0E7A677B3C5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96682" y="2438400"/>
            <a:ext cx="4095751" cy="2292350"/>
          </a:xfrm>
          <a:prstGeom prst="rect">
            <a:avLst/>
          </a:prstGeom>
          <a:ln w="25400"/>
          <a:effectLst>
            <a:outerShdw blurRad="241300" dist="176951" dir="1657818" rotWithShape="0">
              <a:srgbClr val="000000">
                <a:alpha val="8744"/>
              </a:srgbClr>
            </a:outerShdw>
          </a:effectLst>
        </p:spPr>
        <p:txBody>
          <a:bodyPr lIns="91439" tIns="45719" rIns="91439" bIns="45719" anchor="ctr" anchorCtr="0">
            <a:noAutofit/>
          </a:bodyPr>
          <a:lstStyle>
            <a:lvl1pPr marL="0" indent="0" algn="ctr">
              <a:buNone/>
              <a:defRPr>
                <a:solidFill>
                  <a:schemeClr val="accent1"/>
                </a:solidFill>
                <a:effectLst>
                  <a:outerShdw blurRad="241300" dist="177800" dir="1680000" algn="br" rotWithShape="0">
                    <a:prstClr val="black">
                      <a:alpha val="9000"/>
                    </a:prstClr>
                  </a:outerShdw>
                </a:effectLst>
              </a:defRPr>
            </a:lvl1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11" name="Image">
            <a:extLst>
              <a:ext uri="{FF2B5EF4-FFF2-40B4-BE49-F238E27FC236}">
                <a16:creationId xmlns:a16="http://schemas.microsoft.com/office/drawing/2014/main" id="{457D3C4C-6FF6-426C-B374-606AA2B016E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415732" y="859672"/>
            <a:ext cx="4057651" cy="1371601"/>
          </a:xfrm>
          <a:prstGeom prst="rect">
            <a:avLst/>
          </a:prstGeom>
          <a:ln w="25400">
            <a:noFill/>
          </a:ln>
          <a:effectLst>
            <a:outerShdw blurRad="241300" dist="177800" dir="3600000" rotWithShape="0">
              <a:srgbClr val="000000">
                <a:alpha val="9000"/>
              </a:srgbClr>
            </a:outerShdw>
          </a:effectLst>
        </p:spPr>
        <p:txBody>
          <a:bodyPr lIns="91439" tIns="45719" rIns="91439" bIns="45719" anchor="ctr" anchorCtr="0">
            <a:noAutofit/>
          </a:bodyPr>
          <a:lstStyle>
            <a:lvl1pPr marL="0" indent="0" algn="ctr">
              <a:buNone/>
              <a:defRPr>
                <a:solidFill>
                  <a:schemeClr val="accent1"/>
                </a:solidFill>
                <a:effectLst>
                  <a:outerShdw blurRad="241300" dist="177800" dir="1680000" algn="br" rotWithShape="0">
                    <a:prstClr val="black">
                      <a:alpha val="9000"/>
                    </a:prstClr>
                  </a:outerShdw>
                </a:effectLst>
              </a:defRPr>
            </a:lvl1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12" name="Image">
            <a:extLst>
              <a:ext uri="{FF2B5EF4-FFF2-40B4-BE49-F238E27FC236}">
                <a16:creationId xmlns:a16="http://schemas.microsoft.com/office/drawing/2014/main" id="{E601279C-6C35-4063-9C88-E65B7C7824B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95987" y="4937878"/>
            <a:ext cx="3155951" cy="1060451"/>
          </a:xfrm>
          <a:prstGeom prst="rect">
            <a:avLst/>
          </a:prstGeom>
          <a:ln w="25400">
            <a:noFill/>
          </a:ln>
          <a:effectLst>
            <a:outerShdw blurRad="241300" dist="177800" dir="3600000" rotWithShape="0">
              <a:srgbClr val="000000">
                <a:alpha val="9000"/>
              </a:srgbClr>
            </a:outerShdw>
          </a:effectLst>
        </p:spPr>
        <p:txBody>
          <a:bodyPr lIns="91439" tIns="45719" rIns="91439" bIns="45719" anchor="ctr" anchorCtr="0">
            <a:noAutofit/>
          </a:bodyPr>
          <a:lstStyle>
            <a:lvl1pPr marL="0" indent="0" algn="ctr">
              <a:buNone/>
              <a:defRPr>
                <a:solidFill>
                  <a:schemeClr val="accent1"/>
                </a:solidFill>
                <a:effectLst>
                  <a:outerShdw blurRad="241300" dist="177800" dir="1680000" algn="br" rotWithShape="0">
                    <a:prstClr val="black">
                      <a:alpha val="9000"/>
                    </a:prstClr>
                  </a:outerShdw>
                </a:effectLst>
              </a:defRPr>
            </a:lvl1pPr>
          </a:lstStyle>
          <a:p>
            <a:r>
              <a:rPr lang="en-GB"/>
              <a:t>Click icon to add picture</a:t>
            </a:r>
            <a:endParaRPr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05BA77C-AFEC-0658-BCD5-7A1FDE2B86B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08" y="109860"/>
            <a:ext cx="1147630" cy="546114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409EC36-A5DA-1802-929C-54A91B5379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7DD650-5A37-9079-61A5-7EE169943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7" y="1049129"/>
            <a:ext cx="3960000" cy="55212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1647843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News grey">
    <p:bg>
      <p:bgPr>
        <a:solidFill>
          <a:srgbClr val="F2F2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036" y="1780208"/>
            <a:ext cx="3960000" cy="3960000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23393-D7CE-6F43-9E32-EF8500218776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Image">
            <a:extLst>
              <a:ext uri="{FF2B5EF4-FFF2-40B4-BE49-F238E27FC236}">
                <a16:creationId xmlns:a16="http://schemas.microsoft.com/office/drawing/2014/main" id="{C029813F-F922-4B57-9673-0E7A677B3C5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96682" y="2438400"/>
            <a:ext cx="4095751" cy="2292350"/>
          </a:xfrm>
          <a:prstGeom prst="rect">
            <a:avLst/>
          </a:prstGeom>
          <a:ln w="25400"/>
          <a:effectLst>
            <a:outerShdw blurRad="241300" dist="176951" dir="1657818" rotWithShape="0">
              <a:srgbClr val="000000">
                <a:alpha val="8744"/>
              </a:srgbClr>
            </a:outerShdw>
          </a:effectLst>
        </p:spPr>
        <p:txBody>
          <a:bodyPr lIns="91439" tIns="45719" rIns="91439" bIns="45719" anchor="ctr" anchorCtr="0">
            <a:noAutofit/>
          </a:bodyPr>
          <a:lstStyle>
            <a:lvl1pPr marL="0" indent="0" algn="ctr">
              <a:buNone/>
              <a:defRPr>
                <a:effectLst>
                  <a:outerShdw blurRad="241300" dist="177800" dir="1680000" algn="br" rotWithShape="0">
                    <a:prstClr val="black">
                      <a:alpha val="9000"/>
                    </a:prstClr>
                  </a:outerShdw>
                </a:effectLst>
              </a:defRPr>
            </a:lvl1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11" name="Image">
            <a:extLst>
              <a:ext uri="{FF2B5EF4-FFF2-40B4-BE49-F238E27FC236}">
                <a16:creationId xmlns:a16="http://schemas.microsoft.com/office/drawing/2014/main" id="{457D3C4C-6FF6-426C-B374-606AA2B016E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415732" y="859672"/>
            <a:ext cx="4057651" cy="1371601"/>
          </a:xfrm>
          <a:prstGeom prst="rect">
            <a:avLst/>
          </a:prstGeom>
          <a:ln w="25400">
            <a:noFill/>
          </a:ln>
          <a:effectLst>
            <a:outerShdw blurRad="241300" dist="177800" dir="3600000" rotWithShape="0">
              <a:srgbClr val="000000">
                <a:alpha val="9000"/>
              </a:srgbClr>
            </a:outerShdw>
          </a:effectLst>
        </p:spPr>
        <p:txBody>
          <a:bodyPr lIns="91439" tIns="45719" rIns="91439" bIns="45719" anchor="ctr" anchorCtr="0">
            <a:noAutofit/>
          </a:bodyPr>
          <a:lstStyle>
            <a:lvl1pPr marL="0" indent="0" algn="ctr">
              <a:buNone/>
              <a:defRPr>
                <a:effectLst>
                  <a:outerShdw blurRad="241300" dist="177800" dir="1680000" algn="br" rotWithShape="0">
                    <a:prstClr val="black">
                      <a:alpha val="9000"/>
                    </a:prstClr>
                  </a:outerShdw>
                </a:effectLst>
              </a:defRPr>
            </a:lvl1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12" name="Image">
            <a:extLst>
              <a:ext uri="{FF2B5EF4-FFF2-40B4-BE49-F238E27FC236}">
                <a16:creationId xmlns:a16="http://schemas.microsoft.com/office/drawing/2014/main" id="{E601279C-6C35-4063-9C88-E65B7C7824B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95987" y="4937878"/>
            <a:ext cx="3155951" cy="1060451"/>
          </a:xfrm>
          <a:prstGeom prst="rect">
            <a:avLst/>
          </a:prstGeom>
          <a:ln w="25400">
            <a:noFill/>
          </a:ln>
          <a:effectLst>
            <a:outerShdw blurRad="241300" dist="177800" dir="3600000" rotWithShape="0">
              <a:srgbClr val="000000">
                <a:alpha val="9000"/>
              </a:srgbClr>
            </a:outerShdw>
          </a:effectLst>
        </p:spPr>
        <p:txBody>
          <a:bodyPr lIns="91439" tIns="45719" rIns="91439" bIns="45719" anchor="ctr" anchorCtr="0">
            <a:noAutofit/>
          </a:bodyPr>
          <a:lstStyle>
            <a:lvl1pPr marL="0" indent="0" algn="ctr">
              <a:buNone/>
              <a:defRPr>
                <a:effectLst>
                  <a:outerShdw blurRad="241300" dist="177800" dir="1680000" algn="br" rotWithShape="0">
                    <a:prstClr val="black">
                      <a:alpha val="9000"/>
                    </a:prstClr>
                  </a:outerShdw>
                </a:effectLst>
              </a:defRPr>
            </a:lvl1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9B2520D-22DC-DD0C-6482-46EC9B5B13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0D375D5-AC2F-1976-543A-9E9F47BF8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7" y="1049129"/>
            <a:ext cx="3960000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6661223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s 1-4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1."/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1874789" y="1370885"/>
            <a:ext cx="1646237" cy="2492988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0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58E5B-B24E-4A1A-BF7F-80A44D6882B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875744" y="3923003"/>
            <a:ext cx="1646237" cy="1838146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1.">
            <a:extLst>
              <a:ext uri="{FF2B5EF4-FFF2-40B4-BE49-F238E27FC236}">
                <a16:creationId xmlns:a16="http://schemas.microsoft.com/office/drawing/2014/main" id="{2FA52246-7888-4959-B059-C33E6F578A02}"/>
              </a:ext>
            </a:extLst>
          </p:cNvPr>
          <p:cNvSpPr txBox="1">
            <a:spLocks noGrp="1"/>
          </p:cNvSpPr>
          <p:nvPr>
            <p:ph type="body" sz="quarter" idx="32" hasCustomPrompt="1"/>
          </p:nvPr>
        </p:nvSpPr>
        <p:spPr>
          <a:xfrm>
            <a:off x="4135984" y="1370885"/>
            <a:ext cx="1646237" cy="2492988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0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0FAEF93-16C3-4DB4-8C57-6176DE8B6DE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135985" y="3923003"/>
            <a:ext cx="1646237" cy="1838146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1.">
            <a:extLst>
              <a:ext uri="{FF2B5EF4-FFF2-40B4-BE49-F238E27FC236}">
                <a16:creationId xmlns:a16="http://schemas.microsoft.com/office/drawing/2014/main" id="{190A6F34-CA5F-430C-90FE-A685F5EF752A}"/>
              </a:ext>
            </a:extLst>
          </p:cNvPr>
          <p:cNvSpPr txBox="1">
            <a:spLocks noGrp="1"/>
          </p:cNvSpPr>
          <p:nvPr>
            <p:ph type="body" sz="quarter" idx="34" hasCustomPrompt="1"/>
          </p:nvPr>
        </p:nvSpPr>
        <p:spPr>
          <a:xfrm>
            <a:off x="6338656" y="1370885"/>
            <a:ext cx="1703807" cy="2492988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0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9D438B8-A948-4B2D-960A-F6E577CCFFD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396227" y="3923003"/>
            <a:ext cx="1646237" cy="1838146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1.">
            <a:extLst>
              <a:ext uri="{FF2B5EF4-FFF2-40B4-BE49-F238E27FC236}">
                <a16:creationId xmlns:a16="http://schemas.microsoft.com/office/drawing/2014/main" id="{23378251-3B63-4372-B87F-85A589B57C22}"/>
              </a:ext>
            </a:extLst>
          </p:cNvPr>
          <p:cNvSpPr txBox="1">
            <a:spLocks noGrp="1"/>
          </p:cNvSpPr>
          <p:nvPr>
            <p:ph type="body" sz="quarter" idx="36" hasCustomPrompt="1"/>
          </p:nvPr>
        </p:nvSpPr>
        <p:spPr>
          <a:xfrm>
            <a:off x="8657420" y="1370885"/>
            <a:ext cx="1646237" cy="2492988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defRPr sz="150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7666558D-4A35-4334-8DBA-F2F0E29E9ABA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657421" y="3923003"/>
            <a:ext cx="1646237" cy="1838146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06B6F-2B1A-4BBC-9537-C5F09B244F76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E32574F5-2CE8-804D-829E-E856A9A37815}" type="datetime3">
              <a:rPr lang="fi-FI" smtClean="0"/>
              <a:t>20/8/26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C35BD-F78C-4CEE-8A3F-63A15F6C90D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551C0-BE37-4A1C-8B43-4FE9EBD22A8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15B6ED1-598D-C505-7353-838B0DD845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1742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tton Cover Slide animated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6BB64-BD7D-1942-A246-D755A967EB90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arrows3.gif" descr="arrows3.gif">
            <a:extLst>
              <a:ext uri="{FF2B5EF4-FFF2-40B4-BE49-F238E27FC236}">
                <a16:creationId xmlns:a16="http://schemas.microsoft.com/office/drawing/2014/main" id="{7D26D8E0-9565-4BE6-B73A-89E33F01A6C9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4292" y="936298"/>
            <a:ext cx="5097122" cy="286713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882" y="3095741"/>
            <a:ext cx="10915918" cy="2387600"/>
          </a:xfrm>
        </p:spPr>
        <p:txBody>
          <a:bodyPr anchor="t" anchorCtr="0"/>
          <a:lstStyle>
            <a:lvl1pPr algn="l">
              <a:defRPr sz="9200" b="0"/>
            </a:lvl1pPr>
          </a:lstStyle>
          <a:p>
            <a:r>
              <a:rPr lang="en-GB"/>
              <a:t>title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B0694C4-C4CB-B6A2-DFC0-1BA1649886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13240" y="989152"/>
            <a:ext cx="5832146" cy="277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317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s 1-4 B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06B6F-2B1A-4BBC-9537-C5F09B244F76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F0CFE40C-3AB2-F94C-9E67-BF4DF8DEDAB8}" type="datetime3">
              <a:rPr lang="fi-FI" smtClean="0"/>
              <a:t>20/8/26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C35BD-F78C-4CEE-8A3F-63A15F6C90D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551C0-BE37-4A1C-8B43-4FE9EBD22A8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15B6ED1-598D-C505-7353-838B0DD845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13B0FD04-7167-48AD-DD46-4362A2C0E43F}"/>
              </a:ext>
            </a:extLst>
          </p:cNvPr>
          <p:cNvSpPr/>
          <p:nvPr userDrawn="1"/>
        </p:nvSpPr>
        <p:spPr>
          <a:xfrm rot="5400000">
            <a:off x="5202836" y="1598468"/>
            <a:ext cx="679492" cy="59885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62"/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14BDE48A-9BBC-2AD3-729A-348943FBA299}"/>
              </a:ext>
            </a:extLst>
          </p:cNvPr>
          <p:cNvSpPr/>
          <p:nvPr userDrawn="1"/>
        </p:nvSpPr>
        <p:spPr>
          <a:xfrm rot="5400000">
            <a:off x="5202836" y="3034645"/>
            <a:ext cx="679492" cy="59885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62"/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F7723751-FFFE-2F41-D556-793679D5643D}"/>
              </a:ext>
            </a:extLst>
          </p:cNvPr>
          <p:cNvSpPr/>
          <p:nvPr userDrawn="1"/>
        </p:nvSpPr>
        <p:spPr>
          <a:xfrm rot="5400000">
            <a:off x="5202836" y="4431645"/>
            <a:ext cx="679492" cy="59885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62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81CEAB58-1060-2F12-48EE-B404145B10C7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6095999" y="1087195"/>
            <a:ext cx="3256203" cy="898801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E31FCB2C-E4D7-FC2B-5AEE-BCFD89E1493F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6095999" y="2522829"/>
            <a:ext cx="3256203" cy="898801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74F7CCD8-F059-153B-4779-C6C34863D279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6095999" y="3955623"/>
            <a:ext cx="3256203" cy="898801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05A341D4-40A2-3773-45B6-A1C86A83DE47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6095999" y="5302898"/>
            <a:ext cx="3256203" cy="898801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8670F803-583B-8517-16B4-588A52AB7B37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2839798" y="1087196"/>
            <a:ext cx="2881312" cy="438496"/>
          </a:xfrm>
        </p:spPr>
        <p:txBody>
          <a:bodyPr/>
          <a:lstStyle>
            <a:lvl1pPr marL="0" indent="0" algn="r">
              <a:buNone/>
              <a:defRPr sz="1200" b="1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Text Placeholder 29">
            <a:extLst>
              <a:ext uri="{FF2B5EF4-FFF2-40B4-BE49-F238E27FC236}">
                <a16:creationId xmlns:a16="http://schemas.microsoft.com/office/drawing/2014/main" id="{EDF089D4-38FD-BD7D-A01D-B9467EC6D1AF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2839798" y="2521716"/>
            <a:ext cx="2881312" cy="438496"/>
          </a:xfrm>
        </p:spPr>
        <p:txBody>
          <a:bodyPr/>
          <a:lstStyle>
            <a:lvl1pPr marL="0" indent="0" algn="r">
              <a:buNone/>
              <a:defRPr sz="1200" b="1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9F612BA3-0257-0AFA-A0CB-3D2CE087FBE9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839798" y="3955623"/>
            <a:ext cx="2881312" cy="438496"/>
          </a:xfrm>
        </p:spPr>
        <p:txBody>
          <a:bodyPr/>
          <a:lstStyle>
            <a:lvl1pPr marL="0" indent="0" algn="r">
              <a:buNone/>
              <a:defRPr sz="1200" b="1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98859DF3-2549-DD07-92C5-166ABF884132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2839798" y="5298776"/>
            <a:ext cx="2881312" cy="438496"/>
          </a:xfrm>
        </p:spPr>
        <p:txBody>
          <a:bodyPr/>
          <a:lstStyle>
            <a:lvl1pPr marL="0" indent="0" algn="r">
              <a:buNone/>
              <a:defRPr sz="1200" b="1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985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s 1-2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06B6F-2B1A-4BBC-9537-C5F09B244F76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EDA143B4-7D9A-D449-8989-F78146399525}" type="datetime3">
              <a:rPr lang="fi-FI" smtClean="0"/>
              <a:t>20/8/26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C35BD-F78C-4CEE-8A3F-63A15F6C90D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551C0-BE37-4A1C-8B43-4FE9EBD22A8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15B6ED1-598D-C505-7353-838B0DD845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E65EFA5-3052-4D6F-B75D-40675B5106E8}"/>
              </a:ext>
            </a:extLst>
          </p:cNvPr>
          <p:cNvSpPr/>
          <p:nvPr userDrawn="1"/>
        </p:nvSpPr>
        <p:spPr>
          <a:xfrm>
            <a:off x="1281043" y="5246322"/>
            <a:ext cx="4505899" cy="154236"/>
          </a:xfrm>
          <a:custGeom>
            <a:avLst/>
            <a:gdLst>
              <a:gd name="connsiteX0" fmla="*/ 0 w 4505899"/>
              <a:gd name="connsiteY0" fmla="*/ 0 h 154236"/>
              <a:gd name="connsiteX1" fmla="*/ 0 w 4505899"/>
              <a:gd name="connsiteY1" fmla="*/ 154236 h 154236"/>
              <a:gd name="connsiteX2" fmla="*/ 4505899 w 4505899"/>
              <a:gd name="connsiteY2" fmla="*/ 154236 h 154236"/>
              <a:gd name="connsiteX3" fmla="*/ 4505899 w 4505899"/>
              <a:gd name="connsiteY3" fmla="*/ 0 h 154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05899" h="154236">
                <a:moveTo>
                  <a:pt x="0" y="0"/>
                </a:moveTo>
                <a:lnTo>
                  <a:pt x="0" y="154236"/>
                </a:lnTo>
                <a:lnTo>
                  <a:pt x="4505899" y="154236"/>
                </a:lnTo>
                <a:lnTo>
                  <a:pt x="4505899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E2AB241D-7075-F3DD-D728-58043BCE41D2}"/>
              </a:ext>
            </a:extLst>
          </p:cNvPr>
          <p:cNvSpPr/>
          <p:nvPr userDrawn="1"/>
        </p:nvSpPr>
        <p:spPr>
          <a:xfrm>
            <a:off x="6018296" y="5246322"/>
            <a:ext cx="4505899" cy="154236"/>
          </a:xfrm>
          <a:custGeom>
            <a:avLst/>
            <a:gdLst>
              <a:gd name="connsiteX0" fmla="*/ 0 w 4505899"/>
              <a:gd name="connsiteY0" fmla="*/ 0 h 154236"/>
              <a:gd name="connsiteX1" fmla="*/ 0 w 4505899"/>
              <a:gd name="connsiteY1" fmla="*/ 154236 h 154236"/>
              <a:gd name="connsiteX2" fmla="*/ 4505899 w 4505899"/>
              <a:gd name="connsiteY2" fmla="*/ 154236 h 154236"/>
              <a:gd name="connsiteX3" fmla="*/ 4505899 w 4505899"/>
              <a:gd name="connsiteY3" fmla="*/ 0 h 154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05899" h="154236">
                <a:moveTo>
                  <a:pt x="0" y="0"/>
                </a:moveTo>
                <a:lnTo>
                  <a:pt x="0" y="154236"/>
                </a:lnTo>
                <a:lnTo>
                  <a:pt x="4505899" y="154236"/>
                </a:lnTo>
                <a:lnTo>
                  <a:pt x="4505899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F9801D01-C600-D44A-25F9-763E3325BA4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805650" y="2619821"/>
            <a:ext cx="3312443" cy="1393614"/>
          </a:xfrm>
        </p:spPr>
        <p:txBody>
          <a:bodyPr/>
          <a:lstStyle>
            <a:lvl1pPr marL="0" indent="0">
              <a:buNone/>
              <a:defRPr sz="8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8000"/>
            </a:lvl2pPr>
            <a:lvl3pPr marL="914400" indent="0">
              <a:buNone/>
              <a:defRPr sz="8000"/>
            </a:lvl3pPr>
            <a:lvl4pPr marL="1371600" indent="0">
              <a:buNone/>
              <a:defRPr sz="8000"/>
            </a:lvl4pPr>
            <a:lvl5pPr marL="1828800" indent="0">
              <a:buNone/>
              <a:defRPr sz="8000"/>
            </a:lvl5pPr>
          </a:lstStyle>
          <a:p>
            <a:pPr lvl="0"/>
            <a:r>
              <a:rPr lang="en-US"/>
              <a:t>Step 1</a:t>
            </a:r>
            <a:endParaRPr lang="en-FI"/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96AB83C0-7C3B-C4F0-FE6F-302B23BEFB1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14150" y="2619821"/>
            <a:ext cx="3312443" cy="1393614"/>
          </a:xfrm>
        </p:spPr>
        <p:txBody>
          <a:bodyPr/>
          <a:lstStyle>
            <a:lvl1pPr marL="0" indent="0">
              <a:buNone/>
              <a:defRPr sz="8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8000"/>
            </a:lvl2pPr>
            <a:lvl3pPr marL="914400" indent="0">
              <a:buNone/>
              <a:defRPr sz="8000"/>
            </a:lvl3pPr>
            <a:lvl4pPr marL="1371600" indent="0">
              <a:buNone/>
              <a:defRPr sz="8000"/>
            </a:lvl4pPr>
            <a:lvl5pPr marL="1828800" indent="0">
              <a:buNone/>
              <a:defRPr sz="8000"/>
            </a:lvl5pPr>
          </a:lstStyle>
          <a:p>
            <a:pPr lvl="0"/>
            <a:r>
              <a:rPr lang="en-US"/>
              <a:t>Step 2</a:t>
            </a:r>
            <a:endParaRPr lang="en-FI"/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C842DB09-BF07-E1D1-2669-96B52E0A56E8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805650" y="4595562"/>
            <a:ext cx="1646237" cy="56665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40ACEC0E-926E-9D7D-DB5B-C888D5E5333E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3951950" y="4595562"/>
            <a:ext cx="1646237" cy="56665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29">
            <a:extLst>
              <a:ext uri="{FF2B5EF4-FFF2-40B4-BE49-F238E27FC236}">
                <a16:creationId xmlns:a16="http://schemas.microsoft.com/office/drawing/2014/main" id="{7EEEE215-EC5A-9F15-EE8F-3171AE4AC769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7330149" y="4595562"/>
            <a:ext cx="1646237" cy="56665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BC640D9-6636-2CBD-5ADC-37DCA804C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6B52A522-2A79-5781-B7DE-0FE37924D207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09300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w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DF6C0-65F2-4A55-9369-D7F33D42BB8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90525" y="1223231"/>
            <a:ext cx="6967538" cy="3452812"/>
          </a:xfrm>
        </p:spPr>
        <p:txBody>
          <a:bodyPr/>
          <a:lstStyle>
            <a:lvl1pPr marL="0" indent="987425">
              <a:buNone/>
              <a:defRPr sz="3750"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Line">
            <a:extLst>
              <a:ext uri="{FF2B5EF4-FFF2-40B4-BE49-F238E27FC236}">
                <a16:creationId xmlns:a16="http://schemas.microsoft.com/office/drawing/2014/main" id="{56A18EA9-4F9F-4E33-8036-464A7694A6F1}"/>
              </a:ext>
            </a:extLst>
          </p:cNvPr>
          <p:cNvSpPr/>
          <p:nvPr userDrawn="1"/>
        </p:nvSpPr>
        <p:spPr>
          <a:xfrm>
            <a:off x="408323" y="1522362"/>
            <a:ext cx="669209" cy="0"/>
          </a:xfrm>
          <a:prstGeom prst="line">
            <a:avLst/>
          </a:prstGeom>
          <a:ln w="31750">
            <a:solidFill>
              <a:srgbClr val="FFFFFF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7989AA6-3AAC-4F60-9C41-71AE4B516027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5484279-F64B-5244-B8C8-8351F807DABE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07D63A4-6BF7-4005-A74B-A6985CE9CBB0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75262B8-4754-4126-9FB8-5C93A94FD10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7524EB0-CDE6-1DE7-50C8-330DE728F27B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08" y="109860"/>
            <a:ext cx="1147630" cy="546114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8718BB4-CD61-7847-60C1-4186FD533B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82688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DF6C0-65F2-4A55-9369-D7F33D42BB8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90525" y="1234806"/>
            <a:ext cx="6967538" cy="3452812"/>
          </a:xfrm>
          <a:noFill/>
          <a:ln>
            <a:noFill/>
          </a:ln>
        </p:spPr>
        <p:txBody>
          <a:bodyPr/>
          <a:lstStyle>
            <a:lvl1pPr marL="0" indent="987425">
              <a:buNone/>
              <a:defRPr sz="375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7989AA6-3AAC-4F60-9C41-71AE4B516027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BE44619-E347-DC4E-9998-619FB6265F41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07D63A4-6BF7-4005-A74B-A6985CE9CBB0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75262B8-4754-4126-9FB8-5C93A94FD10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C735D10-4AB6-B56C-3509-6AFD204557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4BC1DD21-B349-F287-CA4E-624FDCB96573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420320" y="1234806"/>
            <a:ext cx="645722" cy="591542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08934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">
    <p:bg>
      <p:bgPr>
        <a:solidFill>
          <a:srgbClr val="EE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World Map.png" descr="World Map.png">
            <a:extLst>
              <a:ext uri="{FF2B5EF4-FFF2-40B4-BE49-F238E27FC236}">
                <a16:creationId xmlns:a16="http://schemas.microsoft.com/office/drawing/2014/main" id="{8AF61099-F8E8-0244-F865-9373BFEFBA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82549" y="1980000"/>
            <a:ext cx="12109451" cy="487799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DF6C0-65F2-4A55-9369-D7F33D42BB8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90525" y="1223231"/>
            <a:ext cx="6967538" cy="1771019"/>
          </a:xfrm>
        </p:spPr>
        <p:txBody>
          <a:bodyPr/>
          <a:lstStyle>
            <a:lvl1pPr marL="0" indent="987425">
              <a:buNone/>
              <a:defRPr sz="375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Line">
            <a:extLst>
              <a:ext uri="{FF2B5EF4-FFF2-40B4-BE49-F238E27FC236}">
                <a16:creationId xmlns:a16="http://schemas.microsoft.com/office/drawing/2014/main" id="{56A18EA9-4F9F-4E33-8036-464A7694A6F1}"/>
              </a:ext>
            </a:extLst>
          </p:cNvPr>
          <p:cNvSpPr/>
          <p:nvPr userDrawn="1"/>
        </p:nvSpPr>
        <p:spPr>
          <a:xfrm>
            <a:off x="408323" y="1522362"/>
            <a:ext cx="669209" cy="0"/>
          </a:xfrm>
          <a:prstGeom prst="line">
            <a:avLst/>
          </a:prstGeom>
          <a:ln w="31750">
            <a:solidFill>
              <a:schemeClr val="tx1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7989AA6-3AAC-4F60-9C41-71AE4B516027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A121271-4EE9-AF4D-8C55-13B768040435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07D63A4-6BF7-4005-A74B-A6985CE9CBB0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75262B8-4754-4126-9FB8-5C93A94FD10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4FF6A0A-30F9-B964-A112-985B557A53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Circle">
            <a:extLst>
              <a:ext uri="{FF2B5EF4-FFF2-40B4-BE49-F238E27FC236}">
                <a16:creationId xmlns:a16="http://schemas.microsoft.com/office/drawing/2014/main" id="{B9A15C68-CDAA-921C-CF1E-18016090FFB9}"/>
              </a:ext>
            </a:extLst>
          </p:cNvPr>
          <p:cNvSpPr/>
          <p:nvPr/>
        </p:nvSpPr>
        <p:spPr>
          <a:xfrm>
            <a:off x="3307130" y="4377196"/>
            <a:ext cx="125912" cy="125912"/>
          </a:xfrm>
          <a:prstGeom prst="ellipse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91439" tIns="91439" rIns="91439" bIns="91439" numCol="1" anchor="ctr">
            <a:noAutofit/>
          </a:bodyPr>
          <a:lstStyle/>
          <a:p>
            <a:pPr defTabSz="1828800">
              <a:lnSpc>
                <a:spcPct val="100000"/>
              </a:lnSpc>
              <a:defRPr sz="3600">
                <a:solidFill>
                  <a:schemeClr val="accent5">
                    <a:lumOff val="-7647"/>
                  </a:schemeClr>
                </a:solidFill>
              </a:defRPr>
            </a:pPr>
            <a:endParaRPr/>
          </a:p>
        </p:txBody>
      </p:sp>
      <p:sp>
        <p:nvSpPr>
          <p:cNvPr id="21" name="Circle">
            <a:extLst>
              <a:ext uri="{FF2B5EF4-FFF2-40B4-BE49-F238E27FC236}">
                <a16:creationId xmlns:a16="http://schemas.microsoft.com/office/drawing/2014/main" id="{F37405C9-5DC0-FB12-3DEE-55B811F774B7}"/>
              </a:ext>
            </a:extLst>
          </p:cNvPr>
          <p:cNvSpPr/>
          <p:nvPr/>
        </p:nvSpPr>
        <p:spPr>
          <a:xfrm>
            <a:off x="6724326" y="3356476"/>
            <a:ext cx="125912" cy="125912"/>
          </a:xfrm>
          <a:prstGeom prst="ellipse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91439" tIns="91439" rIns="91439" bIns="91439" numCol="1" anchor="ctr">
            <a:noAutofit/>
          </a:bodyPr>
          <a:lstStyle/>
          <a:p>
            <a:pPr defTabSz="1828800">
              <a:lnSpc>
                <a:spcPct val="100000"/>
              </a:lnSpc>
              <a:defRPr sz="3600">
                <a:solidFill>
                  <a:schemeClr val="accent5">
                    <a:lumOff val="-7647"/>
                  </a:schemeClr>
                </a:solidFill>
              </a:defRPr>
            </a:pPr>
            <a:endParaRPr/>
          </a:p>
        </p:txBody>
      </p:sp>
      <p:sp>
        <p:nvSpPr>
          <p:cNvPr id="22" name="Circle">
            <a:extLst>
              <a:ext uri="{FF2B5EF4-FFF2-40B4-BE49-F238E27FC236}">
                <a16:creationId xmlns:a16="http://schemas.microsoft.com/office/drawing/2014/main" id="{491D7472-F263-36A8-CFB7-BF713BA50786}"/>
              </a:ext>
            </a:extLst>
          </p:cNvPr>
          <p:cNvSpPr/>
          <p:nvPr/>
        </p:nvSpPr>
        <p:spPr>
          <a:xfrm>
            <a:off x="6736108" y="3501907"/>
            <a:ext cx="125912" cy="125912"/>
          </a:xfrm>
          <a:prstGeom prst="ellipse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91439" tIns="91439" rIns="91439" bIns="91439" numCol="1" anchor="ctr">
            <a:noAutofit/>
          </a:bodyPr>
          <a:lstStyle/>
          <a:p>
            <a:pPr defTabSz="1828800">
              <a:lnSpc>
                <a:spcPct val="100000"/>
              </a:lnSpc>
              <a:defRPr sz="3600">
                <a:solidFill>
                  <a:schemeClr val="accent5">
                    <a:lumOff val="-7647"/>
                  </a:schemeClr>
                </a:solidFill>
              </a:defRPr>
            </a:pPr>
            <a:endParaRPr/>
          </a:p>
        </p:txBody>
      </p:sp>
      <p:sp>
        <p:nvSpPr>
          <p:cNvPr id="23" name="Circle">
            <a:extLst>
              <a:ext uri="{FF2B5EF4-FFF2-40B4-BE49-F238E27FC236}">
                <a16:creationId xmlns:a16="http://schemas.microsoft.com/office/drawing/2014/main" id="{6C6B1991-8008-2465-7E34-6B558AB540AD}"/>
              </a:ext>
            </a:extLst>
          </p:cNvPr>
          <p:cNvSpPr/>
          <p:nvPr/>
        </p:nvSpPr>
        <p:spPr>
          <a:xfrm>
            <a:off x="6444488" y="3514721"/>
            <a:ext cx="125912" cy="125912"/>
          </a:xfrm>
          <a:prstGeom prst="ellipse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91439" tIns="91439" rIns="91439" bIns="91439" numCol="1" anchor="ctr">
            <a:noAutofit/>
          </a:bodyPr>
          <a:lstStyle/>
          <a:p>
            <a:pPr defTabSz="1828800">
              <a:lnSpc>
                <a:spcPct val="100000"/>
              </a:lnSpc>
              <a:defRPr sz="3600">
                <a:solidFill>
                  <a:schemeClr val="accent5">
                    <a:lumOff val="-7647"/>
                  </a:schemeClr>
                </a:solidFill>
              </a:defRPr>
            </a:pPr>
            <a:endParaRPr/>
          </a:p>
        </p:txBody>
      </p:sp>
      <p:sp>
        <p:nvSpPr>
          <p:cNvPr id="24" name="Circle">
            <a:extLst>
              <a:ext uri="{FF2B5EF4-FFF2-40B4-BE49-F238E27FC236}">
                <a16:creationId xmlns:a16="http://schemas.microsoft.com/office/drawing/2014/main" id="{4FB9A2DA-731C-2C79-C2D2-485A1FDB0265}"/>
              </a:ext>
            </a:extLst>
          </p:cNvPr>
          <p:cNvSpPr/>
          <p:nvPr/>
        </p:nvSpPr>
        <p:spPr>
          <a:xfrm>
            <a:off x="5974648" y="3932404"/>
            <a:ext cx="125912" cy="125912"/>
          </a:xfrm>
          <a:prstGeom prst="ellipse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91439" tIns="91439" rIns="91439" bIns="91439" numCol="1" anchor="ctr">
            <a:noAutofit/>
          </a:bodyPr>
          <a:lstStyle/>
          <a:p>
            <a:pPr defTabSz="1828800">
              <a:lnSpc>
                <a:spcPct val="100000"/>
              </a:lnSpc>
              <a:defRPr sz="3600">
                <a:solidFill>
                  <a:schemeClr val="accent5">
                    <a:lumOff val="-7647"/>
                  </a:schemeClr>
                </a:solidFill>
              </a:defRPr>
            </a:pPr>
            <a:endParaRPr/>
          </a:p>
        </p:txBody>
      </p:sp>
      <p:sp>
        <p:nvSpPr>
          <p:cNvPr id="25" name="Circle">
            <a:extLst>
              <a:ext uri="{FF2B5EF4-FFF2-40B4-BE49-F238E27FC236}">
                <a16:creationId xmlns:a16="http://schemas.microsoft.com/office/drawing/2014/main" id="{2F561F52-98ED-7420-9FE3-CB8F706D86A5}"/>
              </a:ext>
            </a:extLst>
          </p:cNvPr>
          <p:cNvSpPr/>
          <p:nvPr/>
        </p:nvSpPr>
        <p:spPr>
          <a:xfrm>
            <a:off x="6660257" y="3621503"/>
            <a:ext cx="125912" cy="125912"/>
          </a:xfrm>
          <a:prstGeom prst="ellipse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91439" tIns="91439" rIns="91439" bIns="91439" numCol="1" anchor="ctr">
            <a:noAutofit/>
          </a:bodyPr>
          <a:lstStyle/>
          <a:p>
            <a:pPr defTabSz="1828800">
              <a:lnSpc>
                <a:spcPct val="100000"/>
              </a:lnSpc>
              <a:defRPr sz="3600">
                <a:solidFill>
                  <a:schemeClr val="accent5">
                    <a:lumOff val="-7647"/>
                  </a:schemeClr>
                </a:solidFill>
              </a:defRPr>
            </a:pPr>
            <a:endParaRPr/>
          </a:p>
        </p:txBody>
      </p:sp>
      <p:sp>
        <p:nvSpPr>
          <p:cNvPr id="26" name="Circle">
            <a:extLst>
              <a:ext uri="{FF2B5EF4-FFF2-40B4-BE49-F238E27FC236}">
                <a16:creationId xmlns:a16="http://schemas.microsoft.com/office/drawing/2014/main" id="{81D9F415-A35F-A968-F298-B7F37EA86EF2}"/>
              </a:ext>
            </a:extLst>
          </p:cNvPr>
          <p:cNvSpPr/>
          <p:nvPr userDrawn="1"/>
        </p:nvSpPr>
        <p:spPr>
          <a:xfrm>
            <a:off x="3422220" y="4267517"/>
            <a:ext cx="125912" cy="125912"/>
          </a:xfrm>
          <a:prstGeom prst="ellipse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91439" tIns="91439" rIns="91439" bIns="91439" numCol="1" anchor="ctr">
            <a:noAutofit/>
          </a:bodyPr>
          <a:lstStyle/>
          <a:p>
            <a:pPr defTabSz="1828800">
              <a:lnSpc>
                <a:spcPct val="100000"/>
              </a:lnSpc>
              <a:defRPr sz="3600">
                <a:solidFill>
                  <a:schemeClr val="accent5">
                    <a:lumOff val="-7647"/>
                  </a:schemeClr>
                </a:solidFill>
              </a:defRPr>
            </a:pPr>
            <a:endParaRPr/>
          </a:p>
        </p:txBody>
      </p:sp>
      <p:sp>
        <p:nvSpPr>
          <p:cNvPr id="27" name="Circle">
            <a:extLst>
              <a:ext uri="{FF2B5EF4-FFF2-40B4-BE49-F238E27FC236}">
                <a16:creationId xmlns:a16="http://schemas.microsoft.com/office/drawing/2014/main" id="{011B8B4D-1517-8F47-1BED-570079B9F1D5}"/>
              </a:ext>
            </a:extLst>
          </p:cNvPr>
          <p:cNvSpPr/>
          <p:nvPr userDrawn="1"/>
        </p:nvSpPr>
        <p:spPr>
          <a:xfrm>
            <a:off x="6830405" y="3877070"/>
            <a:ext cx="125912" cy="125912"/>
          </a:xfrm>
          <a:prstGeom prst="ellipse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91439" tIns="91439" rIns="91439" bIns="91439" numCol="1" anchor="ctr">
            <a:noAutofit/>
          </a:bodyPr>
          <a:lstStyle/>
          <a:p>
            <a:pPr defTabSz="1828800">
              <a:lnSpc>
                <a:spcPct val="100000"/>
              </a:lnSpc>
              <a:defRPr sz="3600">
                <a:solidFill>
                  <a:schemeClr val="accent5">
                    <a:lumOff val="-7647"/>
                  </a:schemeClr>
                </a:solidFill>
              </a:defRPr>
            </a:pPr>
            <a:endParaRPr/>
          </a:p>
        </p:txBody>
      </p:sp>
      <p:sp>
        <p:nvSpPr>
          <p:cNvPr id="2" name="Circle">
            <a:extLst>
              <a:ext uri="{FF2B5EF4-FFF2-40B4-BE49-F238E27FC236}">
                <a16:creationId xmlns:a16="http://schemas.microsoft.com/office/drawing/2014/main" id="{9985FFA1-6BE8-FFAB-D47E-3570D4CB9B7F}"/>
              </a:ext>
            </a:extLst>
          </p:cNvPr>
          <p:cNvSpPr/>
          <p:nvPr userDrawn="1"/>
        </p:nvSpPr>
        <p:spPr>
          <a:xfrm>
            <a:off x="5804988" y="3800795"/>
            <a:ext cx="125912" cy="125912"/>
          </a:xfrm>
          <a:prstGeom prst="ellipse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91439" tIns="91439" rIns="91439" bIns="91439" numCol="1" anchor="ctr">
            <a:noAutofit/>
          </a:bodyPr>
          <a:lstStyle/>
          <a:p>
            <a:pPr defTabSz="1828800">
              <a:lnSpc>
                <a:spcPct val="100000"/>
              </a:lnSpc>
              <a:defRPr sz="3600">
                <a:solidFill>
                  <a:schemeClr val="accent5">
                    <a:lumOff val="-7647"/>
                  </a:schemeClr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89218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A896FD77-9879-8B30-BAED-B73832075762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420320" y="1234806"/>
            <a:ext cx="645722" cy="591542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DF6C0-65F2-4A55-9369-D7F33D42BB8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90524" y="1223231"/>
            <a:ext cx="11358563" cy="1002620"/>
          </a:xfrm>
          <a:noFill/>
        </p:spPr>
        <p:txBody>
          <a:bodyPr/>
          <a:lstStyle>
            <a:lvl1pPr marL="0" indent="987425">
              <a:buNone/>
              <a:defRPr sz="375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7989AA6-3AAC-4F60-9C41-71AE4B516027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23BEA50-38C3-064F-9836-C93AE40E64A8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07D63A4-6BF7-4005-A74B-A6985CE9CBB0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75262B8-4754-4126-9FB8-5C93A94FD10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143C314-5706-42ED-9EC4-B3B5874B0F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0525" y="3225801"/>
            <a:ext cx="2047875" cy="82550"/>
          </a:xfrm>
          <a:solidFill>
            <a:srgbClr val="E9F352"/>
          </a:solidFill>
        </p:spPr>
        <p:txBody>
          <a:bodyPr anchor="ctr" anchorCtr="0"/>
          <a:lstStyle>
            <a:lvl1pPr marL="0" indent="0" algn="ctr">
              <a:buNone/>
              <a:defRPr sz="2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368118B-3C37-4BDB-BE61-8728C9ACE88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390525" y="3448050"/>
            <a:ext cx="2047875" cy="1536700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2D77B40-6DB6-45AC-9CBC-5C528D94098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663825" y="3225801"/>
            <a:ext cx="2047875" cy="82550"/>
          </a:xfrm>
          <a:solidFill>
            <a:srgbClr val="E9F352"/>
          </a:solidFill>
        </p:spPr>
        <p:txBody>
          <a:bodyPr anchor="ctr" anchorCtr="0"/>
          <a:lstStyle>
            <a:lvl1pPr marL="0" indent="0" algn="ctr">
              <a:buNone/>
              <a:defRPr sz="2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C1066981-1286-4C43-8C20-CA76E4F5A86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2663825" y="3448050"/>
            <a:ext cx="2047875" cy="1536700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E27167C-647B-42BD-97D9-C49A178612D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949825" y="3225801"/>
            <a:ext cx="2047875" cy="82550"/>
          </a:xfrm>
          <a:solidFill>
            <a:srgbClr val="E9F352"/>
          </a:solidFill>
        </p:spPr>
        <p:txBody>
          <a:bodyPr anchor="ctr" anchorCtr="0"/>
          <a:lstStyle>
            <a:lvl1pPr marL="0" indent="0" algn="ctr">
              <a:buNone/>
              <a:defRPr sz="2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6570A830-7218-47BF-B682-B1E14648F0B6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949825" y="3448050"/>
            <a:ext cx="2047875" cy="1536700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DF4A5FE5-3819-4C48-B88B-D50BBA8ADB4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5825" y="3225801"/>
            <a:ext cx="2047875" cy="82550"/>
          </a:xfrm>
          <a:solidFill>
            <a:srgbClr val="E9F352"/>
          </a:solidFill>
        </p:spPr>
        <p:txBody>
          <a:bodyPr anchor="ctr" anchorCtr="0"/>
          <a:lstStyle>
            <a:lvl1pPr marL="0" indent="0" algn="ctr">
              <a:buNone/>
              <a:defRPr sz="2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942B9297-7DF9-4660-A745-1601E555045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235825" y="3448050"/>
            <a:ext cx="2047875" cy="1536700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6D2A9322-2FAA-4E39-917D-E44D6FD4FD4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15475" y="3225801"/>
            <a:ext cx="2047875" cy="82550"/>
          </a:xfrm>
          <a:solidFill>
            <a:srgbClr val="E9F352"/>
          </a:solidFill>
        </p:spPr>
        <p:txBody>
          <a:bodyPr anchor="ctr" anchorCtr="0"/>
          <a:lstStyle>
            <a:lvl1pPr marL="0" indent="0" algn="ctr">
              <a:buNone/>
              <a:defRPr sz="2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CFB4E912-B82D-4849-B22D-E7AF1C74B610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515475" y="3448050"/>
            <a:ext cx="2047875" cy="1536700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5B663A0-3DE5-BAD2-570E-3C3D03DE1D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04975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ummary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06789F3-151D-4A78-8134-2617E04A66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5800" cy="6858000"/>
          </a:xfrm>
          <a:solidFill>
            <a:srgbClr val="FFFFFF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6394B13-0875-9F47-AE78-2553A0C98620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DB47B6-BF84-4E39-AA00-9C0461835F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24E037-125E-466A-83D1-5B89637DF9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96200" y="730249"/>
            <a:ext cx="4052888" cy="5391151"/>
          </a:xfrm>
        </p:spPr>
        <p:txBody>
          <a:bodyPr anchor="ctr" anchorCtr="0"/>
          <a:lstStyle>
            <a:lvl1pPr marL="0" indent="0">
              <a:buNone/>
              <a:defRPr sz="225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C902A30C-3D4C-EB36-6AF0-B4028CF35A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36585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cess steps">
    <p:bg>
      <p:bgPr>
        <a:solidFill>
          <a:srgbClr val="E4F1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Line"/>
          <p:cNvSpPr/>
          <p:nvPr/>
        </p:nvSpPr>
        <p:spPr>
          <a:xfrm>
            <a:off x="413955" y="4233111"/>
            <a:ext cx="1488198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lnSpc>
                <a:spcPct val="100000"/>
              </a:lnSpc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41" name="Line"/>
          <p:cNvSpPr/>
          <p:nvPr/>
        </p:nvSpPr>
        <p:spPr>
          <a:xfrm>
            <a:off x="2058303" y="4233111"/>
            <a:ext cx="1498830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lnSpc>
                <a:spcPct val="100000"/>
              </a:lnSpc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42" name="Line"/>
          <p:cNvSpPr/>
          <p:nvPr/>
        </p:nvSpPr>
        <p:spPr>
          <a:xfrm>
            <a:off x="3713282" y="4233111"/>
            <a:ext cx="1480834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lnSpc>
                <a:spcPct val="100000"/>
              </a:lnSpc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43" name="Line"/>
          <p:cNvSpPr/>
          <p:nvPr/>
        </p:nvSpPr>
        <p:spPr>
          <a:xfrm>
            <a:off x="5352367" y="4233111"/>
            <a:ext cx="1487267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lnSpc>
                <a:spcPct val="100000"/>
              </a:lnSpc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44" name="Line"/>
          <p:cNvSpPr/>
          <p:nvPr/>
        </p:nvSpPr>
        <p:spPr>
          <a:xfrm>
            <a:off x="6997400" y="4233111"/>
            <a:ext cx="1488197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lnSpc>
                <a:spcPct val="100000"/>
              </a:lnSpc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45" name="Line"/>
          <p:cNvSpPr/>
          <p:nvPr/>
        </p:nvSpPr>
        <p:spPr>
          <a:xfrm>
            <a:off x="8641748" y="4233111"/>
            <a:ext cx="1499366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lnSpc>
                <a:spcPct val="100000"/>
              </a:lnSpc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46" name="Line"/>
          <p:cNvSpPr/>
          <p:nvPr/>
        </p:nvSpPr>
        <p:spPr>
          <a:xfrm>
            <a:off x="10269832" y="4233111"/>
            <a:ext cx="1499366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lnSpc>
                <a:spcPct val="100000"/>
              </a:lnSpc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D3EFE5-A49A-4245-9444-90F183E70B64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AB48B90C-12C9-CA43-B9B0-FD85C2AECF00}" type="datetime3">
              <a:rPr lang="fi-FI" smtClean="0"/>
              <a:t>20/8/26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F5780-FD7C-4148-BD40-83C707CD9847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31399-A992-4AFB-A850-C25B37C0AEC0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5" name="1.">
            <a:extLst>
              <a:ext uri="{FF2B5EF4-FFF2-40B4-BE49-F238E27FC236}">
                <a16:creationId xmlns:a16="http://schemas.microsoft.com/office/drawing/2014/main" id="{75EEC7DC-993D-4A87-8685-D24F57D1827E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407988" y="1929685"/>
            <a:ext cx="1500187" cy="2262156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None/>
              <a:defRPr sz="135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CC90859-5154-4E90-B557-14352393BBC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07988" y="4483100"/>
            <a:ext cx="1500187" cy="13652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" name="1.">
            <a:extLst>
              <a:ext uri="{FF2B5EF4-FFF2-40B4-BE49-F238E27FC236}">
                <a16:creationId xmlns:a16="http://schemas.microsoft.com/office/drawing/2014/main" id="{05536A7F-52FB-4937-A18F-4EA8B95BF868}"/>
              </a:ext>
            </a:extLst>
          </p:cNvPr>
          <p:cNvSpPr txBox="1">
            <a:spLocks noGrp="1"/>
          </p:cNvSpPr>
          <p:nvPr>
            <p:ph type="body" sz="quarter" idx="42" hasCustomPrompt="1"/>
          </p:nvPr>
        </p:nvSpPr>
        <p:spPr>
          <a:xfrm>
            <a:off x="2046288" y="1929685"/>
            <a:ext cx="1500187" cy="2262156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None/>
              <a:defRPr sz="135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834711D0-12F6-4807-8030-F5F1749E67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2046288" y="4483100"/>
            <a:ext cx="1500187" cy="13652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1.">
            <a:extLst>
              <a:ext uri="{FF2B5EF4-FFF2-40B4-BE49-F238E27FC236}">
                <a16:creationId xmlns:a16="http://schemas.microsoft.com/office/drawing/2014/main" id="{72C37892-91B0-44A9-9849-E669C795A659}"/>
              </a:ext>
            </a:extLst>
          </p:cNvPr>
          <p:cNvSpPr txBox="1">
            <a:spLocks noGrp="1"/>
          </p:cNvSpPr>
          <p:nvPr>
            <p:ph type="body" sz="quarter" idx="44" hasCustomPrompt="1"/>
          </p:nvPr>
        </p:nvSpPr>
        <p:spPr>
          <a:xfrm>
            <a:off x="3703638" y="1929685"/>
            <a:ext cx="1500187" cy="2262156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None/>
              <a:defRPr sz="135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DDA2757D-6EC0-4CDF-8082-3A842012C8F4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3703638" y="4483100"/>
            <a:ext cx="1500187" cy="13652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1.">
            <a:extLst>
              <a:ext uri="{FF2B5EF4-FFF2-40B4-BE49-F238E27FC236}">
                <a16:creationId xmlns:a16="http://schemas.microsoft.com/office/drawing/2014/main" id="{47D260EE-F96F-4628-B892-868831384A34}"/>
              </a:ext>
            </a:extLst>
          </p:cNvPr>
          <p:cNvSpPr txBox="1">
            <a:spLocks noGrp="1"/>
          </p:cNvSpPr>
          <p:nvPr>
            <p:ph type="body" sz="quarter" idx="46" hasCustomPrompt="1"/>
          </p:nvPr>
        </p:nvSpPr>
        <p:spPr>
          <a:xfrm>
            <a:off x="5341938" y="1929685"/>
            <a:ext cx="1500187" cy="2262156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None/>
              <a:defRPr sz="135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607E7C8F-CAB7-456A-AACE-CC6307B23432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5341938" y="4483100"/>
            <a:ext cx="1500187" cy="13652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1.">
            <a:extLst>
              <a:ext uri="{FF2B5EF4-FFF2-40B4-BE49-F238E27FC236}">
                <a16:creationId xmlns:a16="http://schemas.microsoft.com/office/drawing/2014/main" id="{7C2E9C7F-EA71-4A4D-8AA9-1573B94ED5F6}"/>
              </a:ext>
            </a:extLst>
          </p:cNvPr>
          <p:cNvSpPr txBox="1">
            <a:spLocks noGrp="1"/>
          </p:cNvSpPr>
          <p:nvPr>
            <p:ph type="body" sz="quarter" idx="48" hasCustomPrompt="1"/>
          </p:nvPr>
        </p:nvSpPr>
        <p:spPr>
          <a:xfrm>
            <a:off x="6992938" y="1929685"/>
            <a:ext cx="1500187" cy="2262156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None/>
              <a:defRPr sz="135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5CE93C9F-7783-430F-95A2-35399A4BD73E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992938" y="4483100"/>
            <a:ext cx="1500187" cy="13652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6" name="1.">
            <a:extLst>
              <a:ext uri="{FF2B5EF4-FFF2-40B4-BE49-F238E27FC236}">
                <a16:creationId xmlns:a16="http://schemas.microsoft.com/office/drawing/2014/main" id="{F9B78D16-F2B2-4CCC-A857-D2CCCEBFE87F}"/>
              </a:ext>
            </a:extLst>
          </p:cNvPr>
          <p:cNvSpPr txBox="1">
            <a:spLocks noGrp="1"/>
          </p:cNvSpPr>
          <p:nvPr>
            <p:ph type="body" sz="quarter" idx="50" hasCustomPrompt="1"/>
          </p:nvPr>
        </p:nvSpPr>
        <p:spPr>
          <a:xfrm>
            <a:off x="8637588" y="1929685"/>
            <a:ext cx="1500187" cy="2262156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None/>
              <a:defRPr sz="135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194CD6EF-28A4-4BC9-80DC-2B2FA420AA8B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8637588" y="4483100"/>
            <a:ext cx="1500187" cy="13652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1.">
            <a:extLst>
              <a:ext uri="{FF2B5EF4-FFF2-40B4-BE49-F238E27FC236}">
                <a16:creationId xmlns:a16="http://schemas.microsoft.com/office/drawing/2014/main" id="{92EF4754-3565-49A3-B1FE-CCF957D40D72}"/>
              </a:ext>
            </a:extLst>
          </p:cNvPr>
          <p:cNvSpPr txBox="1">
            <a:spLocks noGrp="1"/>
          </p:cNvSpPr>
          <p:nvPr>
            <p:ph type="body" sz="quarter" idx="52" hasCustomPrompt="1"/>
          </p:nvPr>
        </p:nvSpPr>
        <p:spPr>
          <a:xfrm>
            <a:off x="10256838" y="1929685"/>
            <a:ext cx="1500187" cy="2262156"/>
          </a:xfrm>
          <a:prstGeom prst="rect">
            <a:avLst/>
          </a:prstGeom>
        </p:spPr>
        <p:txBody>
          <a:bodyPr wrap="square" lIns="91439" tIns="91439" rIns="91439" bIns="91439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None/>
              <a:defRPr sz="135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DCDD7646-3DBD-4AD9-96E9-02D1E9791049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0256838" y="4483100"/>
            <a:ext cx="1500187" cy="13652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44BF3AD1-6ED8-598B-D7E6-984F69984D9E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CEB98F7-3225-A9E3-D517-4C5DDFF647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CC7127D-CC2E-E96A-402C-BCCF33245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29"/>
            <a:ext cx="10803989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3D271771-DA11-27B6-C933-2C83B802E59A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03177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3 par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Lorem ipsum"/>
          <p:cNvSpPr>
            <a:spLocks noGrp="1"/>
          </p:cNvSpPr>
          <p:nvPr>
            <p:ph type="body" sz="quarter" idx="21"/>
          </p:nvPr>
        </p:nvSpPr>
        <p:spPr>
          <a:xfrm>
            <a:off x="7280407" y="1826653"/>
            <a:ext cx="1431987" cy="803859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65" name="Lorem ipsum"/>
          <p:cNvSpPr>
            <a:spLocks noGrp="1"/>
          </p:cNvSpPr>
          <p:nvPr>
            <p:ph type="body" sz="quarter" idx="22"/>
          </p:nvPr>
        </p:nvSpPr>
        <p:spPr>
          <a:xfrm>
            <a:off x="4164303" y="3696852"/>
            <a:ext cx="1431987" cy="803859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66" name="Lorem ipsum"/>
          <p:cNvSpPr>
            <a:spLocks noGrp="1"/>
          </p:cNvSpPr>
          <p:nvPr>
            <p:ph type="body" sz="quarter" idx="23"/>
          </p:nvPr>
        </p:nvSpPr>
        <p:spPr>
          <a:xfrm>
            <a:off x="7280407" y="4619441"/>
            <a:ext cx="1431987" cy="803859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67" name="Lorem ipsum"/>
          <p:cNvSpPr>
            <a:spLocks noGrp="1"/>
          </p:cNvSpPr>
          <p:nvPr>
            <p:ph type="body" sz="quarter" idx="24"/>
          </p:nvPr>
        </p:nvSpPr>
        <p:spPr>
          <a:xfrm>
            <a:off x="4164303" y="2758939"/>
            <a:ext cx="1431987" cy="803858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68" name="Lorem ipsum"/>
          <p:cNvSpPr>
            <a:spLocks noGrp="1"/>
          </p:cNvSpPr>
          <p:nvPr>
            <p:ph type="body" sz="quarter" idx="25"/>
          </p:nvPr>
        </p:nvSpPr>
        <p:spPr>
          <a:xfrm>
            <a:off x="5725849" y="3692519"/>
            <a:ext cx="1431987" cy="803859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69" name="Lorem ipsum"/>
          <p:cNvSpPr>
            <a:spLocks noGrp="1"/>
          </p:cNvSpPr>
          <p:nvPr>
            <p:ph type="body" sz="quarter" idx="26"/>
          </p:nvPr>
        </p:nvSpPr>
        <p:spPr>
          <a:xfrm>
            <a:off x="5725849" y="2758309"/>
            <a:ext cx="1431987" cy="803859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70" name="Lorem ipsum"/>
          <p:cNvSpPr>
            <a:spLocks noGrp="1"/>
          </p:cNvSpPr>
          <p:nvPr>
            <p:ph type="body" sz="quarter" idx="27"/>
          </p:nvPr>
        </p:nvSpPr>
        <p:spPr>
          <a:xfrm>
            <a:off x="5725849" y="1824099"/>
            <a:ext cx="1431987" cy="803859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71" name="Lorem ipsum"/>
          <p:cNvSpPr>
            <a:spLocks noGrp="1"/>
          </p:cNvSpPr>
          <p:nvPr>
            <p:ph type="body" sz="quarter" idx="28"/>
          </p:nvPr>
        </p:nvSpPr>
        <p:spPr>
          <a:xfrm>
            <a:off x="7280407" y="2741907"/>
            <a:ext cx="1431987" cy="803858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72" name="Lorem ipsum"/>
          <p:cNvSpPr>
            <a:spLocks noGrp="1"/>
          </p:cNvSpPr>
          <p:nvPr>
            <p:ph type="body" sz="quarter" idx="29"/>
          </p:nvPr>
        </p:nvSpPr>
        <p:spPr>
          <a:xfrm>
            <a:off x="7280407" y="3692519"/>
            <a:ext cx="1431987" cy="803859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73" name="Lorem ipsum"/>
          <p:cNvSpPr>
            <a:spLocks noGrp="1"/>
          </p:cNvSpPr>
          <p:nvPr>
            <p:ph type="body" sz="quarter" idx="30"/>
          </p:nvPr>
        </p:nvSpPr>
        <p:spPr>
          <a:xfrm>
            <a:off x="4164303" y="1824099"/>
            <a:ext cx="1431987" cy="803859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74" name="Lorem ipsum"/>
          <p:cNvSpPr>
            <a:spLocks noGrp="1"/>
          </p:cNvSpPr>
          <p:nvPr>
            <p:ph type="body" sz="quarter" idx="31"/>
          </p:nvPr>
        </p:nvSpPr>
        <p:spPr>
          <a:xfrm>
            <a:off x="2602756" y="3692519"/>
            <a:ext cx="1431987" cy="803859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75" name="Lorem ipsum"/>
          <p:cNvSpPr>
            <a:spLocks noGrp="1"/>
          </p:cNvSpPr>
          <p:nvPr>
            <p:ph type="body" sz="quarter" idx="32"/>
          </p:nvPr>
        </p:nvSpPr>
        <p:spPr>
          <a:xfrm>
            <a:off x="2602756" y="2748895"/>
            <a:ext cx="1431987" cy="803858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76" name="Lorem ipsum"/>
          <p:cNvSpPr>
            <a:spLocks noGrp="1"/>
          </p:cNvSpPr>
          <p:nvPr>
            <p:ph type="body" sz="quarter" idx="33"/>
          </p:nvPr>
        </p:nvSpPr>
        <p:spPr>
          <a:xfrm>
            <a:off x="5725849" y="4619441"/>
            <a:ext cx="1431987" cy="803859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79" name="Measurements"/>
          <p:cNvSpPr txBox="1">
            <a:spLocks noGrp="1"/>
          </p:cNvSpPr>
          <p:nvPr>
            <p:ph type="body" sz="quarter" idx="36"/>
          </p:nvPr>
        </p:nvSpPr>
        <p:spPr>
          <a:xfrm>
            <a:off x="8477755" y="1326316"/>
            <a:ext cx="3576766" cy="22313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45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80" name="Line"/>
          <p:cNvSpPr/>
          <p:nvPr/>
        </p:nvSpPr>
        <p:spPr>
          <a:xfrm flipH="1">
            <a:off x="611894" y="1834982"/>
            <a:ext cx="1" cy="3463232"/>
          </a:xfrm>
          <a:prstGeom prst="line">
            <a:avLst/>
          </a:prstGeom>
          <a:ln w="19050">
            <a:solidFill>
              <a:srgbClr val="0000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algn="ctr" defTabSz="412750">
              <a:lnSpc>
                <a:spcPct val="100000"/>
              </a:lnSpc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81" name="Line"/>
          <p:cNvSpPr/>
          <p:nvPr/>
        </p:nvSpPr>
        <p:spPr>
          <a:xfrm>
            <a:off x="2561507" y="1669730"/>
            <a:ext cx="6174353" cy="1"/>
          </a:xfrm>
          <a:prstGeom prst="line">
            <a:avLst/>
          </a:prstGeom>
          <a:ln w="1905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682" name="GOAL 1"/>
          <p:cNvSpPr>
            <a:spLocks noGrp="1"/>
          </p:cNvSpPr>
          <p:nvPr>
            <p:ph type="body" sz="quarter" idx="37"/>
          </p:nvPr>
        </p:nvSpPr>
        <p:spPr>
          <a:xfrm>
            <a:off x="771369" y="1824099"/>
            <a:ext cx="1431987" cy="803859"/>
          </a:xfrm>
          <a:prstGeom prst="rect">
            <a:avLst/>
          </a:prstGeom>
          <a:solidFill>
            <a:srgbClr val="E4F12F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83" name="GOAL 2"/>
          <p:cNvSpPr>
            <a:spLocks noGrp="1"/>
          </p:cNvSpPr>
          <p:nvPr>
            <p:ph type="body" sz="quarter" idx="38"/>
          </p:nvPr>
        </p:nvSpPr>
        <p:spPr>
          <a:xfrm>
            <a:off x="771369" y="2745559"/>
            <a:ext cx="1431987" cy="803859"/>
          </a:xfrm>
          <a:prstGeom prst="rect">
            <a:avLst/>
          </a:prstGeom>
          <a:solidFill>
            <a:srgbClr val="E4F12F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84" name="GOAL 3"/>
          <p:cNvSpPr>
            <a:spLocks noGrp="1"/>
          </p:cNvSpPr>
          <p:nvPr>
            <p:ph type="body" sz="quarter" idx="39"/>
          </p:nvPr>
        </p:nvSpPr>
        <p:spPr>
          <a:xfrm>
            <a:off x="771369" y="3692519"/>
            <a:ext cx="1431987" cy="803859"/>
          </a:xfrm>
          <a:prstGeom prst="rect">
            <a:avLst/>
          </a:prstGeom>
          <a:solidFill>
            <a:srgbClr val="E4F12F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85" name="GOAL4"/>
          <p:cNvSpPr>
            <a:spLocks noGrp="1"/>
          </p:cNvSpPr>
          <p:nvPr>
            <p:ph type="body" sz="quarter" idx="40"/>
          </p:nvPr>
        </p:nvSpPr>
        <p:spPr>
          <a:xfrm>
            <a:off x="771369" y="4619441"/>
            <a:ext cx="1431987" cy="803859"/>
          </a:xfrm>
          <a:prstGeom prst="rect">
            <a:avLst/>
          </a:prstGeom>
          <a:solidFill>
            <a:srgbClr val="E4F12F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86" name="Line"/>
          <p:cNvSpPr/>
          <p:nvPr/>
        </p:nvSpPr>
        <p:spPr>
          <a:xfrm>
            <a:off x="9157849" y="1669730"/>
            <a:ext cx="2216578" cy="1"/>
          </a:xfrm>
          <a:prstGeom prst="line">
            <a:avLst/>
          </a:prstGeom>
          <a:ln w="1905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687" name="Rectangle"/>
          <p:cNvSpPr>
            <a:spLocks noGrp="1"/>
          </p:cNvSpPr>
          <p:nvPr>
            <p:ph type="body" sz="quarter" idx="41" hasCustomPrompt="1"/>
          </p:nvPr>
        </p:nvSpPr>
        <p:spPr>
          <a:xfrm>
            <a:off x="9164950" y="1824099"/>
            <a:ext cx="2202376" cy="3594471"/>
          </a:xfrm>
          <a:prstGeom prst="rect">
            <a:avLst/>
          </a:prstGeom>
          <a:solidFill>
            <a:srgbClr val="E4F12F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indent="0" algn="ctr" defTabSz="825500">
              <a:lnSpc>
                <a:spcPct val="120000"/>
              </a:lnSpc>
              <a:spcBef>
                <a:spcPts val="0"/>
              </a:spcBef>
              <a:buSzTx/>
              <a:buNone/>
              <a:defRPr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fi-FI"/>
              <a:t> </a:t>
            </a:r>
            <a:endParaRPr/>
          </a:p>
        </p:txBody>
      </p:sp>
      <p:sp>
        <p:nvSpPr>
          <p:cNvPr id="688" name="Lorem ipsum"/>
          <p:cNvSpPr txBox="1">
            <a:spLocks noGrp="1"/>
          </p:cNvSpPr>
          <p:nvPr>
            <p:ph type="body" sz="quarter" idx="42"/>
          </p:nvPr>
        </p:nvSpPr>
        <p:spPr>
          <a:xfrm>
            <a:off x="9407612" y="2144354"/>
            <a:ext cx="1590052" cy="15388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89" name="Lorem ipsum"/>
          <p:cNvSpPr txBox="1">
            <a:spLocks noGrp="1"/>
          </p:cNvSpPr>
          <p:nvPr>
            <p:ph type="body" sz="quarter" idx="43"/>
          </p:nvPr>
        </p:nvSpPr>
        <p:spPr>
          <a:xfrm>
            <a:off x="9407612" y="3017473"/>
            <a:ext cx="1590052" cy="14048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10000"/>
              </a:lnSpc>
              <a:spcBef>
                <a:spcPts val="0"/>
              </a:spcBef>
              <a:buSzTx/>
              <a:buNone/>
              <a:defRPr sz="9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90" name="Lorem ipsum"/>
          <p:cNvSpPr txBox="1">
            <a:spLocks noGrp="1"/>
          </p:cNvSpPr>
          <p:nvPr>
            <p:ph type="body" sz="quarter" idx="44"/>
          </p:nvPr>
        </p:nvSpPr>
        <p:spPr>
          <a:xfrm>
            <a:off x="9471112" y="4060880"/>
            <a:ext cx="1590052" cy="14048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10000"/>
              </a:lnSpc>
              <a:spcBef>
                <a:spcPts val="0"/>
              </a:spcBef>
              <a:buSzTx/>
              <a:buNone/>
              <a:defRPr sz="9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91" name="Lorem ipsum"/>
          <p:cNvSpPr txBox="1">
            <a:spLocks noGrp="1"/>
          </p:cNvSpPr>
          <p:nvPr>
            <p:ph type="body" sz="quarter" idx="45"/>
          </p:nvPr>
        </p:nvSpPr>
        <p:spPr>
          <a:xfrm>
            <a:off x="9407612" y="4940739"/>
            <a:ext cx="1590052" cy="161263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9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BE371A-8797-4F86-A0E4-316D49A67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136" y="807829"/>
            <a:ext cx="10284807" cy="328821"/>
          </a:xfrm>
        </p:spPr>
        <p:txBody>
          <a:bodyPr/>
          <a:lstStyle>
            <a:lvl1pPr>
              <a:defRPr sz="1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733EB8-3263-45AC-8856-8371D1270F60}"/>
              </a:ext>
            </a:extLst>
          </p:cNvPr>
          <p:cNvSpPr>
            <a:spLocks noGrp="1"/>
          </p:cNvSpPr>
          <p:nvPr>
            <p:ph type="dt" sz="half" idx="49"/>
          </p:nvPr>
        </p:nvSpPr>
        <p:spPr/>
        <p:txBody>
          <a:bodyPr/>
          <a:lstStyle/>
          <a:p>
            <a:fld id="{566DA2F5-49EE-5246-9744-F046D923FD73}" type="datetime3">
              <a:rPr lang="fi-FI" smtClean="0"/>
              <a:t>20/8/26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EC772E-CF72-4008-8876-1B236BC54B9D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E6C54-9815-4238-825D-75E76D0CC568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B43800BF-9633-452C-A60D-D8ABAE080000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782638" y="5577026"/>
            <a:ext cx="1500187" cy="398324"/>
          </a:xfrm>
        </p:spPr>
        <p:txBody>
          <a:bodyPr/>
          <a:lstStyle>
            <a:lvl1pPr marL="0" indent="0" algn="l">
              <a:buNone/>
              <a:defRPr sz="9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7" name="Measurements">
            <a:extLst>
              <a:ext uri="{FF2B5EF4-FFF2-40B4-BE49-F238E27FC236}">
                <a16:creationId xmlns:a16="http://schemas.microsoft.com/office/drawing/2014/main" id="{7A7FE24B-8E2D-4783-A4C7-F86622E5897C}"/>
              </a:ext>
            </a:extLst>
          </p:cNvPr>
          <p:cNvSpPr txBox="1">
            <a:spLocks noGrp="1"/>
          </p:cNvSpPr>
          <p:nvPr>
            <p:ph type="body" sz="quarter" idx="53"/>
          </p:nvPr>
        </p:nvSpPr>
        <p:spPr>
          <a:xfrm>
            <a:off x="3880355" y="1326316"/>
            <a:ext cx="3576766" cy="22313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45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13AD9861-CBCC-457F-F340-7516965EFC3B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B68864A-F384-D42F-5E61-CD6CE2F739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B79E982-602C-5D80-C1FA-5DDA81C0725F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392044" y="809080"/>
            <a:ext cx="221058" cy="202510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96757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ms_platfor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AL 1"/>
          <p:cNvSpPr>
            <a:spLocks noGrp="1"/>
          </p:cNvSpPr>
          <p:nvPr>
            <p:ph type="body" sz="quarter" idx="37"/>
          </p:nvPr>
        </p:nvSpPr>
        <p:spPr>
          <a:xfrm>
            <a:off x="978407" y="2099216"/>
            <a:ext cx="3168000" cy="64800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2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83" name="GOAL 2"/>
          <p:cNvSpPr>
            <a:spLocks noGrp="1"/>
          </p:cNvSpPr>
          <p:nvPr>
            <p:ph type="body" sz="quarter" idx="38"/>
          </p:nvPr>
        </p:nvSpPr>
        <p:spPr>
          <a:xfrm>
            <a:off x="978409" y="2872258"/>
            <a:ext cx="972000" cy="648000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BE371A-8797-4F86-A0E4-316D49A67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136" y="807829"/>
            <a:ext cx="10284807" cy="328821"/>
          </a:xfrm>
        </p:spPr>
        <p:txBody>
          <a:bodyPr/>
          <a:lstStyle>
            <a:lvl1pPr>
              <a:defRPr sz="1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733EB8-3263-45AC-8856-8371D1270F60}"/>
              </a:ext>
            </a:extLst>
          </p:cNvPr>
          <p:cNvSpPr>
            <a:spLocks noGrp="1"/>
          </p:cNvSpPr>
          <p:nvPr>
            <p:ph type="dt" sz="half" idx="49"/>
          </p:nvPr>
        </p:nvSpPr>
        <p:spPr/>
        <p:txBody>
          <a:bodyPr/>
          <a:lstStyle/>
          <a:p>
            <a:fld id="{76D37458-2935-DC4E-9A73-2CFD71B7F2F7}" type="datetime3">
              <a:rPr lang="fi-FI" smtClean="0"/>
              <a:t>20/8/26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EC772E-CF72-4008-8876-1B236BC54B9D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E6C54-9815-4238-825D-75E76D0CC568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B43800BF-9633-452C-A60D-D8ABAE080000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 rot="16200000">
            <a:off x="-513194" y="2269929"/>
            <a:ext cx="2194086" cy="306574"/>
          </a:xfrm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13AD9861-CBCC-457F-F340-7516965EFC3B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B68864A-F384-D42F-5E61-CD6CE2F739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B79E982-602C-5D80-C1FA-5DDA81C0725F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392044" y="809080"/>
            <a:ext cx="221058" cy="202510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  <p:sp>
        <p:nvSpPr>
          <p:cNvPr id="8" name="GOAL 1">
            <a:extLst>
              <a:ext uri="{FF2B5EF4-FFF2-40B4-BE49-F238E27FC236}">
                <a16:creationId xmlns:a16="http://schemas.microsoft.com/office/drawing/2014/main" id="{BDAD0D3C-9EE8-DCEE-A0E3-0DD94D71A64E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78408" y="1326174"/>
            <a:ext cx="10079419" cy="648000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GOAL 2">
            <a:extLst>
              <a:ext uri="{FF2B5EF4-FFF2-40B4-BE49-F238E27FC236}">
                <a16:creationId xmlns:a16="http://schemas.microsoft.com/office/drawing/2014/main" id="{925CC801-EFAC-F27E-22E4-41C42DAAB19E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2076408" y="2872258"/>
            <a:ext cx="972000" cy="648000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GOAL 1">
            <a:extLst>
              <a:ext uri="{FF2B5EF4-FFF2-40B4-BE49-F238E27FC236}">
                <a16:creationId xmlns:a16="http://schemas.microsoft.com/office/drawing/2014/main" id="{D63BA3CA-6E8F-069E-40A6-CA187557EBA1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4434117" y="2099216"/>
            <a:ext cx="3168000" cy="64800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accent2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GOAL 1">
            <a:extLst>
              <a:ext uri="{FF2B5EF4-FFF2-40B4-BE49-F238E27FC236}">
                <a16:creationId xmlns:a16="http://schemas.microsoft.com/office/drawing/2014/main" id="{632563D5-EDE4-AA66-9492-B15AB2293810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7889827" y="2099216"/>
            <a:ext cx="3168000" cy="64800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accent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GOAL 1">
            <a:extLst>
              <a:ext uri="{FF2B5EF4-FFF2-40B4-BE49-F238E27FC236}">
                <a16:creationId xmlns:a16="http://schemas.microsoft.com/office/drawing/2014/main" id="{DA043BFE-C8B6-0A72-579B-C627DC41BE02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978408" y="3645300"/>
            <a:ext cx="10079419" cy="398324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GOAL 1">
            <a:extLst>
              <a:ext uri="{FF2B5EF4-FFF2-40B4-BE49-F238E27FC236}">
                <a16:creationId xmlns:a16="http://schemas.microsoft.com/office/drawing/2014/main" id="{3F2774B0-7ED2-A928-1B03-5C0E9ED3C7FF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978408" y="4168666"/>
            <a:ext cx="10079419" cy="398324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GOAL 1">
            <a:extLst>
              <a:ext uri="{FF2B5EF4-FFF2-40B4-BE49-F238E27FC236}">
                <a16:creationId xmlns:a16="http://schemas.microsoft.com/office/drawing/2014/main" id="{703733ED-3AA5-3DE5-B171-A647BEF50444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978408" y="4692032"/>
            <a:ext cx="10079419" cy="398324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GOAL 2">
            <a:extLst>
              <a:ext uri="{FF2B5EF4-FFF2-40B4-BE49-F238E27FC236}">
                <a16:creationId xmlns:a16="http://schemas.microsoft.com/office/drawing/2014/main" id="{E6B0C8EC-E0E9-5573-15CF-29336C50E46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3174407" y="2872258"/>
            <a:ext cx="972000" cy="648000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GOAL 2">
            <a:extLst>
              <a:ext uri="{FF2B5EF4-FFF2-40B4-BE49-F238E27FC236}">
                <a16:creationId xmlns:a16="http://schemas.microsoft.com/office/drawing/2014/main" id="{E5C8DE97-69D9-EE1C-2428-9F281FB0CE7D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4428722" y="2872258"/>
            <a:ext cx="972000" cy="648000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5" name="GOAL 2">
            <a:extLst>
              <a:ext uri="{FF2B5EF4-FFF2-40B4-BE49-F238E27FC236}">
                <a16:creationId xmlns:a16="http://schemas.microsoft.com/office/drawing/2014/main" id="{421EFDCB-4D3B-D58E-B806-B2AC6A38B0A2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5529419" y="2872258"/>
            <a:ext cx="972000" cy="648000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GOAL 2">
            <a:extLst>
              <a:ext uri="{FF2B5EF4-FFF2-40B4-BE49-F238E27FC236}">
                <a16:creationId xmlns:a16="http://schemas.microsoft.com/office/drawing/2014/main" id="{B3192802-1224-5B49-C0D9-485749E024E1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6630117" y="2872258"/>
            <a:ext cx="972000" cy="648000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GOAL 2">
            <a:extLst>
              <a:ext uri="{FF2B5EF4-FFF2-40B4-BE49-F238E27FC236}">
                <a16:creationId xmlns:a16="http://schemas.microsoft.com/office/drawing/2014/main" id="{1622A6D8-9B33-2704-5907-309478E56E17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7889827" y="2872258"/>
            <a:ext cx="972000" cy="648000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0" name="GOAL 2">
            <a:extLst>
              <a:ext uri="{FF2B5EF4-FFF2-40B4-BE49-F238E27FC236}">
                <a16:creationId xmlns:a16="http://schemas.microsoft.com/office/drawing/2014/main" id="{14E4013D-D9DC-C413-DD86-3AAD43517BC4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8989056" y="2872258"/>
            <a:ext cx="972000" cy="648000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GOAL 2">
            <a:extLst>
              <a:ext uri="{FF2B5EF4-FFF2-40B4-BE49-F238E27FC236}">
                <a16:creationId xmlns:a16="http://schemas.microsoft.com/office/drawing/2014/main" id="{690487C5-377B-7BD6-505C-0FD45EC09734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10088285" y="2872258"/>
            <a:ext cx="972000" cy="648000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Vasen aaltosulje 28">
            <a:extLst>
              <a:ext uri="{FF2B5EF4-FFF2-40B4-BE49-F238E27FC236}">
                <a16:creationId xmlns:a16="http://schemas.microsoft.com/office/drawing/2014/main" id="{DCF48B59-6EC7-682A-CA99-EA6861DC20AC}"/>
              </a:ext>
            </a:extLst>
          </p:cNvPr>
          <p:cNvSpPr/>
          <p:nvPr userDrawn="1"/>
        </p:nvSpPr>
        <p:spPr>
          <a:xfrm>
            <a:off x="749794" y="1326174"/>
            <a:ext cx="144000" cy="2194083"/>
          </a:xfrm>
          <a:prstGeom prst="leftBrace">
            <a:avLst>
              <a:gd name="adj1" fmla="val 60992"/>
              <a:gd name="adj2" fmla="val 50000"/>
            </a:avLst>
          </a:prstGeom>
          <a:ln w="12700">
            <a:solidFill>
              <a:srgbClr val="4444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5" name="Text Placeholder 7">
            <a:extLst>
              <a:ext uri="{FF2B5EF4-FFF2-40B4-BE49-F238E27FC236}">
                <a16:creationId xmlns:a16="http://schemas.microsoft.com/office/drawing/2014/main" id="{9A72EF3D-24BE-0534-A7C7-2A22414E3CD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 rot="16200000">
            <a:off x="-138678" y="4214541"/>
            <a:ext cx="1445056" cy="306574"/>
          </a:xfrm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8" name="Text Placeholder 7">
            <a:extLst>
              <a:ext uri="{FF2B5EF4-FFF2-40B4-BE49-F238E27FC236}">
                <a16:creationId xmlns:a16="http://schemas.microsoft.com/office/drawing/2014/main" id="{E65CA477-2B86-55D8-0ABD-ACCBDCEA477F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 rot="16200000">
            <a:off x="261503" y="5368807"/>
            <a:ext cx="644691" cy="306574"/>
          </a:xfrm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0" name="Vasen aaltosulje 28">
            <a:extLst>
              <a:ext uri="{FF2B5EF4-FFF2-40B4-BE49-F238E27FC236}">
                <a16:creationId xmlns:a16="http://schemas.microsoft.com/office/drawing/2014/main" id="{7D57A441-652B-467F-505D-639187CF158B}"/>
              </a:ext>
            </a:extLst>
          </p:cNvPr>
          <p:cNvSpPr/>
          <p:nvPr userDrawn="1"/>
        </p:nvSpPr>
        <p:spPr>
          <a:xfrm>
            <a:off x="749794" y="3645300"/>
            <a:ext cx="144000" cy="1445056"/>
          </a:xfrm>
          <a:prstGeom prst="leftBrace">
            <a:avLst>
              <a:gd name="adj1" fmla="val 60992"/>
              <a:gd name="adj2" fmla="val 50000"/>
            </a:avLst>
          </a:prstGeom>
          <a:ln w="12700">
            <a:solidFill>
              <a:srgbClr val="4444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1" name="Vasen aaltosulje 28">
            <a:extLst>
              <a:ext uri="{FF2B5EF4-FFF2-40B4-BE49-F238E27FC236}">
                <a16:creationId xmlns:a16="http://schemas.microsoft.com/office/drawing/2014/main" id="{C2903C15-EB8E-A37A-B663-69C2006F093C}"/>
              </a:ext>
            </a:extLst>
          </p:cNvPr>
          <p:cNvSpPr/>
          <p:nvPr userDrawn="1"/>
        </p:nvSpPr>
        <p:spPr>
          <a:xfrm>
            <a:off x="749794" y="5199748"/>
            <a:ext cx="144000" cy="644692"/>
          </a:xfrm>
          <a:prstGeom prst="leftBrace">
            <a:avLst>
              <a:gd name="adj1" fmla="val 60992"/>
              <a:gd name="adj2" fmla="val 50000"/>
            </a:avLst>
          </a:prstGeom>
          <a:ln w="12700">
            <a:solidFill>
              <a:srgbClr val="4444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5" name="GOAL 1">
            <a:extLst>
              <a:ext uri="{FF2B5EF4-FFF2-40B4-BE49-F238E27FC236}">
                <a16:creationId xmlns:a16="http://schemas.microsoft.com/office/drawing/2014/main" id="{9C07CF68-13CE-E111-F738-212708E5F062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978407" y="5215398"/>
            <a:ext cx="3168000" cy="25200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2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6" name="GOAL 1">
            <a:extLst>
              <a:ext uri="{FF2B5EF4-FFF2-40B4-BE49-F238E27FC236}">
                <a16:creationId xmlns:a16="http://schemas.microsoft.com/office/drawing/2014/main" id="{8956DC0A-58C0-0B12-C1DA-44D995FBBED0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978407" y="5592440"/>
            <a:ext cx="3168000" cy="25200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2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7" name="GOAL 1">
            <a:extLst>
              <a:ext uri="{FF2B5EF4-FFF2-40B4-BE49-F238E27FC236}">
                <a16:creationId xmlns:a16="http://schemas.microsoft.com/office/drawing/2014/main" id="{D4836B09-44DA-C97A-D90B-2D9F6722EECB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4434117" y="5215398"/>
            <a:ext cx="3168000" cy="25200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accent2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8" name="GOAL 1">
            <a:extLst>
              <a:ext uri="{FF2B5EF4-FFF2-40B4-BE49-F238E27FC236}">
                <a16:creationId xmlns:a16="http://schemas.microsoft.com/office/drawing/2014/main" id="{A4B49161-18D2-0534-8A1A-AEE54D1A77C8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4425806" y="5592440"/>
            <a:ext cx="3176311" cy="25200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accent2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9" name="GOAL 1">
            <a:extLst>
              <a:ext uri="{FF2B5EF4-FFF2-40B4-BE49-F238E27FC236}">
                <a16:creationId xmlns:a16="http://schemas.microsoft.com/office/drawing/2014/main" id="{1A9F3197-D167-0ABA-FA87-AF074706199E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7889827" y="5215398"/>
            <a:ext cx="3173828" cy="25200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accent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50" name="GOAL 1">
            <a:extLst>
              <a:ext uri="{FF2B5EF4-FFF2-40B4-BE49-F238E27FC236}">
                <a16:creationId xmlns:a16="http://schemas.microsoft.com/office/drawing/2014/main" id="{8F3F3335-99B1-A58A-FCD9-33D81A43C035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7889825" y="5592440"/>
            <a:ext cx="3173829" cy="25200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accent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241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tton Title Slide Pic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141AB194-67B2-4312-A7FB-974494ADB3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0287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6463-9460-404B-B45F-C56BEE5C82B5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775D37E-A16E-FE48-A89E-68BFD91E74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882" y="3095741"/>
            <a:ext cx="10915918" cy="2387600"/>
          </a:xfrm>
        </p:spPr>
        <p:txBody>
          <a:bodyPr anchor="t" anchorCtr="0"/>
          <a:lstStyle>
            <a:lvl1pPr algn="l">
              <a:defRPr sz="9200" b="0"/>
            </a:lvl1pPr>
          </a:lstStyle>
          <a:p>
            <a:r>
              <a:rPr lang="en-GB"/>
              <a:t>title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F35F721-0669-27CE-9565-82455783BA8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2F0E6360-D96B-3D4E-3B7B-C462008A6E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513240" y="989152"/>
            <a:ext cx="5832146" cy="2775297"/>
          </a:xfrm>
          <a:prstGeom prst="rect">
            <a:avLst/>
          </a:prstGeom>
        </p:spPr>
      </p:pic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C43D1698-5D7F-C187-3611-D432B604EABA}"/>
              </a:ext>
            </a:extLst>
          </p:cNvPr>
          <p:cNvSpPr>
            <a:spLocks noGrp="1"/>
          </p:cNvSpPr>
          <p:nvPr>
            <p:ph type="dgm" sz="quarter" idx="14" hasCustomPrompt="1"/>
          </p:nvPr>
        </p:nvSpPr>
        <p:spPr>
          <a:xfrm>
            <a:off x="4845301" y="1918399"/>
            <a:ext cx="998973" cy="915153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44168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mms_platfor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733EB8-3263-45AC-8856-8371D1270F60}"/>
              </a:ext>
            </a:extLst>
          </p:cNvPr>
          <p:cNvSpPr>
            <a:spLocks noGrp="1"/>
          </p:cNvSpPr>
          <p:nvPr>
            <p:ph type="dt" sz="half" idx="4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DC2A368-29CC-5B4D-A9E0-40FC08BEEDDE}" type="datetime3">
              <a:rPr lang="fi-FI" smtClean="0"/>
              <a:t>20/8/26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EC772E-CF72-4008-8876-1B236BC54B9D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E6C54-9815-4238-825D-75E76D0CC568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B68864A-F384-D42F-5E61-CD6CE2F739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2" name="GOAL 1">
            <a:extLst>
              <a:ext uri="{FF2B5EF4-FFF2-40B4-BE49-F238E27FC236}">
                <a16:creationId xmlns:a16="http://schemas.microsoft.com/office/drawing/2014/main" id="{04DE3B3A-531D-9BA5-5499-C4B813A603FE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978406" y="5969478"/>
            <a:ext cx="10079419" cy="252000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GOAL 1">
            <a:extLst>
              <a:ext uri="{FF2B5EF4-FFF2-40B4-BE49-F238E27FC236}">
                <a16:creationId xmlns:a16="http://schemas.microsoft.com/office/drawing/2014/main" id="{AF9F14AA-853A-E961-637A-17F0606E3884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978406" y="803921"/>
            <a:ext cx="10079419" cy="396000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2F6A5E44-0225-826A-900E-B7EC56D2BEB0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29" name="GOAL 1">
            <a:extLst>
              <a:ext uri="{FF2B5EF4-FFF2-40B4-BE49-F238E27FC236}">
                <a16:creationId xmlns:a16="http://schemas.microsoft.com/office/drawing/2014/main" id="{11AB4992-1FBA-711F-0BEC-CE8A32E3AD5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78407" y="2099216"/>
            <a:ext cx="3168000" cy="64800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2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GOAL 2">
            <a:extLst>
              <a:ext uri="{FF2B5EF4-FFF2-40B4-BE49-F238E27FC236}">
                <a16:creationId xmlns:a16="http://schemas.microsoft.com/office/drawing/2014/main" id="{343DBB41-DFF2-A8FF-BF5B-4EC22C9D47F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78409" y="2872258"/>
            <a:ext cx="972000" cy="648000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9F862B70-2EC1-3E27-12BD-5AA179918CC9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 rot="16200000">
            <a:off x="-513194" y="2269929"/>
            <a:ext cx="2194086" cy="306574"/>
          </a:xfrm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GOAL 1">
            <a:extLst>
              <a:ext uri="{FF2B5EF4-FFF2-40B4-BE49-F238E27FC236}">
                <a16:creationId xmlns:a16="http://schemas.microsoft.com/office/drawing/2014/main" id="{982AF15D-5E0D-3C86-1B11-46ADB414BFA1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78408" y="1326174"/>
            <a:ext cx="10079419" cy="648000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" name="GOAL 2">
            <a:extLst>
              <a:ext uri="{FF2B5EF4-FFF2-40B4-BE49-F238E27FC236}">
                <a16:creationId xmlns:a16="http://schemas.microsoft.com/office/drawing/2014/main" id="{A258D41C-A250-9AC7-6672-3CEF284C1715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2076408" y="2872258"/>
            <a:ext cx="972000" cy="648000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GOAL 1">
            <a:extLst>
              <a:ext uri="{FF2B5EF4-FFF2-40B4-BE49-F238E27FC236}">
                <a16:creationId xmlns:a16="http://schemas.microsoft.com/office/drawing/2014/main" id="{8A681A59-6C9E-1FFA-6523-FA91A483A70B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4434117" y="2099216"/>
            <a:ext cx="3168000" cy="64800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accent2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GOAL 1">
            <a:extLst>
              <a:ext uri="{FF2B5EF4-FFF2-40B4-BE49-F238E27FC236}">
                <a16:creationId xmlns:a16="http://schemas.microsoft.com/office/drawing/2014/main" id="{E3217289-F4DA-3CC3-EB61-CAB9DDD3FC54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7889827" y="2099216"/>
            <a:ext cx="3168000" cy="64800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accent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" name="GOAL 1">
            <a:extLst>
              <a:ext uri="{FF2B5EF4-FFF2-40B4-BE49-F238E27FC236}">
                <a16:creationId xmlns:a16="http://schemas.microsoft.com/office/drawing/2014/main" id="{836E486B-484C-F265-562C-E6785CB3274B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978408" y="3645300"/>
            <a:ext cx="10079419" cy="398324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GOAL 1">
            <a:extLst>
              <a:ext uri="{FF2B5EF4-FFF2-40B4-BE49-F238E27FC236}">
                <a16:creationId xmlns:a16="http://schemas.microsoft.com/office/drawing/2014/main" id="{7AAE87E8-B552-53C0-8D05-A6138ECF6789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978408" y="4168666"/>
            <a:ext cx="10079419" cy="398324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GOAL 1">
            <a:extLst>
              <a:ext uri="{FF2B5EF4-FFF2-40B4-BE49-F238E27FC236}">
                <a16:creationId xmlns:a16="http://schemas.microsoft.com/office/drawing/2014/main" id="{CEBF660B-ED17-71C5-0A20-D17A9A944646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978408" y="4692032"/>
            <a:ext cx="10079419" cy="398324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GOAL 2">
            <a:extLst>
              <a:ext uri="{FF2B5EF4-FFF2-40B4-BE49-F238E27FC236}">
                <a16:creationId xmlns:a16="http://schemas.microsoft.com/office/drawing/2014/main" id="{25E65254-828F-8C96-9D2B-19E48F6A97C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3174407" y="2872258"/>
            <a:ext cx="972000" cy="648000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GOAL 2">
            <a:extLst>
              <a:ext uri="{FF2B5EF4-FFF2-40B4-BE49-F238E27FC236}">
                <a16:creationId xmlns:a16="http://schemas.microsoft.com/office/drawing/2014/main" id="{900447F9-87FC-AD45-1372-D9A67D3BD182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4428722" y="2872258"/>
            <a:ext cx="972000" cy="648000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3" name="GOAL 2">
            <a:extLst>
              <a:ext uri="{FF2B5EF4-FFF2-40B4-BE49-F238E27FC236}">
                <a16:creationId xmlns:a16="http://schemas.microsoft.com/office/drawing/2014/main" id="{5B0DA669-87BB-CA6B-C58E-3E12869A5353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5529419" y="2872258"/>
            <a:ext cx="972000" cy="648000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7" name="GOAL 2">
            <a:extLst>
              <a:ext uri="{FF2B5EF4-FFF2-40B4-BE49-F238E27FC236}">
                <a16:creationId xmlns:a16="http://schemas.microsoft.com/office/drawing/2014/main" id="{18CEFB70-87A9-5709-0C5B-D71B5968BECC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6630117" y="2872258"/>
            <a:ext cx="972000" cy="648000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3" name="GOAL 2">
            <a:extLst>
              <a:ext uri="{FF2B5EF4-FFF2-40B4-BE49-F238E27FC236}">
                <a16:creationId xmlns:a16="http://schemas.microsoft.com/office/drawing/2014/main" id="{D3ECAFF7-A872-9EC0-706D-2846BC5FFDC8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7889827" y="2872258"/>
            <a:ext cx="972000" cy="648000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7" name="GOAL 2">
            <a:extLst>
              <a:ext uri="{FF2B5EF4-FFF2-40B4-BE49-F238E27FC236}">
                <a16:creationId xmlns:a16="http://schemas.microsoft.com/office/drawing/2014/main" id="{AE68F469-00FB-A539-4411-494DD8E27827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8989056" y="2872258"/>
            <a:ext cx="972000" cy="648000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9" name="GOAL 2">
            <a:extLst>
              <a:ext uri="{FF2B5EF4-FFF2-40B4-BE49-F238E27FC236}">
                <a16:creationId xmlns:a16="http://schemas.microsoft.com/office/drawing/2014/main" id="{46A0F14D-6A7B-72F9-6436-30B6E9B9BCD2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10088285" y="2872258"/>
            <a:ext cx="972000" cy="648000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3" name="Vasen aaltosulje 28">
            <a:extLst>
              <a:ext uri="{FF2B5EF4-FFF2-40B4-BE49-F238E27FC236}">
                <a16:creationId xmlns:a16="http://schemas.microsoft.com/office/drawing/2014/main" id="{B8FBE0BC-3D64-4723-1379-34675459BC04}"/>
              </a:ext>
            </a:extLst>
          </p:cNvPr>
          <p:cNvSpPr/>
          <p:nvPr userDrawn="1"/>
        </p:nvSpPr>
        <p:spPr>
          <a:xfrm>
            <a:off x="749794" y="1326174"/>
            <a:ext cx="144000" cy="2194083"/>
          </a:xfrm>
          <a:prstGeom prst="leftBrace">
            <a:avLst>
              <a:gd name="adj1" fmla="val 60992"/>
              <a:gd name="adj2" fmla="val 50000"/>
            </a:avLst>
          </a:prstGeom>
          <a:ln w="12700">
            <a:solidFill>
              <a:srgbClr val="4444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4" name="Text Placeholder 7">
            <a:extLst>
              <a:ext uri="{FF2B5EF4-FFF2-40B4-BE49-F238E27FC236}">
                <a16:creationId xmlns:a16="http://schemas.microsoft.com/office/drawing/2014/main" id="{EA2F66A1-B929-1F43-51F6-07F00583A66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 rot="16200000">
            <a:off x="-138678" y="4214541"/>
            <a:ext cx="1445056" cy="306574"/>
          </a:xfrm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5" name="Text Placeholder 7">
            <a:extLst>
              <a:ext uri="{FF2B5EF4-FFF2-40B4-BE49-F238E27FC236}">
                <a16:creationId xmlns:a16="http://schemas.microsoft.com/office/drawing/2014/main" id="{05F32F30-C062-DC79-1F09-1F1CA6477967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 rot="16200000">
            <a:off x="261503" y="5368807"/>
            <a:ext cx="644691" cy="306574"/>
          </a:xfrm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6" name="Vasen aaltosulje 28">
            <a:extLst>
              <a:ext uri="{FF2B5EF4-FFF2-40B4-BE49-F238E27FC236}">
                <a16:creationId xmlns:a16="http://schemas.microsoft.com/office/drawing/2014/main" id="{8B10F6A2-CD41-6F3A-E5D8-0D8E49C0C6ED}"/>
              </a:ext>
            </a:extLst>
          </p:cNvPr>
          <p:cNvSpPr/>
          <p:nvPr userDrawn="1"/>
        </p:nvSpPr>
        <p:spPr>
          <a:xfrm>
            <a:off x="749794" y="3645300"/>
            <a:ext cx="144000" cy="1445056"/>
          </a:xfrm>
          <a:prstGeom prst="leftBrace">
            <a:avLst>
              <a:gd name="adj1" fmla="val 60992"/>
              <a:gd name="adj2" fmla="val 50000"/>
            </a:avLst>
          </a:prstGeom>
          <a:ln w="12700">
            <a:solidFill>
              <a:srgbClr val="4444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7" name="Vasen aaltosulje 28">
            <a:extLst>
              <a:ext uri="{FF2B5EF4-FFF2-40B4-BE49-F238E27FC236}">
                <a16:creationId xmlns:a16="http://schemas.microsoft.com/office/drawing/2014/main" id="{A97B9F00-F333-7122-550D-C6FD4678DF65}"/>
              </a:ext>
            </a:extLst>
          </p:cNvPr>
          <p:cNvSpPr/>
          <p:nvPr userDrawn="1"/>
        </p:nvSpPr>
        <p:spPr>
          <a:xfrm>
            <a:off x="749794" y="5199748"/>
            <a:ext cx="144000" cy="644692"/>
          </a:xfrm>
          <a:prstGeom prst="leftBrace">
            <a:avLst>
              <a:gd name="adj1" fmla="val 60992"/>
              <a:gd name="adj2" fmla="val 50000"/>
            </a:avLst>
          </a:prstGeom>
          <a:ln w="12700">
            <a:solidFill>
              <a:srgbClr val="4444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8" name="GOAL 1">
            <a:extLst>
              <a:ext uri="{FF2B5EF4-FFF2-40B4-BE49-F238E27FC236}">
                <a16:creationId xmlns:a16="http://schemas.microsoft.com/office/drawing/2014/main" id="{45C309DC-7BE1-AFE9-F4B2-5D2E3CDFDFA8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978407" y="5215398"/>
            <a:ext cx="3168000" cy="252000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9" name="GOAL 1">
            <a:extLst>
              <a:ext uri="{FF2B5EF4-FFF2-40B4-BE49-F238E27FC236}">
                <a16:creationId xmlns:a16="http://schemas.microsoft.com/office/drawing/2014/main" id="{A34C633B-86E8-8CEE-FF9A-D2B816ACB50B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978407" y="5592440"/>
            <a:ext cx="1512000" cy="252000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50" name="GOAL 1">
            <a:extLst>
              <a:ext uri="{FF2B5EF4-FFF2-40B4-BE49-F238E27FC236}">
                <a16:creationId xmlns:a16="http://schemas.microsoft.com/office/drawing/2014/main" id="{4D2DD20F-2CFA-9C34-E5D1-3D6C9689ACC9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4434117" y="5215398"/>
            <a:ext cx="3168000" cy="252000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51" name="GOAL 1">
            <a:extLst>
              <a:ext uri="{FF2B5EF4-FFF2-40B4-BE49-F238E27FC236}">
                <a16:creationId xmlns:a16="http://schemas.microsoft.com/office/drawing/2014/main" id="{2D3A837F-1597-9335-8598-73E4710740E7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4425806" y="5592440"/>
            <a:ext cx="1512000" cy="252000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52" name="GOAL 1">
            <a:extLst>
              <a:ext uri="{FF2B5EF4-FFF2-40B4-BE49-F238E27FC236}">
                <a16:creationId xmlns:a16="http://schemas.microsoft.com/office/drawing/2014/main" id="{F80A8110-C550-75C0-8CF9-03641DF7D6D2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7889827" y="5215398"/>
            <a:ext cx="3173828" cy="252000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53" name="GOAL 1">
            <a:extLst>
              <a:ext uri="{FF2B5EF4-FFF2-40B4-BE49-F238E27FC236}">
                <a16:creationId xmlns:a16="http://schemas.microsoft.com/office/drawing/2014/main" id="{2A3300C2-F75A-11BB-B641-48CB66199B9B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7889825" y="5592440"/>
            <a:ext cx="1512000" cy="252000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55" name="GOAL 1">
            <a:extLst>
              <a:ext uri="{FF2B5EF4-FFF2-40B4-BE49-F238E27FC236}">
                <a16:creationId xmlns:a16="http://schemas.microsoft.com/office/drawing/2014/main" id="{42142ECF-57DE-2D97-680A-92B9EDAF035A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2634407" y="5592440"/>
            <a:ext cx="1512000" cy="252000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56" name="GOAL 1">
            <a:extLst>
              <a:ext uri="{FF2B5EF4-FFF2-40B4-BE49-F238E27FC236}">
                <a16:creationId xmlns:a16="http://schemas.microsoft.com/office/drawing/2014/main" id="{024A6387-5DF5-8175-B457-004CCBB41E06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6089143" y="5592440"/>
            <a:ext cx="1512000" cy="252000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57" name="GOAL 1">
            <a:extLst>
              <a:ext uri="{FF2B5EF4-FFF2-40B4-BE49-F238E27FC236}">
                <a16:creationId xmlns:a16="http://schemas.microsoft.com/office/drawing/2014/main" id="{15E2CC84-0EA3-1C79-0BCC-E6885100DB9D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9553162" y="5592440"/>
            <a:ext cx="1512000" cy="252000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92771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mms_platfor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AL 1"/>
          <p:cNvSpPr>
            <a:spLocks noGrp="1"/>
          </p:cNvSpPr>
          <p:nvPr>
            <p:ph type="body" sz="quarter" idx="37"/>
          </p:nvPr>
        </p:nvSpPr>
        <p:spPr>
          <a:xfrm>
            <a:off x="771370" y="2503632"/>
            <a:ext cx="3224433" cy="726111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2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83" name="GOAL 2"/>
          <p:cNvSpPr>
            <a:spLocks noGrp="1"/>
          </p:cNvSpPr>
          <p:nvPr>
            <p:ph type="body" sz="quarter" idx="38"/>
          </p:nvPr>
        </p:nvSpPr>
        <p:spPr>
          <a:xfrm>
            <a:off x="771370" y="3353485"/>
            <a:ext cx="987761" cy="988025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733EB8-3263-45AC-8856-8371D1270F60}"/>
              </a:ext>
            </a:extLst>
          </p:cNvPr>
          <p:cNvSpPr>
            <a:spLocks noGrp="1"/>
          </p:cNvSpPr>
          <p:nvPr>
            <p:ph type="dt" sz="half" idx="49"/>
          </p:nvPr>
        </p:nvSpPr>
        <p:spPr/>
        <p:txBody>
          <a:bodyPr/>
          <a:lstStyle/>
          <a:p>
            <a:fld id="{94272D44-3B74-724B-A542-2349753716E2}" type="datetime3">
              <a:rPr lang="fi-FI" smtClean="0"/>
              <a:t>20/8/26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EC772E-CF72-4008-8876-1B236BC54B9D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E6C54-9815-4238-825D-75E76D0CC568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13AD9861-CBCC-457F-F340-7516965EFC3B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B68864A-F384-D42F-5E61-CD6CE2F739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GOAL 1">
            <a:extLst>
              <a:ext uri="{FF2B5EF4-FFF2-40B4-BE49-F238E27FC236}">
                <a16:creationId xmlns:a16="http://schemas.microsoft.com/office/drawing/2014/main" id="{BDAD0D3C-9EE8-DCEE-A0E3-0DD94D71A64E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771370" y="1653776"/>
            <a:ext cx="10286457" cy="726113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GOAL 1">
            <a:extLst>
              <a:ext uri="{FF2B5EF4-FFF2-40B4-BE49-F238E27FC236}">
                <a16:creationId xmlns:a16="http://schemas.microsoft.com/office/drawing/2014/main" id="{D63BA3CA-6E8F-069E-40A6-CA187557EBA1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4302381" y="2503632"/>
            <a:ext cx="3224434" cy="72611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accent2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GOAL 1">
            <a:extLst>
              <a:ext uri="{FF2B5EF4-FFF2-40B4-BE49-F238E27FC236}">
                <a16:creationId xmlns:a16="http://schemas.microsoft.com/office/drawing/2014/main" id="{632563D5-EDE4-AA66-9492-B15AB2293810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7833393" y="2503632"/>
            <a:ext cx="3224434" cy="726110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accent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2" name="GOAL 1">
            <a:extLst>
              <a:ext uri="{FF2B5EF4-FFF2-40B4-BE49-F238E27FC236}">
                <a16:creationId xmlns:a16="http://schemas.microsoft.com/office/drawing/2014/main" id="{04DE3B3A-531D-9BA5-5499-C4B813A603FE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771368" y="5577021"/>
            <a:ext cx="10286457" cy="726112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GOAL 1">
            <a:extLst>
              <a:ext uri="{FF2B5EF4-FFF2-40B4-BE49-F238E27FC236}">
                <a16:creationId xmlns:a16="http://schemas.microsoft.com/office/drawing/2014/main" id="{AF9F14AA-853A-E961-637A-17F0606E3884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771370" y="803921"/>
            <a:ext cx="10286456" cy="726112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GOAL 2">
            <a:extLst>
              <a:ext uri="{FF2B5EF4-FFF2-40B4-BE49-F238E27FC236}">
                <a16:creationId xmlns:a16="http://schemas.microsoft.com/office/drawing/2014/main" id="{75ED1001-A1A6-8860-6C62-6FD8DD18DFF0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1890422" y="3353485"/>
            <a:ext cx="987761" cy="988025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GOAL 2">
            <a:extLst>
              <a:ext uri="{FF2B5EF4-FFF2-40B4-BE49-F238E27FC236}">
                <a16:creationId xmlns:a16="http://schemas.microsoft.com/office/drawing/2014/main" id="{5CFF836B-2BC9-F88D-84C3-FA50C1B1D4E8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3009473" y="3353485"/>
            <a:ext cx="987761" cy="988025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GOAL 2">
            <a:extLst>
              <a:ext uri="{FF2B5EF4-FFF2-40B4-BE49-F238E27FC236}">
                <a16:creationId xmlns:a16="http://schemas.microsoft.com/office/drawing/2014/main" id="{7C085AD1-A8DA-FD02-3029-FD5A45EEA406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771370" y="4465253"/>
            <a:ext cx="987761" cy="988025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GOAL 2">
            <a:extLst>
              <a:ext uri="{FF2B5EF4-FFF2-40B4-BE49-F238E27FC236}">
                <a16:creationId xmlns:a16="http://schemas.microsoft.com/office/drawing/2014/main" id="{A35CDB8A-412B-F47C-EB32-2C74F3B74882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1890422" y="4465253"/>
            <a:ext cx="987761" cy="988025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GOAL 2">
            <a:extLst>
              <a:ext uri="{FF2B5EF4-FFF2-40B4-BE49-F238E27FC236}">
                <a16:creationId xmlns:a16="http://schemas.microsoft.com/office/drawing/2014/main" id="{8DC8207D-E72B-A292-AB65-95F5EC3F0252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3009473" y="4465253"/>
            <a:ext cx="987761" cy="988025"/>
          </a:xfrm>
          <a:prstGeom prst="rect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GOAL 2">
            <a:extLst>
              <a:ext uri="{FF2B5EF4-FFF2-40B4-BE49-F238E27FC236}">
                <a16:creationId xmlns:a16="http://schemas.microsoft.com/office/drawing/2014/main" id="{9729D6A1-6043-C6E9-313D-E7289634E357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4310436" y="3353485"/>
            <a:ext cx="987761" cy="988025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GOAL 2">
            <a:extLst>
              <a:ext uri="{FF2B5EF4-FFF2-40B4-BE49-F238E27FC236}">
                <a16:creationId xmlns:a16="http://schemas.microsoft.com/office/drawing/2014/main" id="{2ED8CE95-4AC5-EB27-EDAC-97019F858577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5429488" y="3353485"/>
            <a:ext cx="987761" cy="988025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GOAL 2">
            <a:extLst>
              <a:ext uri="{FF2B5EF4-FFF2-40B4-BE49-F238E27FC236}">
                <a16:creationId xmlns:a16="http://schemas.microsoft.com/office/drawing/2014/main" id="{B7590076-3540-8E26-C15A-2622DEB97EC9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6548539" y="3353485"/>
            <a:ext cx="987761" cy="988025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GOAL 2">
            <a:extLst>
              <a:ext uri="{FF2B5EF4-FFF2-40B4-BE49-F238E27FC236}">
                <a16:creationId xmlns:a16="http://schemas.microsoft.com/office/drawing/2014/main" id="{348E8226-3D64-EB81-F5DD-81C945A3FE4B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4310436" y="4465253"/>
            <a:ext cx="987761" cy="988025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GOAL 2">
            <a:extLst>
              <a:ext uri="{FF2B5EF4-FFF2-40B4-BE49-F238E27FC236}">
                <a16:creationId xmlns:a16="http://schemas.microsoft.com/office/drawing/2014/main" id="{D588070F-7946-9315-D334-8DE746005602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5429488" y="4465253"/>
            <a:ext cx="987761" cy="988025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GOAL 2">
            <a:extLst>
              <a:ext uri="{FF2B5EF4-FFF2-40B4-BE49-F238E27FC236}">
                <a16:creationId xmlns:a16="http://schemas.microsoft.com/office/drawing/2014/main" id="{1F89F98B-AD89-C936-831B-62BEC4BF1EAF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6548539" y="4465253"/>
            <a:ext cx="987761" cy="988025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GOAL 2">
            <a:extLst>
              <a:ext uri="{FF2B5EF4-FFF2-40B4-BE49-F238E27FC236}">
                <a16:creationId xmlns:a16="http://schemas.microsoft.com/office/drawing/2014/main" id="{6BAFEA41-56B9-7598-B76F-CAD4719A1A34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7832569" y="3353485"/>
            <a:ext cx="987761" cy="988025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GOAL 2">
            <a:extLst>
              <a:ext uri="{FF2B5EF4-FFF2-40B4-BE49-F238E27FC236}">
                <a16:creationId xmlns:a16="http://schemas.microsoft.com/office/drawing/2014/main" id="{BCFC3832-D2A9-D4B6-4488-64F2A4E55F9B}"/>
              </a:ext>
            </a:extLst>
          </p:cNvPr>
          <p:cNvSpPr>
            <a:spLocks noGrp="1"/>
          </p:cNvSpPr>
          <p:nvPr>
            <p:ph type="body" sz="quarter" idx="93"/>
          </p:nvPr>
        </p:nvSpPr>
        <p:spPr>
          <a:xfrm>
            <a:off x="8951621" y="3353485"/>
            <a:ext cx="987761" cy="988025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GOAL 2">
            <a:extLst>
              <a:ext uri="{FF2B5EF4-FFF2-40B4-BE49-F238E27FC236}">
                <a16:creationId xmlns:a16="http://schemas.microsoft.com/office/drawing/2014/main" id="{30F99A64-E45A-02EA-48FB-EC87297A9AD1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xfrm>
            <a:off x="10070672" y="3353485"/>
            <a:ext cx="987761" cy="988025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GOAL 2">
            <a:extLst>
              <a:ext uri="{FF2B5EF4-FFF2-40B4-BE49-F238E27FC236}">
                <a16:creationId xmlns:a16="http://schemas.microsoft.com/office/drawing/2014/main" id="{D45D34B4-11F6-46B0-8B05-19BB1C525C12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7832569" y="4465253"/>
            <a:ext cx="987761" cy="988025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" name="GOAL 2">
            <a:extLst>
              <a:ext uri="{FF2B5EF4-FFF2-40B4-BE49-F238E27FC236}">
                <a16:creationId xmlns:a16="http://schemas.microsoft.com/office/drawing/2014/main" id="{259107A2-5F09-627E-1E3A-5F58C8574771}"/>
              </a:ext>
            </a:extLst>
          </p:cNvPr>
          <p:cNvSpPr>
            <a:spLocks noGrp="1"/>
          </p:cNvSpPr>
          <p:nvPr>
            <p:ph type="body" sz="quarter" idx="96"/>
          </p:nvPr>
        </p:nvSpPr>
        <p:spPr>
          <a:xfrm>
            <a:off x="8951621" y="4465253"/>
            <a:ext cx="987761" cy="988025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GOAL 2">
            <a:extLst>
              <a:ext uri="{FF2B5EF4-FFF2-40B4-BE49-F238E27FC236}">
                <a16:creationId xmlns:a16="http://schemas.microsoft.com/office/drawing/2014/main" id="{21745610-75D6-54ED-36DC-9342746BF8FB}"/>
              </a:ext>
            </a:extLst>
          </p:cNvPr>
          <p:cNvSpPr>
            <a:spLocks noGrp="1"/>
          </p:cNvSpPr>
          <p:nvPr>
            <p:ph type="body" sz="quarter" idx="97"/>
          </p:nvPr>
        </p:nvSpPr>
        <p:spPr>
          <a:xfrm>
            <a:off x="10070672" y="4465253"/>
            <a:ext cx="987761" cy="988025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000" b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17942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mns 1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Lorem ipsum"/>
          <p:cNvSpPr txBox="1">
            <a:spLocks noGrp="1"/>
          </p:cNvSpPr>
          <p:nvPr>
            <p:ph type="body" sz="quarter" idx="27"/>
          </p:nvPr>
        </p:nvSpPr>
        <p:spPr>
          <a:xfrm>
            <a:off x="1376740" y="1669054"/>
            <a:ext cx="1783758" cy="487020"/>
          </a:xfrm>
          <a:prstGeom prst="homePlate">
            <a:avLst/>
          </a:prstGeom>
          <a:solidFill>
            <a:srgbClr val="E9F352"/>
          </a:solidFill>
          <a:ln>
            <a:noFill/>
          </a:ln>
        </p:spPr>
        <p:txBody>
          <a:bodyPr bIns="18000"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50"/>
              </a:spcBef>
              <a:buSzTx/>
              <a:buNone/>
              <a:defRPr sz="1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15" name="1"/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792377" y="1447753"/>
            <a:ext cx="455944" cy="88010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722" name="LOREM IPSUM"/>
          <p:cNvSpPr txBox="1">
            <a:spLocks noGrp="1"/>
          </p:cNvSpPr>
          <p:nvPr>
            <p:ph type="body" sz="quarter" idx="34"/>
          </p:nvPr>
        </p:nvSpPr>
        <p:spPr>
          <a:xfrm rot="16200000">
            <a:off x="-426854" y="2912896"/>
            <a:ext cx="1797269" cy="15388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26" name="LOREM IPSUM"/>
          <p:cNvSpPr txBox="1">
            <a:spLocks noGrp="1"/>
          </p:cNvSpPr>
          <p:nvPr>
            <p:ph type="body" sz="quarter" idx="38"/>
          </p:nvPr>
        </p:nvSpPr>
        <p:spPr>
          <a:xfrm rot="16200000">
            <a:off x="-424416" y="4863397"/>
            <a:ext cx="1797269" cy="15388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Title 3">
            <a:extLst>
              <a:ext uri="{FF2B5EF4-FFF2-40B4-BE49-F238E27FC236}">
                <a16:creationId xmlns:a16="http://schemas.microsoft.com/office/drawing/2014/main" id="{F226AD1B-2D4B-4DFF-A862-60F684385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136" y="807829"/>
            <a:ext cx="10284807" cy="328821"/>
          </a:xfrm>
        </p:spPr>
        <p:txBody>
          <a:bodyPr/>
          <a:lstStyle>
            <a:lvl1pPr>
              <a:defRPr sz="1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3FAB2A-87B9-4377-B3AC-A160558B8204}"/>
              </a:ext>
            </a:extLst>
          </p:cNvPr>
          <p:cNvSpPr>
            <a:spLocks noGrp="1"/>
          </p:cNvSpPr>
          <p:nvPr>
            <p:ph type="dt" sz="half" idx="48"/>
          </p:nvPr>
        </p:nvSpPr>
        <p:spPr/>
        <p:txBody>
          <a:bodyPr/>
          <a:lstStyle/>
          <a:p>
            <a:fld id="{D208E14F-F33D-8D4F-955A-59853D5F8AEA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40A4F8-E7CE-4467-B5EC-4B4805E855CB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12246F-B168-41B6-B4DD-EB935BF14401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0" name="Lorem ipsum">
            <a:extLst>
              <a:ext uri="{FF2B5EF4-FFF2-40B4-BE49-F238E27FC236}">
                <a16:creationId xmlns:a16="http://schemas.microsoft.com/office/drawing/2014/main" id="{9E75F50C-9082-40C0-8739-6D3BA1F5F0B4}"/>
              </a:ext>
            </a:extLst>
          </p:cNvPr>
          <p:cNvSpPr txBox="1">
            <a:spLocks noGrp="1"/>
          </p:cNvSpPr>
          <p:nvPr>
            <p:ph type="body" sz="quarter" idx="51"/>
          </p:nvPr>
        </p:nvSpPr>
        <p:spPr>
          <a:xfrm>
            <a:off x="4056440" y="1669054"/>
            <a:ext cx="1783758" cy="487020"/>
          </a:xfrm>
          <a:prstGeom prst="homePlate">
            <a:avLst/>
          </a:prstGeom>
          <a:solidFill>
            <a:srgbClr val="E9F352"/>
          </a:solidFill>
          <a:ln>
            <a:noFill/>
          </a:ln>
        </p:spPr>
        <p:txBody>
          <a:bodyPr bIns="18000"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50"/>
              </a:spcBef>
              <a:buSzTx/>
              <a:buNone/>
              <a:defRPr sz="1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1">
            <a:extLst>
              <a:ext uri="{FF2B5EF4-FFF2-40B4-BE49-F238E27FC236}">
                <a16:creationId xmlns:a16="http://schemas.microsoft.com/office/drawing/2014/main" id="{5F7E313D-FD03-4933-AC8C-B0DB042B7E04}"/>
              </a:ext>
            </a:extLst>
          </p:cNvPr>
          <p:cNvSpPr txBox="1">
            <a:spLocks noGrp="1"/>
          </p:cNvSpPr>
          <p:nvPr>
            <p:ph type="body" sz="quarter" idx="52" hasCustomPrompt="1"/>
          </p:nvPr>
        </p:nvSpPr>
        <p:spPr>
          <a:xfrm>
            <a:off x="3472077" y="1447753"/>
            <a:ext cx="455944" cy="88010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42" name="Lorem ipsum">
            <a:extLst>
              <a:ext uri="{FF2B5EF4-FFF2-40B4-BE49-F238E27FC236}">
                <a16:creationId xmlns:a16="http://schemas.microsoft.com/office/drawing/2014/main" id="{D89ADAB1-C383-4622-A543-0548B49B9296}"/>
              </a:ext>
            </a:extLst>
          </p:cNvPr>
          <p:cNvSpPr txBox="1">
            <a:spLocks noGrp="1"/>
          </p:cNvSpPr>
          <p:nvPr>
            <p:ph type="body" sz="quarter" idx="53"/>
          </p:nvPr>
        </p:nvSpPr>
        <p:spPr>
          <a:xfrm>
            <a:off x="6761540" y="1669054"/>
            <a:ext cx="1783758" cy="487020"/>
          </a:xfrm>
          <a:prstGeom prst="homePlate">
            <a:avLst/>
          </a:prstGeom>
          <a:solidFill>
            <a:srgbClr val="E9F352"/>
          </a:solidFill>
          <a:ln>
            <a:noFill/>
          </a:ln>
        </p:spPr>
        <p:txBody>
          <a:bodyPr bIns="18000"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50"/>
              </a:spcBef>
              <a:buSzTx/>
              <a:buNone/>
              <a:defRPr sz="1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3" name="1">
            <a:extLst>
              <a:ext uri="{FF2B5EF4-FFF2-40B4-BE49-F238E27FC236}">
                <a16:creationId xmlns:a16="http://schemas.microsoft.com/office/drawing/2014/main" id="{A7B12C41-D2A3-401E-BCB2-3523C5F99F8B}"/>
              </a:ext>
            </a:extLst>
          </p:cNvPr>
          <p:cNvSpPr txBox="1">
            <a:spLocks noGrp="1"/>
          </p:cNvSpPr>
          <p:nvPr>
            <p:ph type="body" sz="quarter" idx="54" hasCustomPrompt="1"/>
          </p:nvPr>
        </p:nvSpPr>
        <p:spPr>
          <a:xfrm>
            <a:off x="6177177" y="1447753"/>
            <a:ext cx="455944" cy="88010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44" name="Lorem ipsum">
            <a:extLst>
              <a:ext uri="{FF2B5EF4-FFF2-40B4-BE49-F238E27FC236}">
                <a16:creationId xmlns:a16="http://schemas.microsoft.com/office/drawing/2014/main" id="{B4DB201F-B5EE-4383-8322-B40ACAE9DA24}"/>
              </a:ext>
            </a:extLst>
          </p:cNvPr>
          <p:cNvSpPr txBox="1">
            <a:spLocks noGrp="1"/>
          </p:cNvSpPr>
          <p:nvPr>
            <p:ph type="body" sz="quarter" idx="55"/>
          </p:nvPr>
        </p:nvSpPr>
        <p:spPr>
          <a:xfrm>
            <a:off x="9485690" y="1669054"/>
            <a:ext cx="1783758" cy="487020"/>
          </a:xfrm>
          <a:prstGeom prst="homePlate">
            <a:avLst/>
          </a:prstGeom>
          <a:solidFill>
            <a:srgbClr val="E9F352"/>
          </a:solidFill>
          <a:ln>
            <a:noFill/>
          </a:ln>
        </p:spPr>
        <p:txBody>
          <a:bodyPr bIns="18000"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50"/>
              </a:spcBef>
              <a:buSzTx/>
              <a:buNone/>
              <a:defRPr sz="1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5" name="1">
            <a:extLst>
              <a:ext uri="{FF2B5EF4-FFF2-40B4-BE49-F238E27FC236}">
                <a16:creationId xmlns:a16="http://schemas.microsoft.com/office/drawing/2014/main" id="{85D7E0DA-86AD-40D0-9237-B8D725A6C7F4}"/>
              </a:ext>
            </a:extLst>
          </p:cNvPr>
          <p:cNvSpPr txBox="1">
            <a:spLocks noGrp="1"/>
          </p:cNvSpPr>
          <p:nvPr>
            <p:ph type="body" sz="quarter" idx="56" hasCustomPrompt="1"/>
          </p:nvPr>
        </p:nvSpPr>
        <p:spPr>
          <a:xfrm>
            <a:off x="8901327" y="1447753"/>
            <a:ext cx="455944" cy="88010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CEECB3-5AA1-45C0-9608-03037EA0CF03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1076059" y="2538893"/>
            <a:ext cx="2297704" cy="1093645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9FA20B6C-25FB-4F0E-8C70-C00FFFA6A398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1076059" y="4443893"/>
            <a:ext cx="2297704" cy="1093645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1C8D7715-9B9E-4C0A-8099-075D7210B849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3743059" y="2538893"/>
            <a:ext cx="2297704" cy="1093645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0D900064-DDD6-4BF2-92E2-301D636B2F8B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3743059" y="4443893"/>
            <a:ext cx="2297704" cy="1093645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65FDC6C3-A94E-4380-824D-27EFFF2BBDCA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6410059" y="2538893"/>
            <a:ext cx="2297704" cy="1093645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5ED5C250-AA53-448E-9114-61CDEC5DE472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6410059" y="4443893"/>
            <a:ext cx="2297704" cy="1093645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AB2AD075-265A-4D36-AE02-7DCDC43C6A25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9172309" y="2538893"/>
            <a:ext cx="2297704" cy="1093645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615F1502-6719-4D89-A7A5-EB3EF93E6729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9172309" y="4443893"/>
            <a:ext cx="2297704" cy="1093645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124DFBC5-CE55-0338-5769-C8B56B4853AB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759C29-9780-4218-FBB8-991AA264A5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663A153A-5FCB-79F6-9E08-6EB075B5635C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392044" y="809080"/>
            <a:ext cx="221058" cy="202510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28121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fold tab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3FAB2A-87B9-4377-B3AC-A160558B8204}"/>
              </a:ext>
            </a:extLst>
          </p:cNvPr>
          <p:cNvSpPr>
            <a:spLocks noGrp="1"/>
          </p:cNvSpPr>
          <p:nvPr>
            <p:ph type="dt" sz="half" idx="48"/>
          </p:nvPr>
        </p:nvSpPr>
        <p:spPr/>
        <p:txBody>
          <a:bodyPr/>
          <a:lstStyle/>
          <a:p>
            <a:fld id="{F572F675-8D65-4449-88B3-DA175154F1EE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40A4F8-E7CE-4467-B5EC-4B4805E855CB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12246F-B168-41B6-B4DD-EB935BF14401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CEECB3-5AA1-45C0-9608-03037EA0CF03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3327972" y="1655826"/>
            <a:ext cx="2158425" cy="1138542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Line">
            <a:extLst>
              <a:ext uri="{FF2B5EF4-FFF2-40B4-BE49-F238E27FC236}">
                <a16:creationId xmlns:a16="http://schemas.microsoft.com/office/drawing/2014/main" id="{CC177CC8-269E-41F2-91E5-671E64879B4B}"/>
              </a:ext>
            </a:extLst>
          </p:cNvPr>
          <p:cNvSpPr/>
          <p:nvPr userDrawn="1"/>
        </p:nvSpPr>
        <p:spPr>
          <a:xfrm flipV="1">
            <a:off x="6096000" y="836902"/>
            <a:ext cx="1" cy="523461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defTabSz="1219169">
              <a:lnSpc>
                <a:spcPct val="90000"/>
              </a:lnSpc>
              <a:spcBef>
                <a:spcPts val="2250"/>
              </a:spcBef>
              <a:defRPr sz="4800" b="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sz="2400"/>
          </a:p>
        </p:txBody>
      </p:sp>
      <p:sp>
        <p:nvSpPr>
          <p:cNvPr id="29" name="Line">
            <a:extLst>
              <a:ext uri="{FF2B5EF4-FFF2-40B4-BE49-F238E27FC236}">
                <a16:creationId xmlns:a16="http://schemas.microsoft.com/office/drawing/2014/main" id="{1598DBCC-2108-42A6-A6E6-4F1F5856CEE9}"/>
              </a:ext>
            </a:extLst>
          </p:cNvPr>
          <p:cNvSpPr/>
          <p:nvPr userDrawn="1"/>
        </p:nvSpPr>
        <p:spPr>
          <a:xfrm>
            <a:off x="2078680" y="3429000"/>
            <a:ext cx="8502000" cy="0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defTabSz="1219169">
              <a:lnSpc>
                <a:spcPct val="90000"/>
              </a:lnSpc>
              <a:spcBef>
                <a:spcPts val="2250"/>
              </a:spcBef>
              <a:defRPr sz="4800" b="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sz="24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EFDCB6-2F19-4A59-A58D-BA60D5CF566F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961745" y="3159178"/>
            <a:ext cx="2267366" cy="550888"/>
          </a:xfrm>
          <a:solidFill>
            <a:srgbClr val="E9F352"/>
          </a:solidFill>
        </p:spPr>
        <p:txBody>
          <a:bodyPr bIns="18000" anchor="ctr" anchorCtr="0"/>
          <a:lstStyle>
            <a:lvl1pPr marL="0" indent="0" algn="ctr">
              <a:lnSpc>
                <a:spcPct val="100000"/>
              </a:lnSpc>
              <a:buNone/>
              <a:defRPr sz="25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5052F834-74EC-4C45-BF45-32D9983AB1C2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7020297" y="1655826"/>
            <a:ext cx="2158423" cy="1138542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90F842C2-5F34-4903-9A91-FC01D0060EAC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3327972" y="4520621"/>
            <a:ext cx="2158425" cy="1138542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098E5E1D-0D46-4475-9291-4F5082C4D153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7020297" y="4520621"/>
            <a:ext cx="2158423" cy="1138542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Measurements">
            <a:extLst>
              <a:ext uri="{FF2B5EF4-FFF2-40B4-BE49-F238E27FC236}">
                <a16:creationId xmlns:a16="http://schemas.microsoft.com/office/drawing/2014/main" id="{753089E3-43A9-9342-8DBD-6C883F012349}"/>
              </a:ext>
            </a:extLst>
          </p:cNvPr>
          <p:cNvSpPr txBox="1">
            <a:spLocks noGrp="1"/>
          </p:cNvSpPr>
          <p:nvPr>
            <p:ph type="body" sz="quarter" idx="53"/>
          </p:nvPr>
        </p:nvSpPr>
        <p:spPr>
          <a:xfrm>
            <a:off x="3327973" y="1326316"/>
            <a:ext cx="2158420" cy="223138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45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Measurements">
            <a:extLst>
              <a:ext uri="{FF2B5EF4-FFF2-40B4-BE49-F238E27FC236}">
                <a16:creationId xmlns:a16="http://schemas.microsoft.com/office/drawing/2014/main" id="{E6094675-85D7-BE43-8657-92FCDC8D36F4}"/>
              </a:ext>
            </a:extLst>
          </p:cNvPr>
          <p:cNvSpPr txBox="1">
            <a:spLocks noGrp="1"/>
          </p:cNvSpPr>
          <p:nvPr>
            <p:ph type="body" sz="quarter" idx="63"/>
          </p:nvPr>
        </p:nvSpPr>
        <p:spPr>
          <a:xfrm>
            <a:off x="7020297" y="1326316"/>
            <a:ext cx="2158417" cy="223138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45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Measurements">
            <a:extLst>
              <a:ext uri="{FF2B5EF4-FFF2-40B4-BE49-F238E27FC236}">
                <a16:creationId xmlns:a16="http://schemas.microsoft.com/office/drawing/2014/main" id="{BB35B722-FF2B-034A-95C1-D848E040CB67}"/>
              </a:ext>
            </a:extLst>
          </p:cNvPr>
          <p:cNvSpPr txBox="1">
            <a:spLocks noGrp="1"/>
          </p:cNvSpPr>
          <p:nvPr>
            <p:ph type="body" sz="quarter" idx="64"/>
          </p:nvPr>
        </p:nvSpPr>
        <p:spPr>
          <a:xfrm>
            <a:off x="3327973" y="4185262"/>
            <a:ext cx="2158420" cy="223138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45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Measurements">
            <a:extLst>
              <a:ext uri="{FF2B5EF4-FFF2-40B4-BE49-F238E27FC236}">
                <a16:creationId xmlns:a16="http://schemas.microsoft.com/office/drawing/2014/main" id="{BE4EF000-155E-014E-8354-444DA1C5FFC9}"/>
              </a:ext>
            </a:extLst>
          </p:cNvPr>
          <p:cNvSpPr txBox="1">
            <a:spLocks noGrp="1"/>
          </p:cNvSpPr>
          <p:nvPr>
            <p:ph type="body" sz="quarter" idx="65"/>
          </p:nvPr>
        </p:nvSpPr>
        <p:spPr>
          <a:xfrm>
            <a:off x="7020297" y="4185262"/>
            <a:ext cx="2158417" cy="223138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45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99B4156-2872-CD1C-4A5C-998DEB45E06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675482-8376-912F-E531-7BEDEC1E8F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3214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Golden Circ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177C37-41ED-0A41-A91D-FA8754119D3F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DB47B6-BF84-4E39-AA00-9C0461835F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5A82D80A-AD80-1835-0233-85F90BB53D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2D6F0E0-ECC2-DCA1-8966-65788C6F81DF}"/>
              </a:ext>
            </a:extLst>
          </p:cNvPr>
          <p:cNvSpPr/>
          <p:nvPr userDrawn="1"/>
        </p:nvSpPr>
        <p:spPr>
          <a:xfrm>
            <a:off x="7413938" y="2771878"/>
            <a:ext cx="1314241" cy="1314241"/>
          </a:xfrm>
          <a:prstGeom prst="ellipse">
            <a:avLst/>
          </a:prstGeom>
          <a:solidFill>
            <a:srgbClr val="E9F3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6ADEC2F-B7B7-95B0-CE07-0139552D0024}"/>
              </a:ext>
            </a:extLst>
          </p:cNvPr>
          <p:cNvSpPr/>
          <p:nvPr userDrawn="1"/>
        </p:nvSpPr>
        <p:spPr>
          <a:xfrm>
            <a:off x="6544354" y="1939922"/>
            <a:ext cx="3053416" cy="3053416"/>
          </a:xfrm>
          <a:prstGeom prst="ellipse">
            <a:avLst/>
          </a:prstGeom>
          <a:noFill/>
          <a:ln w="2286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 Placeholder 32">
            <a:extLst>
              <a:ext uri="{FF2B5EF4-FFF2-40B4-BE49-F238E27FC236}">
                <a16:creationId xmlns:a16="http://schemas.microsoft.com/office/drawing/2014/main" id="{4739A977-6F51-6957-02DB-9108761E0910}"/>
              </a:ext>
            </a:extLst>
          </p:cNvPr>
          <p:cNvSpPr txBox="1">
            <a:spLocks/>
          </p:cNvSpPr>
          <p:nvPr userDrawn="1"/>
        </p:nvSpPr>
        <p:spPr>
          <a:xfrm>
            <a:off x="7082503" y="3808044"/>
            <a:ext cx="1977113" cy="131781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FI" sz="2000"/>
              <a:t>HOW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659B7AA6-3D28-6B6D-631A-6A693430B8FC}"/>
              </a:ext>
            </a:extLst>
          </p:cNvPr>
          <p:cNvSpPr txBox="1">
            <a:spLocks/>
          </p:cNvSpPr>
          <p:nvPr userDrawn="1"/>
        </p:nvSpPr>
        <p:spPr>
          <a:xfrm>
            <a:off x="7082503" y="4752015"/>
            <a:ext cx="1977113" cy="131781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FI" sz="2000"/>
              <a:t>WHAT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1C72E168-41E1-715E-A8A9-7B19E9EB1BBB}"/>
              </a:ext>
            </a:extLst>
          </p:cNvPr>
          <p:cNvSpPr txBox="1">
            <a:spLocks/>
          </p:cNvSpPr>
          <p:nvPr userDrawn="1"/>
        </p:nvSpPr>
        <p:spPr>
          <a:xfrm>
            <a:off x="7082504" y="3151204"/>
            <a:ext cx="1977113" cy="5291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FI" sz="2000"/>
              <a:t>WHY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F491F07-8C7E-FE7C-3972-052F8AC02BA4}"/>
              </a:ext>
            </a:extLst>
          </p:cNvPr>
          <p:cNvSpPr/>
          <p:nvPr userDrawn="1"/>
        </p:nvSpPr>
        <p:spPr>
          <a:xfrm>
            <a:off x="5539034" y="896971"/>
            <a:ext cx="5064057" cy="5064057"/>
          </a:xfrm>
          <a:prstGeom prst="ellipse">
            <a:avLst/>
          </a:prstGeom>
          <a:noFill/>
          <a:ln w="2286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Content Placeholder 13">
            <a:extLst>
              <a:ext uri="{FF2B5EF4-FFF2-40B4-BE49-F238E27FC236}">
                <a16:creationId xmlns:a16="http://schemas.microsoft.com/office/drawing/2014/main" id="{595D5C35-83EF-69AA-9F26-20979C510C71}"/>
              </a:ext>
            </a:extLst>
          </p:cNvPr>
          <p:cNvSpPr txBox="1">
            <a:spLocks/>
          </p:cNvSpPr>
          <p:nvPr userDrawn="1"/>
        </p:nvSpPr>
        <p:spPr>
          <a:xfrm>
            <a:off x="888667" y="2275957"/>
            <a:ext cx="3960000" cy="3960000"/>
          </a:xfrm>
          <a:prstGeom prst="rect">
            <a:avLst/>
          </a:prstGeom>
        </p:spPr>
        <p:txBody>
          <a:bodyPr/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Every organization on the planet knows </a:t>
            </a:r>
            <a:br>
              <a:rPr lang="en-GB"/>
            </a:br>
            <a:r>
              <a:rPr lang="en-GB"/>
              <a:t>WHAT they do. These are products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they stell or the services.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5" name="Content Placeholder 13">
            <a:extLst>
              <a:ext uri="{FF2B5EF4-FFF2-40B4-BE49-F238E27FC236}">
                <a16:creationId xmlns:a16="http://schemas.microsoft.com/office/drawing/2014/main" id="{067FC531-26AC-ACF8-7A21-0D52DA771331}"/>
              </a:ext>
            </a:extLst>
          </p:cNvPr>
          <p:cNvSpPr txBox="1">
            <a:spLocks/>
          </p:cNvSpPr>
          <p:nvPr userDrawn="1"/>
        </p:nvSpPr>
        <p:spPr>
          <a:xfrm>
            <a:off x="888667" y="5043279"/>
            <a:ext cx="3960000" cy="3960000"/>
          </a:xfrm>
          <a:prstGeom prst="rect">
            <a:avLst/>
          </a:prstGeom>
        </p:spPr>
        <p:txBody>
          <a:bodyPr/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Very few organizations know WHY they do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what they do. WHY is not about making money.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That’s a result. WHY is a purpose, cause or belief.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It’s the very reason your organization exists.</a:t>
            </a:r>
          </a:p>
        </p:txBody>
      </p:sp>
      <p:sp>
        <p:nvSpPr>
          <p:cNvPr id="46" name="Content Placeholder 13">
            <a:extLst>
              <a:ext uri="{FF2B5EF4-FFF2-40B4-BE49-F238E27FC236}">
                <a16:creationId xmlns:a16="http://schemas.microsoft.com/office/drawing/2014/main" id="{CA00CF89-3409-A87C-2B44-2BD4B2B8EDDD}"/>
              </a:ext>
            </a:extLst>
          </p:cNvPr>
          <p:cNvSpPr txBox="1">
            <a:spLocks/>
          </p:cNvSpPr>
          <p:nvPr userDrawn="1"/>
        </p:nvSpPr>
        <p:spPr>
          <a:xfrm>
            <a:off x="888667" y="3664482"/>
            <a:ext cx="3960000" cy="3960000"/>
          </a:xfrm>
          <a:prstGeom prst="rect">
            <a:avLst/>
          </a:prstGeom>
        </p:spPr>
        <p:txBody>
          <a:bodyPr/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Some organizations know HOW they do it. </a:t>
            </a:r>
            <a:br>
              <a:rPr lang="en-GB"/>
            </a:br>
            <a:r>
              <a:rPr lang="en-GB"/>
              <a:t>These are the things that make them special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or set them apart from their competition.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81027DAF-6162-3FA3-36B7-4B6478D33BF2}"/>
              </a:ext>
            </a:extLst>
          </p:cNvPr>
          <p:cNvSpPr txBox="1">
            <a:spLocks/>
          </p:cNvSpPr>
          <p:nvPr userDrawn="1"/>
        </p:nvSpPr>
        <p:spPr>
          <a:xfrm>
            <a:off x="988750" y="1819386"/>
            <a:ext cx="1300338" cy="5521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0" u="sng"/>
              <a:t>What</a:t>
            </a: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282F97E5-DD94-A688-7690-BE8E4C042325}"/>
              </a:ext>
            </a:extLst>
          </p:cNvPr>
          <p:cNvSpPr txBox="1">
            <a:spLocks/>
          </p:cNvSpPr>
          <p:nvPr userDrawn="1"/>
        </p:nvSpPr>
        <p:spPr>
          <a:xfrm>
            <a:off x="988750" y="3190570"/>
            <a:ext cx="2784364" cy="5521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0" u="sng"/>
              <a:t>How</a:t>
            </a: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88920441-0D28-1A6A-79B8-87D9574C3A25}"/>
              </a:ext>
            </a:extLst>
          </p:cNvPr>
          <p:cNvSpPr txBox="1">
            <a:spLocks/>
          </p:cNvSpPr>
          <p:nvPr userDrawn="1"/>
        </p:nvSpPr>
        <p:spPr>
          <a:xfrm>
            <a:off x="988749" y="4573738"/>
            <a:ext cx="1931043" cy="5521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0" u="sng"/>
              <a:t>Why</a:t>
            </a:r>
          </a:p>
        </p:txBody>
      </p:sp>
      <p:sp>
        <p:nvSpPr>
          <p:cNvPr id="52" name="Text Placeholder 7">
            <a:extLst>
              <a:ext uri="{FF2B5EF4-FFF2-40B4-BE49-F238E27FC236}">
                <a16:creationId xmlns:a16="http://schemas.microsoft.com/office/drawing/2014/main" id="{075AE4B3-02A8-5FBC-D00D-F65C464F7D97}"/>
              </a:ext>
            </a:extLst>
          </p:cNvPr>
          <p:cNvSpPr txBox="1">
            <a:spLocks/>
          </p:cNvSpPr>
          <p:nvPr userDrawn="1"/>
        </p:nvSpPr>
        <p:spPr>
          <a:xfrm>
            <a:off x="10131901" y="5906677"/>
            <a:ext cx="1735501" cy="1138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90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900" b="0" i="0">
                <a:solidFill>
                  <a:srgbClr val="1D1C1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Simon Sinek, 2015</a:t>
            </a:r>
            <a:endParaRPr lang="en-GB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76A1A03-6C1C-F70C-BE0A-ABC9BC2E819F}"/>
              </a:ext>
            </a:extLst>
          </p:cNvPr>
          <p:cNvSpPr txBox="1"/>
          <p:nvPr userDrawn="1"/>
        </p:nvSpPr>
        <p:spPr>
          <a:xfrm>
            <a:off x="856559" y="970705"/>
            <a:ext cx="33419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2500" b="1"/>
              <a:t>The Golden Circle</a:t>
            </a:r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E9A2B580-043B-2EEE-096D-30920E764828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55422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ive Efficienc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44AE6E7-6C1B-074D-8472-7A82DA734A37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DB47B6-BF84-4E39-AA00-9C0461835F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5A82D80A-AD80-1835-0233-85F90BB53D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Text Placeholder 7">
            <a:extLst>
              <a:ext uri="{FF2B5EF4-FFF2-40B4-BE49-F238E27FC236}">
                <a16:creationId xmlns:a16="http://schemas.microsoft.com/office/drawing/2014/main" id="{075AE4B3-02A8-5FBC-D00D-F65C464F7D97}"/>
              </a:ext>
            </a:extLst>
          </p:cNvPr>
          <p:cNvSpPr txBox="1">
            <a:spLocks/>
          </p:cNvSpPr>
          <p:nvPr userDrawn="1"/>
        </p:nvSpPr>
        <p:spPr>
          <a:xfrm>
            <a:off x="8699501" y="5906677"/>
            <a:ext cx="3167902" cy="1138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90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900" b="0" i="0">
                <a:solidFill>
                  <a:srgbClr val="1D1C1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Binet &amp; Field, </a:t>
            </a:r>
            <a:r>
              <a:rPr lang="en-US" sz="900" b="0" i="1">
                <a:solidFill>
                  <a:srgbClr val="1D1C1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Long and the Short of It</a:t>
            </a:r>
            <a:r>
              <a:rPr lang="en-US" sz="900" b="0" i="0">
                <a:solidFill>
                  <a:srgbClr val="1D1C1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2013</a:t>
            </a:r>
            <a:endParaRPr lang="en-GB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DAACCF-49D8-3A7E-482B-4996A04BC836}"/>
              </a:ext>
            </a:extLst>
          </p:cNvPr>
          <p:cNvGrpSpPr/>
          <p:nvPr userDrawn="1"/>
        </p:nvGrpSpPr>
        <p:grpSpPr>
          <a:xfrm>
            <a:off x="1461652" y="2051258"/>
            <a:ext cx="11707190" cy="6970822"/>
            <a:chOff x="701918" y="2004558"/>
            <a:chExt cx="13262056" cy="7896638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E4AB67AE-9920-76E4-1B0F-BF8F0B4E17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70625" y="2093296"/>
              <a:ext cx="0" cy="3521573"/>
            </a:xfrm>
            <a:prstGeom prst="straightConnector1">
              <a:avLst/>
            </a:prstGeom>
            <a:ln w="2286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F4FBCA6E-641D-9A35-C3BE-A7057089858E}"/>
                </a:ext>
              </a:extLst>
            </p:cNvPr>
            <p:cNvCxnSpPr>
              <a:cxnSpLocks/>
            </p:cNvCxnSpPr>
            <p:nvPr/>
          </p:nvCxnSpPr>
          <p:spPr>
            <a:xfrm>
              <a:off x="2070625" y="5614869"/>
              <a:ext cx="8413225" cy="0"/>
            </a:xfrm>
            <a:prstGeom prst="straightConnector1">
              <a:avLst/>
            </a:prstGeom>
            <a:ln w="2286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A987297-CDE5-F388-F571-09F802A41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73704" y="3221666"/>
              <a:ext cx="8122919" cy="185091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EE87B6D-EC1C-B38E-D9F1-63FA9520BB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66"/>
            <a:stretch/>
          </p:blipFill>
          <p:spPr>
            <a:xfrm>
              <a:off x="2067553" y="2105845"/>
              <a:ext cx="8267289" cy="2967325"/>
            </a:xfrm>
            <a:prstGeom prst="rect">
              <a:avLst/>
            </a:prstGeom>
          </p:spPr>
        </p:pic>
        <p:sp>
          <p:nvSpPr>
            <p:cNvPr id="12" name="Content Placeholder 13">
              <a:extLst>
                <a:ext uri="{FF2B5EF4-FFF2-40B4-BE49-F238E27FC236}">
                  <a16:creationId xmlns:a16="http://schemas.microsoft.com/office/drawing/2014/main" id="{DFAD6C78-3F48-8AC5-FE7A-45EA7ABBF9BA}"/>
                </a:ext>
              </a:extLst>
            </p:cNvPr>
            <p:cNvSpPr txBox="1">
              <a:spLocks/>
            </p:cNvSpPr>
            <p:nvPr/>
          </p:nvSpPr>
          <p:spPr>
            <a:xfrm>
              <a:off x="2482413" y="2004558"/>
              <a:ext cx="3960000" cy="3960000"/>
            </a:xfrm>
            <a:prstGeom prst="rect">
              <a:avLst/>
            </a:prstGeom>
          </p:spPr>
          <p:txBody>
            <a:bodyPr/>
            <a:lstStyle>
              <a:lvl1pPr marL="139700" indent="-13970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88963" indent="-1317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25525" indent="-1111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74788" indent="-103188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11350" indent="-8255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Font typeface="Arial" panose="020B0604020202020204" pitchFamily="34" charset="0"/>
                <a:buNone/>
              </a:pPr>
              <a:r>
                <a:rPr lang="en-GB" sz="1700" b="1"/>
                <a:t>Sales-activation</a:t>
              </a:r>
            </a:p>
            <a:p>
              <a:pPr marL="0" indent="0">
                <a:lnSpc>
                  <a:spcPct val="100000"/>
                </a:lnSpc>
                <a:buFont typeface="Arial" panose="020B0604020202020204" pitchFamily="34" charset="0"/>
                <a:buNone/>
              </a:pPr>
              <a:r>
                <a:rPr lang="en-GB" sz="1700"/>
                <a:t>Short-term sales uplift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E697B17-2CBF-1E1E-FC2D-BF3BD0B4A2F8}"/>
                </a:ext>
              </a:extLst>
            </p:cNvPr>
            <p:cNvCxnSpPr>
              <a:cxnSpLocks/>
            </p:cNvCxnSpPr>
            <p:nvPr/>
          </p:nvCxnSpPr>
          <p:spPr>
            <a:xfrm>
              <a:off x="2881423" y="2764465"/>
              <a:ext cx="0" cy="825042"/>
            </a:xfrm>
            <a:prstGeom prst="straightConnector1">
              <a:avLst/>
            </a:prstGeom>
            <a:ln w="2286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6AECAA3-2696-C6C7-4C5F-55E9D4295CD9}"/>
                </a:ext>
              </a:extLst>
            </p:cNvPr>
            <p:cNvCxnSpPr>
              <a:cxnSpLocks/>
            </p:cNvCxnSpPr>
            <p:nvPr/>
          </p:nvCxnSpPr>
          <p:spPr>
            <a:xfrm>
              <a:off x="6602817" y="2105845"/>
              <a:ext cx="0" cy="1071141"/>
            </a:xfrm>
            <a:prstGeom prst="straightConnector1">
              <a:avLst/>
            </a:prstGeom>
            <a:ln w="2286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Content Placeholder 13">
              <a:extLst>
                <a:ext uri="{FF2B5EF4-FFF2-40B4-BE49-F238E27FC236}">
                  <a16:creationId xmlns:a16="http://schemas.microsoft.com/office/drawing/2014/main" id="{C4BFCEEC-0E28-79B9-0FE0-67A1150B23AC}"/>
                </a:ext>
              </a:extLst>
            </p:cNvPr>
            <p:cNvSpPr txBox="1">
              <a:spLocks/>
            </p:cNvSpPr>
            <p:nvPr/>
          </p:nvSpPr>
          <p:spPr>
            <a:xfrm>
              <a:off x="701918" y="2027358"/>
              <a:ext cx="3960000" cy="3960000"/>
            </a:xfrm>
            <a:prstGeom prst="rect">
              <a:avLst/>
            </a:prstGeom>
          </p:spPr>
          <p:txBody>
            <a:bodyPr/>
            <a:lstStyle>
              <a:lvl1pPr marL="139700" indent="-13970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88963" indent="-1317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25525" indent="-1111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74788" indent="-103188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11350" indent="-8255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Font typeface="Arial" panose="020B0604020202020204" pitchFamily="34" charset="0"/>
                <a:buNone/>
              </a:pPr>
              <a:r>
                <a:rPr lang="en-GB" sz="1300" b="1"/>
                <a:t>Sales uplift </a:t>
              </a:r>
              <a:br>
                <a:rPr lang="en-GB" sz="1300" b="1"/>
              </a:br>
              <a:r>
                <a:rPr lang="en-GB" sz="1300" b="1"/>
                <a:t>over base</a:t>
              </a:r>
              <a:endParaRPr lang="en-GB" sz="1300"/>
            </a:p>
          </p:txBody>
        </p:sp>
        <p:sp>
          <p:nvSpPr>
            <p:cNvPr id="16" name="Content Placeholder 13">
              <a:extLst>
                <a:ext uri="{FF2B5EF4-FFF2-40B4-BE49-F238E27FC236}">
                  <a16:creationId xmlns:a16="http://schemas.microsoft.com/office/drawing/2014/main" id="{DA472703-BAFF-4217-0787-89AC6875BEDE}"/>
                </a:ext>
              </a:extLst>
            </p:cNvPr>
            <p:cNvSpPr txBox="1">
              <a:spLocks/>
            </p:cNvSpPr>
            <p:nvPr/>
          </p:nvSpPr>
          <p:spPr>
            <a:xfrm>
              <a:off x="10003974" y="5727014"/>
              <a:ext cx="3960000" cy="3960000"/>
            </a:xfrm>
            <a:prstGeom prst="rect">
              <a:avLst/>
            </a:prstGeom>
          </p:spPr>
          <p:txBody>
            <a:bodyPr/>
            <a:lstStyle>
              <a:lvl1pPr marL="139700" indent="-13970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88963" indent="-1317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25525" indent="-1111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74788" indent="-103188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11350" indent="-8255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Font typeface="Arial" panose="020B0604020202020204" pitchFamily="34" charset="0"/>
                <a:buNone/>
              </a:pPr>
              <a:r>
                <a:rPr lang="en-GB" sz="1300" b="1"/>
                <a:t>Time</a:t>
              </a:r>
              <a:endParaRPr lang="en-GB" sz="130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D259CE6-268C-97E8-07DF-5543EE8DCD47}"/>
                </a:ext>
              </a:extLst>
            </p:cNvPr>
            <p:cNvCxnSpPr>
              <a:cxnSpLocks/>
            </p:cNvCxnSpPr>
            <p:nvPr/>
          </p:nvCxnSpPr>
          <p:spPr>
            <a:xfrm>
              <a:off x="4728651" y="5614869"/>
              <a:ext cx="0" cy="32081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ontent Placeholder 13">
              <a:extLst>
                <a:ext uri="{FF2B5EF4-FFF2-40B4-BE49-F238E27FC236}">
                  <a16:creationId xmlns:a16="http://schemas.microsoft.com/office/drawing/2014/main" id="{C973BE2E-5C09-C5EB-09B5-1C89C8783B36}"/>
                </a:ext>
              </a:extLst>
            </p:cNvPr>
            <p:cNvSpPr txBox="1">
              <a:spLocks/>
            </p:cNvSpPr>
            <p:nvPr/>
          </p:nvSpPr>
          <p:spPr>
            <a:xfrm>
              <a:off x="2881423" y="5941196"/>
              <a:ext cx="3960000" cy="3960000"/>
            </a:xfrm>
            <a:prstGeom prst="rect">
              <a:avLst/>
            </a:prstGeom>
          </p:spPr>
          <p:txBody>
            <a:bodyPr/>
            <a:lstStyle>
              <a:lvl1pPr marL="139700" indent="-13970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88963" indent="-131763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25525" indent="-111125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74788" indent="-103188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11350" indent="-8255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Font typeface="Arial" panose="020B0604020202020204" pitchFamily="34" charset="0"/>
                <a:buNone/>
              </a:pPr>
              <a:r>
                <a:rPr lang="en-GB" sz="1300"/>
                <a:t>Short-term effects dominate (c. six months)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15E2172-0059-6395-44DB-5894F70BBACF}"/>
                </a:ext>
              </a:extLst>
            </p:cNvPr>
            <p:cNvSpPr/>
            <p:nvPr/>
          </p:nvSpPr>
          <p:spPr>
            <a:xfrm>
              <a:off x="4647282" y="5502685"/>
              <a:ext cx="162737" cy="16273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</p:grpSp>
      <p:sp>
        <p:nvSpPr>
          <p:cNvPr id="20" name="Content Placeholder 13">
            <a:extLst>
              <a:ext uri="{FF2B5EF4-FFF2-40B4-BE49-F238E27FC236}">
                <a16:creationId xmlns:a16="http://schemas.microsoft.com/office/drawing/2014/main" id="{685DCC04-AB33-391C-C1DA-828B925CAF1A}"/>
              </a:ext>
            </a:extLst>
          </p:cNvPr>
          <p:cNvSpPr txBox="1">
            <a:spLocks/>
          </p:cNvSpPr>
          <p:nvPr userDrawn="1"/>
        </p:nvSpPr>
        <p:spPr>
          <a:xfrm>
            <a:off x="6347459" y="1480875"/>
            <a:ext cx="3495723" cy="3495723"/>
          </a:xfrm>
          <a:prstGeom prst="rect">
            <a:avLst/>
          </a:prstGeom>
        </p:spPr>
        <p:txBody>
          <a:bodyPr/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1700" b="1"/>
              <a:t>Brand building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1700"/>
              <a:t>Long-term sales growth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A574BB-DF5B-2557-9762-649A03C44EE6}"/>
              </a:ext>
            </a:extLst>
          </p:cNvPr>
          <p:cNvSpPr txBox="1"/>
          <p:nvPr userDrawn="1"/>
        </p:nvSpPr>
        <p:spPr>
          <a:xfrm>
            <a:off x="856559" y="971553"/>
            <a:ext cx="33419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2500" b="1"/>
              <a:t>Creative Efficiency</a:t>
            </a:r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A5124F12-236B-80BE-A704-69A155535748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21715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rry image of a person's hand&#10;&#10;Description automatically generated">
            <a:extLst>
              <a:ext uri="{FF2B5EF4-FFF2-40B4-BE49-F238E27FC236}">
                <a16:creationId xmlns:a16="http://schemas.microsoft.com/office/drawing/2014/main" id="{22EC7A0F-90D5-B307-EFE8-D9301BA30D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244039" cy="6887272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A768C3-5A29-4465-8AC1-BDAC62F2423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438FD27-5E1F-F14C-B0CA-F6E46A54B6D1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DD5629-32E1-48BE-A58A-8A7EDE75124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F32598-0331-4657-A994-3C037752A91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2D71E08-3C3D-3352-11A6-496C4E80E3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0197ACE-C45B-D06E-EB8E-1CA844BECCF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08" y="109860"/>
            <a:ext cx="1147630" cy="54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8944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colorful background&#10;&#10;Description automatically generated">
            <a:extLst>
              <a:ext uri="{FF2B5EF4-FFF2-40B4-BE49-F238E27FC236}">
                <a16:creationId xmlns:a16="http://schemas.microsoft.com/office/drawing/2014/main" id="{678FB842-F6F2-F0B2-AD7D-3C21502BBD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357" y="-28740"/>
            <a:ext cx="12243093" cy="688674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1CD669-0B91-4D1F-98DC-FAD0B51B2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42E8DCB-7B2B-BE46-A36C-42C842736845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0CB20A-4CB3-4E93-9283-EE4D25F45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2238E-8895-4DD4-9F43-44C1B31FE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28F428-CEA4-6ED7-DFA2-F9998245F261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61F37847-D06D-7EF7-BB1E-94C7300127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8173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flower&#10;&#10;Description automatically generated">
            <a:extLst>
              <a:ext uri="{FF2B5EF4-FFF2-40B4-BE49-F238E27FC236}">
                <a16:creationId xmlns:a16="http://schemas.microsoft.com/office/drawing/2014/main" id="{9002649B-DF58-57D8-0410-9950FC8AA8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020" y="0"/>
            <a:ext cx="12244039" cy="6887272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A4885A-2518-44A4-9A0C-9F6CAF8AA0D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4FD7443-6DF1-3A4C-82F9-C18897573FCA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11F71C-D7F6-41B5-825E-46C3E4A54F8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BFE2D-2EA8-4381-9C6C-CB7A7A9E039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969C4B4-5C11-A54A-846B-3B9F3DA8F30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1FF2FFE-A181-26D7-F327-6E284A4093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99538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002649B-DF58-57D8-0410-9950FC8AA8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6020" y="0"/>
            <a:ext cx="12244039" cy="6887271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A4885A-2518-44A4-9A0C-9F6CAF8AA0D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F40A735-B70E-4244-9007-095CC492EB08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11F71C-D7F6-41B5-825E-46C3E4A54F8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BFE2D-2EA8-4381-9C6C-CB7A7A9E039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969C4B4-5C11-A54A-846B-3B9F3DA8F30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1FF2FFE-A181-26D7-F327-6E284A4093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432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able Title Slide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7881" y="2953116"/>
            <a:ext cx="10915917" cy="1655762"/>
          </a:xfrm>
        </p:spPr>
        <p:txBody>
          <a:bodyPr/>
          <a:lstStyle>
            <a:lvl1pPr marL="0" indent="0" algn="l">
              <a:buNone/>
              <a:defRPr sz="9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err="1"/>
              <a:t>title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4A8D-2729-5F4A-A2A8-BB96073FB62C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720796-F651-9C40-8F64-B2757E9CEA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882" y="1661374"/>
            <a:ext cx="10915918" cy="1415629"/>
          </a:xfrm>
        </p:spPr>
        <p:txBody>
          <a:bodyPr anchor="b" anchorCtr="0"/>
          <a:lstStyle>
            <a:lvl1pPr algn="l">
              <a:defRPr sz="9200" b="1"/>
            </a:lvl1pPr>
          </a:lstStyle>
          <a:p>
            <a:r>
              <a:rPr lang="fi-FI" err="1"/>
              <a:t>title</a:t>
            </a:r>
            <a:endParaRPr lang="en-GB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BC2F2074-65A6-A7DB-A527-342D312F441A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3036593" y="1911611"/>
            <a:ext cx="998973" cy="915153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4357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002649B-DF58-57D8-0410-9950FC8AA8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6019" y="0"/>
            <a:ext cx="12244037" cy="6887271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A4885A-2518-44A4-9A0C-9F6CAF8AA0D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28DADBE-3009-5645-8C68-7945FC70CDC4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11F71C-D7F6-41B5-825E-46C3E4A54F8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BFE2D-2EA8-4381-9C6C-CB7A7A9E039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969C4B4-5C11-A54A-846B-3B9F3DA8F30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1FF2FFE-A181-26D7-F327-6E284A4093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8563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and Step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CF004E31-6D9B-4A78-B83B-A73F38A2626E}"/>
              </a:ext>
            </a:extLst>
          </p:cNvPr>
          <p:cNvSpPr/>
          <p:nvPr userDrawn="1"/>
        </p:nvSpPr>
        <p:spPr>
          <a:xfrm>
            <a:off x="5619750" y="1346200"/>
            <a:ext cx="4375150" cy="437515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43F3253-2BA8-4A2B-B22F-C689A30446C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53299" y="3081338"/>
            <a:ext cx="859915" cy="887412"/>
          </a:xfrm>
          <a:prstGeom prst="ellipse">
            <a:avLst/>
          </a:prstGeom>
          <a:solidFill>
            <a:srgbClr val="E9F352"/>
          </a:solid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800" b="1"/>
            </a:lvl1pPr>
          </a:lstStyle>
          <a:p>
            <a:pPr lvl="0"/>
            <a:r>
              <a:rPr lang="en-US"/>
              <a:t>X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91DB1-8D21-8546-97EE-AAC938F41723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356D275-CDCC-4D51-B850-69DCD42A4E40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6953250" y="4152901"/>
            <a:ext cx="1708150" cy="1138542"/>
          </a:xfrm>
        </p:spPr>
        <p:txBody>
          <a:bodyPr anchor="ctr" anchorCtr="0"/>
          <a:lstStyle>
            <a:lvl1pPr marL="0" indent="0" algn="ctr">
              <a:lnSpc>
                <a:spcPct val="130000"/>
              </a:lnSpc>
              <a:buNone/>
              <a:defRPr sz="12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49B8FF8-AC81-44F2-8D4F-FDE641560B77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6953250" y="1771651"/>
            <a:ext cx="1708150" cy="1138542"/>
          </a:xfrm>
        </p:spPr>
        <p:txBody>
          <a:bodyPr anchor="ctr" anchorCtr="0"/>
          <a:lstStyle>
            <a:lvl1pPr marL="0" indent="0" algn="ctr">
              <a:lnSpc>
                <a:spcPct val="130000"/>
              </a:lnSpc>
              <a:buNone/>
              <a:defRPr sz="12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3A87E54C-BEA0-4B1E-B49E-BEDC9BC90FD1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5727700" y="2971801"/>
            <a:ext cx="1555750" cy="1138542"/>
          </a:xfrm>
        </p:spPr>
        <p:txBody>
          <a:bodyPr anchor="ctr" anchorCtr="0"/>
          <a:lstStyle>
            <a:lvl1pPr marL="0" indent="0" algn="ctr">
              <a:lnSpc>
                <a:spcPct val="130000"/>
              </a:lnSpc>
              <a:buNone/>
              <a:defRPr sz="12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8C88BABE-5380-46DB-AC9D-0903DEC244E6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8318500" y="2971801"/>
            <a:ext cx="1555750" cy="1138542"/>
          </a:xfrm>
        </p:spPr>
        <p:txBody>
          <a:bodyPr anchor="ctr" anchorCtr="0"/>
          <a:lstStyle>
            <a:lvl1pPr marL="0" indent="0" algn="ctr">
              <a:lnSpc>
                <a:spcPct val="130000"/>
              </a:lnSpc>
              <a:buNone/>
              <a:defRPr sz="12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1">
            <a:extLst>
              <a:ext uri="{FF2B5EF4-FFF2-40B4-BE49-F238E27FC236}">
                <a16:creationId xmlns:a16="http://schemas.microsoft.com/office/drawing/2014/main" id="{2A83D96B-8F31-4F93-B917-5F0B340B83DB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4820079" y="3203239"/>
            <a:ext cx="455944" cy="5859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18" name="1">
            <a:extLst>
              <a:ext uri="{FF2B5EF4-FFF2-40B4-BE49-F238E27FC236}">
                <a16:creationId xmlns:a16="http://schemas.microsoft.com/office/drawing/2014/main" id="{57FE8D17-F7EA-4F29-80E0-3F7D1B93C626}"/>
              </a:ext>
            </a:extLst>
          </p:cNvPr>
          <p:cNvSpPr txBox="1">
            <a:spLocks noGrp="1"/>
          </p:cNvSpPr>
          <p:nvPr>
            <p:ph type="body" sz="quarter" idx="61" hasCustomPrompt="1"/>
          </p:nvPr>
        </p:nvSpPr>
        <p:spPr>
          <a:xfrm>
            <a:off x="10287429" y="3203239"/>
            <a:ext cx="455944" cy="5859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19" name="1">
            <a:extLst>
              <a:ext uri="{FF2B5EF4-FFF2-40B4-BE49-F238E27FC236}">
                <a16:creationId xmlns:a16="http://schemas.microsoft.com/office/drawing/2014/main" id="{64EC0E97-06FA-4FFD-A963-5165267D9FF1}"/>
              </a:ext>
            </a:extLst>
          </p:cNvPr>
          <p:cNvSpPr txBox="1">
            <a:spLocks noGrp="1"/>
          </p:cNvSpPr>
          <p:nvPr>
            <p:ph type="body" sz="quarter" idx="62" hasCustomPrompt="1"/>
          </p:nvPr>
        </p:nvSpPr>
        <p:spPr>
          <a:xfrm>
            <a:off x="7575979" y="599739"/>
            <a:ext cx="455944" cy="5859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20" name="1">
            <a:extLst>
              <a:ext uri="{FF2B5EF4-FFF2-40B4-BE49-F238E27FC236}">
                <a16:creationId xmlns:a16="http://schemas.microsoft.com/office/drawing/2014/main" id="{6869D030-3E39-4EBD-99B8-B3F26DAD86CD}"/>
              </a:ext>
            </a:extLst>
          </p:cNvPr>
          <p:cNvSpPr txBox="1">
            <a:spLocks noGrp="1"/>
          </p:cNvSpPr>
          <p:nvPr>
            <p:ph type="body" sz="quarter" idx="63" hasCustomPrompt="1"/>
          </p:nvPr>
        </p:nvSpPr>
        <p:spPr>
          <a:xfrm>
            <a:off x="7575979" y="5870239"/>
            <a:ext cx="455944" cy="5859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8C4D6D5-AF23-ACB8-75E2-5CD3EC64D8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49A5674-1617-B733-F890-6A6D550BF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7" y="1049129"/>
            <a:ext cx="4666714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7A2A02CC-697B-C155-6F01-BCBD53676220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96571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ramid 1">
    <p:bg>
      <p:bgPr>
        <a:solidFill>
          <a:srgbClr val="E5E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E87A273-735D-4A3B-A540-557F201BEC4A}"/>
              </a:ext>
            </a:extLst>
          </p:cNvPr>
          <p:cNvGrpSpPr/>
          <p:nvPr userDrawn="1"/>
        </p:nvGrpSpPr>
        <p:grpSpPr>
          <a:xfrm>
            <a:off x="4706531" y="1271578"/>
            <a:ext cx="6504135" cy="4386689"/>
            <a:chOff x="4706531" y="1271578"/>
            <a:chExt cx="6504135" cy="4386689"/>
          </a:xfrm>
        </p:grpSpPr>
        <p:sp>
          <p:nvSpPr>
            <p:cNvPr id="21" name="Triangle">
              <a:extLst>
                <a:ext uri="{FF2B5EF4-FFF2-40B4-BE49-F238E27FC236}">
                  <a16:creationId xmlns:a16="http://schemas.microsoft.com/office/drawing/2014/main" id="{CACB75DA-1BEE-491E-94CA-2C2A87EF8B2C}"/>
                </a:ext>
              </a:extLst>
            </p:cNvPr>
            <p:cNvSpPr/>
            <p:nvPr userDrawn="1"/>
          </p:nvSpPr>
          <p:spPr>
            <a:xfrm>
              <a:off x="6787666" y="1350596"/>
              <a:ext cx="4307671" cy="4307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endParaRPr sz="1600"/>
            </a:p>
          </p:txBody>
        </p:sp>
        <p:sp>
          <p:nvSpPr>
            <p:cNvPr id="22" name="Rectangle">
              <a:extLst>
                <a:ext uri="{FF2B5EF4-FFF2-40B4-BE49-F238E27FC236}">
                  <a16:creationId xmlns:a16="http://schemas.microsoft.com/office/drawing/2014/main" id="{F91F32B2-592A-4159-A5D4-36A27C18E10B}"/>
                </a:ext>
              </a:extLst>
            </p:cNvPr>
            <p:cNvSpPr/>
            <p:nvPr userDrawn="1"/>
          </p:nvSpPr>
          <p:spPr>
            <a:xfrm>
              <a:off x="6065742" y="1271578"/>
              <a:ext cx="5144924" cy="3154814"/>
            </a:xfrm>
            <a:prstGeom prst="rect">
              <a:avLst/>
            </a:prstGeom>
            <a:solidFill>
              <a:srgbClr val="E5E4E6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sp>
          <p:nvSpPr>
            <p:cNvPr id="23" name="Triangle">
              <a:extLst>
                <a:ext uri="{FF2B5EF4-FFF2-40B4-BE49-F238E27FC236}">
                  <a16:creationId xmlns:a16="http://schemas.microsoft.com/office/drawing/2014/main" id="{BB4DBC4F-B275-4622-902F-BE8161218B33}"/>
                </a:ext>
              </a:extLst>
            </p:cNvPr>
            <p:cNvSpPr/>
            <p:nvPr userDrawn="1"/>
          </p:nvSpPr>
          <p:spPr>
            <a:xfrm>
              <a:off x="6787666" y="1350596"/>
              <a:ext cx="4307671" cy="4307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endParaRPr sz="1600"/>
            </a:p>
          </p:txBody>
        </p:sp>
        <p:sp>
          <p:nvSpPr>
            <p:cNvPr id="24" name="Line">
              <a:extLst>
                <a:ext uri="{FF2B5EF4-FFF2-40B4-BE49-F238E27FC236}">
                  <a16:creationId xmlns:a16="http://schemas.microsoft.com/office/drawing/2014/main" id="{AF112777-38F5-4F14-A306-12A7129357E5}"/>
                </a:ext>
              </a:extLst>
            </p:cNvPr>
            <p:cNvSpPr/>
            <p:nvPr userDrawn="1"/>
          </p:nvSpPr>
          <p:spPr>
            <a:xfrm>
              <a:off x="4706531" y="5653504"/>
              <a:ext cx="3498160" cy="1"/>
            </a:xfrm>
            <a:prstGeom prst="line">
              <a:avLst/>
            </a:prstGeom>
            <a:ln w="19050">
              <a:solidFill>
                <a:srgbClr val="000000"/>
              </a:solidFill>
              <a:miter lim="400000"/>
            </a:ln>
          </p:spPr>
          <p:txBody>
            <a:bodyPr tIns="45720" bIns="45720"/>
            <a:lstStyle/>
            <a:p>
              <a:pPr defTabSz="914400">
                <a:lnSpc>
                  <a:spcPct val="100000"/>
                </a:lnSpc>
                <a:defRPr sz="3600">
                  <a:solidFill>
                    <a:srgbClr val="414359"/>
                  </a:solidFill>
                </a:defRPr>
              </a:pPr>
              <a:endParaRPr sz="1800"/>
            </a:p>
          </p:txBody>
        </p:sp>
        <p:sp>
          <p:nvSpPr>
            <p:cNvPr id="25" name="Line">
              <a:extLst>
                <a:ext uri="{FF2B5EF4-FFF2-40B4-BE49-F238E27FC236}">
                  <a16:creationId xmlns:a16="http://schemas.microsoft.com/office/drawing/2014/main" id="{FD9FEA37-0C58-440C-A0DA-DA82F7B5A958}"/>
                </a:ext>
              </a:extLst>
            </p:cNvPr>
            <p:cNvSpPr/>
            <p:nvPr userDrawn="1"/>
          </p:nvSpPr>
          <p:spPr>
            <a:xfrm>
              <a:off x="8049794" y="3129991"/>
              <a:ext cx="1783416" cy="1"/>
            </a:xfrm>
            <a:prstGeom prst="line">
              <a:avLst/>
            </a:prstGeom>
            <a:ln w="25400">
              <a:solidFill>
                <a:srgbClr val="000000"/>
              </a:solidFill>
              <a:miter lim="400000"/>
            </a:ln>
          </p:spPr>
          <p:txBody>
            <a:bodyPr tIns="45720" bIns="45720"/>
            <a:lstStyle/>
            <a:p>
              <a:pPr defTabSz="914400">
                <a:lnSpc>
                  <a:spcPct val="100000"/>
                </a:lnSpc>
                <a:defRPr sz="3600">
                  <a:solidFill>
                    <a:srgbClr val="414359"/>
                  </a:solidFill>
                </a:defRPr>
              </a:pPr>
              <a:endParaRPr sz="1800"/>
            </a:p>
          </p:txBody>
        </p:sp>
      </p:grp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651B-66A5-CF4C-8E65-9185A4D129C4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9DC41D1B-183E-41CE-814C-43A295648448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722743" y="4102101"/>
            <a:ext cx="1708150" cy="1472778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49B8FF8-AC81-44F2-8D4F-FDE641560B77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7591286" y="4058097"/>
            <a:ext cx="2655957" cy="329779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9AE4A875-1E2A-42F2-8866-0F466013F074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7591286" y="2756347"/>
            <a:ext cx="2655957" cy="329779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6C2B56DF-7C97-4383-9870-9FD21C5CF43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7591286" y="5289997"/>
            <a:ext cx="2655957" cy="329779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BF54865-CC06-5C8A-6F26-18B44BEFF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54C4B53-87A5-5C15-8A53-4B2B3AEE4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29"/>
            <a:ext cx="5563511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104697F1-B898-A976-696D-E86DF3773AFC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94801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ramid 2">
    <p:bg>
      <p:bgPr>
        <a:solidFill>
          <a:srgbClr val="E5E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4F5B9C8-6676-445C-AA44-C7091BF636ED}"/>
              </a:ext>
            </a:extLst>
          </p:cNvPr>
          <p:cNvGrpSpPr/>
          <p:nvPr userDrawn="1"/>
        </p:nvGrpSpPr>
        <p:grpSpPr>
          <a:xfrm>
            <a:off x="4706531" y="1328728"/>
            <a:ext cx="6894587" cy="4430807"/>
            <a:chOff x="4706531" y="1328728"/>
            <a:chExt cx="6894587" cy="4430807"/>
          </a:xfrm>
        </p:grpSpPr>
        <p:sp>
          <p:nvSpPr>
            <p:cNvPr id="15" name="Triangle">
              <a:extLst>
                <a:ext uri="{FF2B5EF4-FFF2-40B4-BE49-F238E27FC236}">
                  <a16:creationId xmlns:a16="http://schemas.microsoft.com/office/drawing/2014/main" id="{81AC0645-567E-43DB-BA5D-F5B31D014926}"/>
                </a:ext>
              </a:extLst>
            </p:cNvPr>
            <p:cNvSpPr/>
            <p:nvPr/>
          </p:nvSpPr>
          <p:spPr>
            <a:xfrm>
              <a:off x="6787666" y="1350596"/>
              <a:ext cx="4307671" cy="4307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endParaRPr sz="1600"/>
            </a:p>
          </p:txBody>
        </p:sp>
        <p:sp>
          <p:nvSpPr>
            <p:cNvPr id="16" name="Rectangle">
              <a:extLst>
                <a:ext uri="{FF2B5EF4-FFF2-40B4-BE49-F238E27FC236}">
                  <a16:creationId xmlns:a16="http://schemas.microsoft.com/office/drawing/2014/main" id="{186750AA-8686-49FD-A711-256025EE81C2}"/>
                </a:ext>
              </a:extLst>
            </p:cNvPr>
            <p:cNvSpPr/>
            <p:nvPr/>
          </p:nvSpPr>
          <p:spPr>
            <a:xfrm>
              <a:off x="6456194" y="4429430"/>
              <a:ext cx="5144924" cy="1330105"/>
            </a:xfrm>
            <a:prstGeom prst="rect">
              <a:avLst/>
            </a:prstGeom>
            <a:solidFill>
              <a:srgbClr val="E5E4E6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sp>
          <p:nvSpPr>
            <p:cNvPr id="17" name="Rectangle">
              <a:extLst>
                <a:ext uri="{FF2B5EF4-FFF2-40B4-BE49-F238E27FC236}">
                  <a16:creationId xmlns:a16="http://schemas.microsoft.com/office/drawing/2014/main" id="{7836C7F7-B2CF-4EB1-B2EB-81AA54C9222D}"/>
                </a:ext>
              </a:extLst>
            </p:cNvPr>
            <p:cNvSpPr/>
            <p:nvPr/>
          </p:nvSpPr>
          <p:spPr>
            <a:xfrm>
              <a:off x="6065742" y="1328728"/>
              <a:ext cx="5144924" cy="1783652"/>
            </a:xfrm>
            <a:prstGeom prst="rect">
              <a:avLst/>
            </a:prstGeom>
            <a:solidFill>
              <a:srgbClr val="E5E4E6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sp>
          <p:nvSpPr>
            <p:cNvPr id="18" name="Triangle">
              <a:extLst>
                <a:ext uri="{FF2B5EF4-FFF2-40B4-BE49-F238E27FC236}">
                  <a16:creationId xmlns:a16="http://schemas.microsoft.com/office/drawing/2014/main" id="{1FC7AA41-E7EB-4457-B033-25D95D1425F1}"/>
                </a:ext>
              </a:extLst>
            </p:cNvPr>
            <p:cNvSpPr/>
            <p:nvPr/>
          </p:nvSpPr>
          <p:spPr>
            <a:xfrm>
              <a:off x="6787666" y="1350596"/>
              <a:ext cx="4307671" cy="4307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endParaRPr sz="1600"/>
            </a:p>
          </p:txBody>
        </p:sp>
        <p:sp>
          <p:nvSpPr>
            <p:cNvPr id="19" name="Line">
              <a:extLst>
                <a:ext uri="{FF2B5EF4-FFF2-40B4-BE49-F238E27FC236}">
                  <a16:creationId xmlns:a16="http://schemas.microsoft.com/office/drawing/2014/main" id="{817C2782-E2C9-4306-9CF6-0C5FD6692FA5}"/>
                </a:ext>
              </a:extLst>
            </p:cNvPr>
            <p:cNvSpPr/>
            <p:nvPr/>
          </p:nvSpPr>
          <p:spPr>
            <a:xfrm>
              <a:off x="4706531" y="4416392"/>
              <a:ext cx="3498160" cy="1"/>
            </a:xfrm>
            <a:prstGeom prst="line">
              <a:avLst/>
            </a:prstGeom>
            <a:ln w="19050">
              <a:solidFill>
                <a:srgbClr val="000000"/>
              </a:solidFill>
              <a:miter lim="400000"/>
            </a:ln>
          </p:spPr>
          <p:txBody>
            <a:bodyPr tIns="45720" bIns="45720"/>
            <a:lstStyle/>
            <a:p>
              <a:pPr defTabSz="914400">
                <a:lnSpc>
                  <a:spcPct val="100000"/>
                </a:lnSpc>
                <a:defRPr sz="3600">
                  <a:solidFill>
                    <a:srgbClr val="414359"/>
                  </a:solidFill>
                </a:defRPr>
              </a:pPr>
              <a:endParaRPr sz="1800"/>
            </a:p>
          </p:txBody>
        </p:sp>
      </p:grp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C771-7E9D-C84A-AF9A-19FB9BD98299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9DC41D1B-183E-41CE-814C-43A295648448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722743" y="2870201"/>
            <a:ext cx="1708150" cy="1472778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49B8FF8-AC81-44F2-8D4F-FDE641560B77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7591286" y="4058097"/>
            <a:ext cx="2655957" cy="329779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9AE4A875-1E2A-42F2-8866-0F466013F074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7591286" y="2756347"/>
            <a:ext cx="2655957" cy="329779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6C2B56DF-7C97-4383-9870-9FD21C5CF43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7591286" y="5289997"/>
            <a:ext cx="2655957" cy="329779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7CBE7A2-FBBD-98F8-1564-F7A4ABBAB9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tle 9">
            <a:extLst>
              <a:ext uri="{FF2B5EF4-FFF2-40B4-BE49-F238E27FC236}">
                <a16:creationId xmlns:a16="http://schemas.microsoft.com/office/drawing/2014/main" id="{ECE1F1A9-A31E-6469-3AEA-B30175E10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29"/>
            <a:ext cx="5563511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A97062B7-B532-4196-AAF9-4000CE08E475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27529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ramid 3">
    <p:bg>
      <p:bgPr>
        <a:solidFill>
          <a:srgbClr val="E5E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7C344D5-4A05-4313-901B-D8A4EAC0A092}"/>
              </a:ext>
            </a:extLst>
          </p:cNvPr>
          <p:cNvGrpSpPr/>
          <p:nvPr userDrawn="1"/>
        </p:nvGrpSpPr>
        <p:grpSpPr>
          <a:xfrm>
            <a:off x="4706531" y="1356946"/>
            <a:ext cx="6894587" cy="4491488"/>
            <a:chOff x="4706531" y="1356946"/>
            <a:chExt cx="6894587" cy="4491488"/>
          </a:xfrm>
        </p:grpSpPr>
        <p:sp>
          <p:nvSpPr>
            <p:cNvPr id="15" name="Triangle">
              <a:extLst>
                <a:ext uri="{FF2B5EF4-FFF2-40B4-BE49-F238E27FC236}">
                  <a16:creationId xmlns:a16="http://schemas.microsoft.com/office/drawing/2014/main" id="{A591AF52-4D8E-496B-9FE9-6AD5E4CFE99A}"/>
                </a:ext>
              </a:extLst>
            </p:cNvPr>
            <p:cNvSpPr/>
            <p:nvPr/>
          </p:nvSpPr>
          <p:spPr>
            <a:xfrm>
              <a:off x="6787666" y="1356946"/>
              <a:ext cx="4307671" cy="4307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endParaRPr sz="1600"/>
            </a:p>
          </p:txBody>
        </p:sp>
        <p:sp>
          <p:nvSpPr>
            <p:cNvPr id="16" name="Rectangle">
              <a:extLst>
                <a:ext uri="{FF2B5EF4-FFF2-40B4-BE49-F238E27FC236}">
                  <a16:creationId xmlns:a16="http://schemas.microsoft.com/office/drawing/2014/main" id="{DEB69230-BC7F-4CB7-9348-7E3044519719}"/>
                </a:ext>
              </a:extLst>
            </p:cNvPr>
            <p:cNvSpPr/>
            <p:nvPr/>
          </p:nvSpPr>
          <p:spPr>
            <a:xfrm>
              <a:off x="6456194" y="3142201"/>
              <a:ext cx="5144924" cy="2706233"/>
            </a:xfrm>
            <a:prstGeom prst="rect">
              <a:avLst/>
            </a:prstGeom>
            <a:solidFill>
              <a:srgbClr val="E5E4E6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sp>
          <p:nvSpPr>
            <p:cNvPr id="17" name="Triangle">
              <a:extLst>
                <a:ext uri="{FF2B5EF4-FFF2-40B4-BE49-F238E27FC236}">
                  <a16:creationId xmlns:a16="http://schemas.microsoft.com/office/drawing/2014/main" id="{B64ADB6B-87B7-4C65-BCD7-E79981E75162}"/>
                </a:ext>
              </a:extLst>
            </p:cNvPr>
            <p:cNvSpPr/>
            <p:nvPr/>
          </p:nvSpPr>
          <p:spPr>
            <a:xfrm>
              <a:off x="6787666" y="1356946"/>
              <a:ext cx="4307671" cy="4307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endParaRPr sz="1600"/>
            </a:p>
          </p:txBody>
        </p:sp>
        <p:sp>
          <p:nvSpPr>
            <p:cNvPr id="18" name="Line">
              <a:extLst>
                <a:ext uri="{FF2B5EF4-FFF2-40B4-BE49-F238E27FC236}">
                  <a16:creationId xmlns:a16="http://schemas.microsoft.com/office/drawing/2014/main" id="{6AE7070F-CB45-495B-A7E9-BC5E90C4AF0F}"/>
                </a:ext>
              </a:extLst>
            </p:cNvPr>
            <p:cNvSpPr/>
            <p:nvPr/>
          </p:nvSpPr>
          <p:spPr>
            <a:xfrm>
              <a:off x="7407356" y="4436420"/>
              <a:ext cx="3068292" cy="1"/>
            </a:xfrm>
            <a:prstGeom prst="line">
              <a:avLst/>
            </a:prstGeom>
            <a:ln w="25400">
              <a:solidFill>
                <a:srgbClr val="000000"/>
              </a:solidFill>
              <a:miter lim="400000"/>
            </a:ln>
          </p:spPr>
          <p:txBody>
            <a:bodyPr tIns="45720" bIns="45720"/>
            <a:lstStyle/>
            <a:p>
              <a:pPr defTabSz="914400">
                <a:lnSpc>
                  <a:spcPct val="100000"/>
                </a:lnSpc>
                <a:defRPr sz="3600">
                  <a:solidFill>
                    <a:srgbClr val="414359"/>
                  </a:solidFill>
                </a:defRPr>
              </a:pPr>
              <a:endParaRPr sz="1800"/>
            </a:p>
          </p:txBody>
        </p:sp>
        <p:sp>
          <p:nvSpPr>
            <p:cNvPr id="19" name="Line">
              <a:extLst>
                <a:ext uri="{FF2B5EF4-FFF2-40B4-BE49-F238E27FC236}">
                  <a16:creationId xmlns:a16="http://schemas.microsoft.com/office/drawing/2014/main" id="{48BD3253-8800-450F-8457-B2BDA6836B3F}"/>
                </a:ext>
              </a:extLst>
            </p:cNvPr>
            <p:cNvSpPr/>
            <p:nvPr/>
          </p:nvSpPr>
          <p:spPr>
            <a:xfrm>
              <a:off x="4706531" y="3125229"/>
              <a:ext cx="3498160" cy="1"/>
            </a:xfrm>
            <a:prstGeom prst="line">
              <a:avLst/>
            </a:prstGeom>
            <a:ln w="19050">
              <a:solidFill>
                <a:srgbClr val="000000"/>
              </a:solidFill>
              <a:miter lim="400000"/>
            </a:ln>
          </p:spPr>
          <p:txBody>
            <a:bodyPr tIns="45720" bIns="45720"/>
            <a:lstStyle/>
            <a:p>
              <a:pPr defTabSz="914400">
                <a:lnSpc>
                  <a:spcPct val="100000"/>
                </a:lnSpc>
                <a:defRPr sz="3600">
                  <a:solidFill>
                    <a:srgbClr val="414359"/>
                  </a:solidFill>
                </a:defRPr>
              </a:pPr>
              <a:endParaRPr sz="1800"/>
            </a:p>
          </p:txBody>
        </p:sp>
      </p:grp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B600-EC8E-974B-84AC-104E1E7BC8F6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9DC41D1B-183E-41CE-814C-43A295648448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722743" y="1625601"/>
            <a:ext cx="1708150" cy="1472778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49B8FF8-AC81-44F2-8D4F-FDE641560B77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7591286" y="4058097"/>
            <a:ext cx="2655957" cy="329779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9AE4A875-1E2A-42F2-8866-0F466013F074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7591286" y="2756347"/>
            <a:ext cx="2655957" cy="329779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6C2B56DF-7C97-4383-9870-9FD21C5CF43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7591286" y="5289997"/>
            <a:ext cx="2655957" cy="329779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B94BC75-CA7D-7202-23EF-A13AC244EC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tle 9">
            <a:extLst>
              <a:ext uri="{FF2B5EF4-FFF2-40B4-BE49-F238E27FC236}">
                <a16:creationId xmlns:a16="http://schemas.microsoft.com/office/drawing/2014/main" id="{B459E301-DC28-D6AE-EB84-189D809D3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29"/>
            <a:ext cx="5563511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B516E158-A4CC-A774-9F9C-D16EE826055F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64667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">
            <a:extLst>
              <a:ext uri="{FF2B5EF4-FFF2-40B4-BE49-F238E27FC236}">
                <a16:creationId xmlns:a16="http://schemas.microsoft.com/office/drawing/2014/main" id="{E43AAB55-269A-41CC-8CD6-FDD114D88897}"/>
              </a:ext>
            </a:extLst>
          </p:cNvPr>
          <p:cNvGrpSpPr/>
          <p:nvPr userDrawn="1"/>
        </p:nvGrpSpPr>
        <p:grpSpPr>
          <a:xfrm>
            <a:off x="5604286" y="1349380"/>
            <a:ext cx="4412635" cy="4388058"/>
            <a:chOff x="0" y="0"/>
            <a:chExt cx="8825268" cy="8776113"/>
          </a:xfrm>
          <a:solidFill>
            <a:schemeClr val="bg1"/>
          </a:solidFill>
        </p:grpSpPr>
        <p:sp>
          <p:nvSpPr>
            <p:cNvPr id="22" name="Circle">
              <a:extLst>
                <a:ext uri="{FF2B5EF4-FFF2-40B4-BE49-F238E27FC236}">
                  <a16:creationId xmlns:a16="http://schemas.microsoft.com/office/drawing/2014/main" id="{AF2404DD-D74D-4956-B9E3-85D0BFA8E23C}"/>
                </a:ext>
              </a:extLst>
            </p:cNvPr>
            <p:cNvSpPr/>
            <p:nvPr/>
          </p:nvSpPr>
          <p:spPr>
            <a:xfrm>
              <a:off x="662" y="0"/>
              <a:ext cx="8776114" cy="8776114"/>
            </a:xfrm>
            <a:prstGeom prst="ellipse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sp>
          <p:nvSpPr>
            <p:cNvPr id="23" name="Line">
              <a:extLst>
                <a:ext uri="{FF2B5EF4-FFF2-40B4-BE49-F238E27FC236}">
                  <a16:creationId xmlns:a16="http://schemas.microsoft.com/office/drawing/2014/main" id="{61E06C98-FD05-4A79-B7B0-68C1AA44B430}"/>
                </a:ext>
              </a:extLst>
            </p:cNvPr>
            <p:cNvSpPr/>
            <p:nvPr/>
          </p:nvSpPr>
          <p:spPr>
            <a:xfrm flipH="1" flipV="1">
              <a:off x="0" y="4388056"/>
              <a:ext cx="8825269" cy="1"/>
            </a:xfrm>
            <a:prstGeom prst="line">
              <a:avLst/>
            </a:prstGeom>
            <a:grpFill/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sp>
          <p:nvSpPr>
            <p:cNvPr id="24" name="Line">
              <a:extLst>
                <a:ext uri="{FF2B5EF4-FFF2-40B4-BE49-F238E27FC236}">
                  <a16:creationId xmlns:a16="http://schemas.microsoft.com/office/drawing/2014/main" id="{03FE3234-38E3-4FD1-97F7-40D5EF35B0C2}"/>
                </a:ext>
              </a:extLst>
            </p:cNvPr>
            <p:cNvSpPr/>
            <p:nvPr/>
          </p:nvSpPr>
          <p:spPr>
            <a:xfrm flipH="1" flipV="1">
              <a:off x="2132166" y="550184"/>
              <a:ext cx="4388058" cy="7600339"/>
            </a:xfrm>
            <a:prstGeom prst="line">
              <a:avLst/>
            </a:prstGeom>
            <a:grpFill/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sp>
          <p:nvSpPr>
            <p:cNvPr id="25" name="Line">
              <a:extLst>
                <a:ext uri="{FF2B5EF4-FFF2-40B4-BE49-F238E27FC236}">
                  <a16:creationId xmlns:a16="http://schemas.microsoft.com/office/drawing/2014/main" id="{A495D081-8E7F-4E41-80D6-B891D4DE7BA6}"/>
                </a:ext>
              </a:extLst>
            </p:cNvPr>
            <p:cNvSpPr/>
            <p:nvPr/>
          </p:nvSpPr>
          <p:spPr>
            <a:xfrm flipV="1">
              <a:off x="2103379" y="437776"/>
              <a:ext cx="4517856" cy="7825155"/>
            </a:xfrm>
            <a:prstGeom prst="line">
              <a:avLst/>
            </a:prstGeom>
            <a:grpFill/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412750">
                <a:lnSpc>
                  <a:spcPct val="100000"/>
                </a:lnSpc>
                <a:defRPr sz="32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</p:grpSp>
      <p:sp>
        <p:nvSpPr>
          <p:cNvPr id="26" name="Lorem ipsum">
            <a:extLst>
              <a:ext uri="{FF2B5EF4-FFF2-40B4-BE49-F238E27FC236}">
                <a16:creationId xmlns:a16="http://schemas.microsoft.com/office/drawing/2014/main" id="{848CE43D-0D1A-45E1-AEDB-5A395CBD71BE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10132110" y="2548774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Lorem ipsum">
            <a:extLst>
              <a:ext uri="{FF2B5EF4-FFF2-40B4-BE49-F238E27FC236}">
                <a16:creationId xmlns:a16="http://schemas.microsoft.com/office/drawing/2014/main" id="{B2400E12-B294-4F25-8C85-4E116F27A82F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10132110" y="4094787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Lorem ipsum">
            <a:extLst>
              <a:ext uri="{FF2B5EF4-FFF2-40B4-BE49-F238E27FC236}">
                <a16:creationId xmlns:a16="http://schemas.microsoft.com/office/drawing/2014/main" id="{001D42ED-77F4-41AE-9695-24B969AF17C6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7054462" y="5961146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Lorem ipsum">
            <a:extLst>
              <a:ext uri="{FF2B5EF4-FFF2-40B4-BE49-F238E27FC236}">
                <a16:creationId xmlns:a16="http://schemas.microsoft.com/office/drawing/2014/main" id="{188FB893-09DE-4745-8930-9B8F41CDD81C}"/>
              </a:ext>
            </a:extLst>
          </p:cNvPr>
          <p:cNvSpPr txBox="1">
            <a:spLocks noGrp="1"/>
          </p:cNvSpPr>
          <p:nvPr>
            <p:ph type="body" sz="quarter" idx="25"/>
          </p:nvPr>
        </p:nvSpPr>
        <p:spPr>
          <a:xfrm>
            <a:off x="7054462" y="946456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Lorem ipsum">
            <a:extLst>
              <a:ext uri="{FF2B5EF4-FFF2-40B4-BE49-F238E27FC236}">
                <a16:creationId xmlns:a16="http://schemas.microsoft.com/office/drawing/2014/main" id="{FD36E205-032F-4791-A795-DA74D26C4155}"/>
              </a:ext>
            </a:extLst>
          </p:cNvPr>
          <p:cNvSpPr txBox="1">
            <a:spLocks noGrp="1"/>
          </p:cNvSpPr>
          <p:nvPr>
            <p:ph type="body" sz="quarter" idx="26"/>
          </p:nvPr>
        </p:nvSpPr>
        <p:spPr>
          <a:xfrm>
            <a:off x="6865998" y="1704848"/>
            <a:ext cx="1966982" cy="19236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25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Lorem ipsum">
            <a:extLst>
              <a:ext uri="{FF2B5EF4-FFF2-40B4-BE49-F238E27FC236}">
                <a16:creationId xmlns:a16="http://schemas.microsoft.com/office/drawing/2014/main" id="{68926688-7E85-402C-9759-4A0EDFD8CDEC}"/>
              </a:ext>
            </a:extLst>
          </p:cNvPr>
          <p:cNvSpPr txBox="1">
            <a:spLocks noGrp="1"/>
          </p:cNvSpPr>
          <p:nvPr>
            <p:ph type="body" sz="quarter" idx="27"/>
          </p:nvPr>
        </p:nvSpPr>
        <p:spPr>
          <a:xfrm>
            <a:off x="8169864" y="2610782"/>
            <a:ext cx="1966981" cy="19236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25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Lorem ipsum">
            <a:extLst>
              <a:ext uri="{FF2B5EF4-FFF2-40B4-BE49-F238E27FC236}">
                <a16:creationId xmlns:a16="http://schemas.microsoft.com/office/drawing/2014/main" id="{3A0D2CD0-7B35-4824-B6C9-A847539B939D}"/>
              </a:ext>
            </a:extLst>
          </p:cNvPr>
          <p:cNvSpPr txBox="1">
            <a:spLocks noGrp="1"/>
          </p:cNvSpPr>
          <p:nvPr>
            <p:ph type="body" sz="quarter" idx="28"/>
          </p:nvPr>
        </p:nvSpPr>
        <p:spPr>
          <a:xfrm>
            <a:off x="5528264" y="2610782"/>
            <a:ext cx="1966981" cy="19236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25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" name="Lorem ipsum">
            <a:extLst>
              <a:ext uri="{FF2B5EF4-FFF2-40B4-BE49-F238E27FC236}">
                <a16:creationId xmlns:a16="http://schemas.microsoft.com/office/drawing/2014/main" id="{B24CAAD9-729B-4660-8CDC-66CDBF859A55}"/>
              </a:ext>
            </a:extLst>
          </p:cNvPr>
          <p:cNvSpPr txBox="1">
            <a:spLocks noGrp="1"/>
          </p:cNvSpPr>
          <p:nvPr>
            <p:ph type="body" sz="quarter" idx="29"/>
          </p:nvPr>
        </p:nvSpPr>
        <p:spPr>
          <a:xfrm>
            <a:off x="8169864" y="4050115"/>
            <a:ext cx="1966981" cy="19236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25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Lorem ipsum">
            <a:extLst>
              <a:ext uri="{FF2B5EF4-FFF2-40B4-BE49-F238E27FC236}">
                <a16:creationId xmlns:a16="http://schemas.microsoft.com/office/drawing/2014/main" id="{4B6E38A3-B0E7-485A-8ECF-9DFAE5F0A7F6}"/>
              </a:ext>
            </a:extLst>
          </p:cNvPr>
          <p:cNvSpPr txBox="1">
            <a:spLocks noGrp="1"/>
          </p:cNvSpPr>
          <p:nvPr>
            <p:ph type="body" sz="quarter" idx="30"/>
          </p:nvPr>
        </p:nvSpPr>
        <p:spPr>
          <a:xfrm>
            <a:off x="5528264" y="4050115"/>
            <a:ext cx="1966981" cy="19236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25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Lorem ipsum">
            <a:extLst>
              <a:ext uri="{FF2B5EF4-FFF2-40B4-BE49-F238E27FC236}">
                <a16:creationId xmlns:a16="http://schemas.microsoft.com/office/drawing/2014/main" id="{4E4B39A2-D0FE-448E-8F81-B38285E23E6B}"/>
              </a:ext>
            </a:extLst>
          </p:cNvPr>
          <p:cNvSpPr txBox="1">
            <a:spLocks noGrp="1"/>
          </p:cNvSpPr>
          <p:nvPr>
            <p:ph type="body" sz="quarter" idx="31"/>
          </p:nvPr>
        </p:nvSpPr>
        <p:spPr>
          <a:xfrm>
            <a:off x="6865998" y="5005388"/>
            <a:ext cx="1966982" cy="19236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25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ADAA-978A-3E42-80B8-E1D14DE0214B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0" name="Lorem ipsum">
            <a:extLst>
              <a:ext uri="{FF2B5EF4-FFF2-40B4-BE49-F238E27FC236}">
                <a16:creationId xmlns:a16="http://schemas.microsoft.com/office/drawing/2014/main" id="{54E16CDB-BD08-3D40-9DD8-3F80417F3994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3916505" y="2548774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r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Lorem ipsum">
            <a:extLst>
              <a:ext uri="{FF2B5EF4-FFF2-40B4-BE49-F238E27FC236}">
                <a16:creationId xmlns:a16="http://schemas.microsoft.com/office/drawing/2014/main" id="{D807A0F3-E8B0-374C-AD47-7C4720D543F3}"/>
              </a:ext>
            </a:extLst>
          </p:cNvPr>
          <p:cNvSpPr txBox="1">
            <a:spLocks noGrp="1"/>
          </p:cNvSpPr>
          <p:nvPr>
            <p:ph type="body" sz="quarter" idx="34"/>
          </p:nvPr>
        </p:nvSpPr>
        <p:spPr>
          <a:xfrm>
            <a:off x="3916505" y="4094787"/>
            <a:ext cx="1590052" cy="17921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r" defTabSz="412750">
              <a:lnSpc>
                <a:spcPct val="13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24DCA812-A6C3-808B-3290-D57AAE9698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tle 9">
            <a:extLst>
              <a:ext uri="{FF2B5EF4-FFF2-40B4-BE49-F238E27FC236}">
                <a16:creationId xmlns:a16="http://schemas.microsoft.com/office/drawing/2014/main" id="{FC42B199-61D6-31EE-85F6-655022843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29"/>
            <a:ext cx="5563511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649452E6-AE87-FC30-7D59-F43E19C09E6F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83467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Pictu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F49C4248-E627-4DFE-963D-609199C60C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5400000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351" y="2057400"/>
            <a:ext cx="4991100" cy="41202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7C866FD-0D9F-A544-91CA-0E2834775D71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DB47B6-BF84-4E39-AA00-9C0461835F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F11A0A-C208-45AA-99C2-CF1F5CAE0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63" y="1969879"/>
            <a:ext cx="4131480" cy="1179721"/>
          </a:xfrm>
        </p:spPr>
        <p:txBody>
          <a:bodyPr/>
          <a:lstStyle>
            <a:lvl1pPr algn="r"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A335434-3FC6-1615-CA7C-4EF2F3E9D9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38453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lor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2B67B97-1398-4778-ABD6-B39255FC97D5}"/>
              </a:ext>
            </a:extLst>
          </p:cNvPr>
          <p:cNvSpPr/>
          <p:nvPr userDrawn="1"/>
        </p:nvSpPr>
        <p:spPr>
          <a:xfrm flipH="1">
            <a:off x="5400000" y="0"/>
            <a:ext cx="67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351" y="2057400"/>
            <a:ext cx="4991100" cy="41202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D3EFF86-57B7-5E4A-A74E-7D8ABB25922E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DB47B6-BF84-4E39-AA00-9C0461835F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F11A0A-C208-45AA-99C2-CF1F5CAE0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63" y="1969879"/>
            <a:ext cx="4131480" cy="1179721"/>
          </a:xfrm>
        </p:spPr>
        <p:txBody>
          <a:bodyPr/>
          <a:lstStyle>
            <a:lvl1pPr algn="r"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16538EC-FECE-29B0-FA11-1C24A298A1F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63B131B-7EDF-251F-7C68-C60B4ED87B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79653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 Picture_flippe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F49C4248-E627-4DFE-963D-609199C60C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2000" y="0"/>
            <a:ext cx="5400000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356" y="1969879"/>
            <a:ext cx="4991100" cy="41202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E594100-308B-754F-BDCC-22A897A27E6F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DB47B6-BF84-4E39-AA00-9C0461835F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F11A0A-C208-45AA-99C2-CF1F5CAE0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5164" y="1969879"/>
            <a:ext cx="4131480" cy="1179721"/>
          </a:xfrm>
        </p:spPr>
        <p:txBody>
          <a:bodyPr/>
          <a:lstStyle>
            <a:lvl1pPr algn="r"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E3B79D6-C5FE-7DD7-EBD8-41233F4A4E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06927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1-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36F5-94F2-F34D-8E73-694B2C2F390F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C26B45C3-31D9-4BAA-B765-BAB9F0FA50BC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952501" y="2482849"/>
            <a:ext cx="2146299" cy="3275221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E65D2ABF-97FC-4BDD-BDB8-E326E108140D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952501" y="2081659"/>
            <a:ext cx="2019299" cy="331341"/>
          </a:xfrm>
          <a:solidFill>
            <a:srgbClr val="E9F352"/>
          </a:solid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5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182F74D-F757-4E60-B4DE-6F2D0C5209D0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3594101" y="2482849"/>
            <a:ext cx="2146299" cy="3275221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EAA7D05C-0140-4AB4-A998-F815BEF1F4C3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3594101" y="2081659"/>
            <a:ext cx="2019299" cy="331341"/>
          </a:xfrm>
          <a:solidFill>
            <a:srgbClr val="E9F352"/>
          </a:solid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5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55A5C64D-0B89-40CB-859C-4B16F48A36E1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6108701" y="2482849"/>
            <a:ext cx="2146299" cy="3275221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DFADF89A-FBBA-4143-98C0-AD7DDB1D1434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6108701" y="2081659"/>
            <a:ext cx="2019299" cy="331341"/>
          </a:xfrm>
          <a:solidFill>
            <a:srgbClr val="E9F352"/>
          </a:solid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5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69346970-8905-4F76-A70E-11DC75C4D2D3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8674101" y="2482849"/>
            <a:ext cx="2146299" cy="3275221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9601163C-612D-444C-9CF6-F491EC16327A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8674101" y="2081659"/>
            <a:ext cx="2019299" cy="331341"/>
          </a:xfrm>
          <a:solidFill>
            <a:srgbClr val="E9F352"/>
          </a:solid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5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3C5933D-CCE0-F627-EED8-760A2D8171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tle 9">
            <a:extLst>
              <a:ext uri="{FF2B5EF4-FFF2-40B4-BE49-F238E27FC236}">
                <a16:creationId xmlns:a16="http://schemas.microsoft.com/office/drawing/2014/main" id="{EEB1451A-584C-3F55-33D7-5858FA8CC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29"/>
            <a:ext cx="9867364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5EA513C7-86D7-093D-E943-FA7DE37F6005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306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ditable Title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7881" y="2953116"/>
            <a:ext cx="10915917" cy="1655762"/>
          </a:xfrm>
        </p:spPr>
        <p:txBody>
          <a:bodyPr/>
          <a:lstStyle>
            <a:lvl1pPr marL="0" indent="0" algn="l">
              <a:buNone/>
              <a:defRPr sz="9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err="1"/>
              <a:t>title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7B99104-45AF-744B-A956-737440198E71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720796-F651-9C40-8F64-B2757E9CEA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882" y="1661374"/>
            <a:ext cx="10915918" cy="1415629"/>
          </a:xfrm>
        </p:spPr>
        <p:txBody>
          <a:bodyPr anchor="b" anchorCtr="0"/>
          <a:lstStyle>
            <a:lvl1pPr algn="l">
              <a:defRPr sz="9200" b="1">
                <a:solidFill>
                  <a:schemeClr val="accent1"/>
                </a:solidFill>
              </a:defRPr>
            </a:lvl1pPr>
          </a:lstStyle>
          <a:p>
            <a:r>
              <a:rPr lang="fi-FI" err="1"/>
              <a:t>title</a:t>
            </a:r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3F93DE4-5A01-BC4B-D31C-947C8E49F1C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08" y="109860"/>
            <a:ext cx="1147630" cy="546114"/>
          </a:xfrm>
          <a:prstGeom prst="rect">
            <a:avLst/>
          </a:prstGeom>
        </p:spPr>
      </p:pic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CD0DF4EA-F181-22E8-652D-2EFE350E1591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3036593" y="1911611"/>
            <a:ext cx="998973" cy="915153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22000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1-4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5747B-523B-CF4A-88C0-1287FA0D72CD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3C5933D-CCE0-F627-EED8-760A2D8171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CF65A49-3AE2-F29A-9D03-0431D9B64629}"/>
              </a:ext>
            </a:extLst>
          </p:cNvPr>
          <p:cNvCxnSpPr>
            <a:cxnSpLocks/>
          </p:cNvCxnSpPr>
          <p:nvPr userDrawn="1"/>
        </p:nvCxnSpPr>
        <p:spPr>
          <a:xfrm>
            <a:off x="952501" y="2528434"/>
            <a:ext cx="999391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4F12194-9C48-A886-DB9B-198F238AF284}"/>
              </a:ext>
            </a:extLst>
          </p:cNvPr>
          <p:cNvCxnSpPr>
            <a:cxnSpLocks/>
          </p:cNvCxnSpPr>
          <p:nvPr userDrawn="1"/>
        </p:nvCxnSpPr>
        <p:spPr>
          <a:xfrm>
            <a:off x="3628133" y="2528434"/>
            <a:ext cx="999391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C357438-1318-CB92-2BE1-F7DD4625E047}"/>
              </a:ext>
            </a:extLst>
          </p:cNvPr>
          <p:cNvCxnSpPr>
            <a:cxnSpLocks/>
          </p:cNvCxnSpPr>
          <p:nvPr userDrawn="1"/>
        </p:nvCxnSpPr>
        <p:spPr>
          <a:xfrm>
            <a:off x="6342954" y="2528434"/>
            <a:ext cx="999391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AF45F6D-508C-0C39-AD85-4DB929232F29}"/>
              </a:ext>
            </a:extLst>
          </p:cNvPr>
          <p:cNvCxnSpPr>
            <a:cxnSpLocks/>
          </p:cNvCxnSpPr>
          <p:nvPr userDrawn="1"/>
        </p:nvCxnSpPr>
        <p:spPr>
          <a:xfrm>
            <a:off x="9159727" y="2528434"/>
            <a:ext cx="999391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D0EF72A0-510E-1A22-20AD-DD39488C42A4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969694" y="1821369"/>
            <a:ext cx="2344822" cy="532320"/>
          </a:xfrm>
        </p:spPr>
        <p:txBody>
          <a:bodyPr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0" name="Text Placeholder 46">
            <a:extLst>
              <a:ext uri="{FF2B5EF4-FFF2-40B4-BE49-F238E27FC236}">
                <a16:creationId xmlns:a16="http://schemas.microsoft.com/office/drawing/2014/main" id="{F74E305E-5D8A-AA5D-A074-606682D27CEF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3651249" y="1821369"/>
            <a:ext cx="2344822" cy="532320"/>
          </a:xfrm>
        </p:spPr>
        <p:txBody>
          <a:bodyPr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3" name="Text Placeholder 46">
            <a:extLst>
              <a:ext uri="{FF2B5EF4-FFF2-40B4-BE49-F238E27FC236}">
                <a16:creationId xmlns:a16="http://schemas.microsoft.com/office/drawing/2014/main" id="{5AB985C4-C73F-438D-EFD6-A13B0F82D454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6342954" y="1821369"/>
            <a:ext cx="2344822" cy="532320"/>
          </a:xfrm>
        </p:spPr>
        <p:txBody>
          <a:bodyPr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5" name="Text Placeholder 46">
            <a:extLst>
              <a:ext uri="{FF2B5EF4-FFF2-40B4-BE49-F238E27FC236}">
                <a16:creationId xmlns:a16="http://schemas.microsoft.com/office/drawing/2014/main" id="{4873B6DC-F854-F677-CD2F-F0A6F3BE6030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9159727" y="1821369"/>
            <a:ext cx="2344822" cy="532320"/>
          </a:xfrm>
        </p:spPr>
        <p:txBody>
          <a:bodyPr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42623105-EEB8-FB3F-F4EE-B56A1C908CA2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949963" y="2711314"/>
            <a:ext cx="2362014" cy="236696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9" name="Text Placeholder 56">
            <a:extLst>
              <a:ext uri="{FF2B5EF4-FFF2-40B4-BE49-F238E27FC236}">
                <a16:creationId xmlns:a16="http://schemas.microsoft.com/office/drawing/2014/main" id="{5F906CA8-2BA6-A3A9-B370-8FAC585101D0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949963" y="5290128"/>
            <a:ext cx="2362014" cy="576416"/>
          </a:xfrm>
        </p:spPr>
        <p:txBody>
          <a:bodyPr/>
          <a:lstStyle>
            <a:lvl1pPr marL="0" indent="0">
              <a:buNone/>
              <a:defRPr sz="10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 edit master text styles click to edit master text styles</a:t>
            </a:r>
          </a:p>
        </p:txBody>
      </p:sp>
      <p:sp>
        <p:nvSpPr>
          <p:cNvPr id="60" name="Text Placeholder 56">
            <a:extLst>
              <a:ext uri="{FF2B5EF4-FFF2-40B4-BE49-F238E27FC236}">
                <a16:creationId xmlns:a16="http://schemas.microsoft.com/office/drawing/2014/main" id="{DD810561-5102-6044-0F12-68EE8020245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3634057" y="2711314"/>
            <a:ext cx="2362014" cy="236696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1" name="Text Placeholder 56">
            <a:extLst>
              <a:ext uri="{FF2B5EF4-FFF2-40B4-BE49-F238E27FC236}">
                <a16:creationId xmlns:a16="http://schemas.microsoft.com/office/drawing/2014/main" id="{D5B74F6B-85B1-CFEC-58B6-E822CE33858A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634057" y="5290128"/>
            <a:ext cx="2362014" cy="576416"/>
          </a:xfrm>
        </p:spPr>
        <p:txBody>
          <a:bodyPr/>
          <a:lstStyle>
            <a:lvl1pPr marL="0" indent="0">
              <a:buNone/>
              <a:defRPr sz="10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 edit master text styles click to edit master text styles</a:t>
            </a:r>
          </a:p>
        </p:txBody>
      </p:sp>
      <p:sp>
        <p:nvSpPr>
          <p:cNvPr id="62" name="Text Placeholder 56">
            <a:extLst>
              <a:ext uri="{FF2B5EF4-FFF2-40B4-BE49-F238E27FC236}">
                <a16:creationId xmlns:a16="http://schemas.microsoft.com/office/drawing/2014/main" id="{E874930C-3910-9D14-E21E-9C22A94DA7C0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6342954" y="2711314"/>
            <a:ext cx="2362014" cy="236696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3" name="Text Placeholder 56">
            <a:extLst>
              <a:ext uri="{FF2B5EF4-FFF2-40B4-BE49-F238E27FC236}">
                <a16:creationId xmlns:a16="http://schemas.microsoft.com/office/drawing/2014/main" id="{CA6FFDA4-A76E-AE24-6103-290D6450CCBA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342954" y="5290128"/>
            <a:ext cx="2362014" cy="576416"/>
          </a:xfrm>
        </p:spPr>
        <p:txBody>
          <a:bodyPr/>
          <a:lstStyle>
            <a:lvl1pPr marL="0" indent="0">
              <a:buNone/>
              <a:defRPr sz="10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 edit master text styles click to edit master text styles</a:t>
            </a:r>
          </a:p>
        </p:txBody>
      </p:sp>
      <p:sp>
        <p:nvSpPr>
          <p:cNvPr id="64" name="Text Placeholder 56">
            <a:extLst>
              <a:ext uri="{FF2B5EF4-FFF2-40B4-BE49-F238E27FC236}">
                <a16:creationId xmlns:a16="http://schemas.microsoft.com/office/drawing/2014/main" id="{9B5D708C-E990-DD36-8C57-AA0853A472CF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9159727" y="2711314"/>
            <a:ext cx="2362014" cy="236696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5" name="Text Placeholder 56">
            <a:extLst>
              <a:ext uri="{FF2B5EF4-FFF2-40B4-BE49-F238E27FC236}">
                <a16:creationId xmlns:a16="http://schemas.microsoft.com/office/drawing/2014/main" id="{F74C618D-A61C-1CA6-C879-3AFFB5B279B1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159727" y="5290128"/>
            <a:ext cx="2362014" cy="576416"/>
          </a:xfrm>
        </p:spPr>
        <p:txBody>
          <a:bodyPr/>
          <a:lstStyle>
            <a:lvl1pPr marL="0" indent="0">
              <a:buNone/>
              <a:defRPr sz="10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 edit master text styles click to edit master text styles</a:t>
            </a:r>
          </a:p>
        </p:txBody>
      </p:sp>
      <p:sp>
        <p:nvSpPr>
          <p:cNvPr id="5" name="Title 9">
            <a:extLst>
              <a:ext uri="{FF2B5EF4-FFF2-40B4-BE49-F238E27FC236}">
                <a16:creationId xmlns:a16="http://schemas.microsoft.com/office/drawing/2014/main" id="{20555367-A8DE-C157-8CA2-C456A0739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29"/>
            <a:ext cx="9867364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F7941D02-6ACF-6E25-6845-FB363CC58AA0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65514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1-6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06789F3-151D-4A78-8134-2617E04A66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5400000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D7F157A-4409-AF49-A552-DB1417F1E892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DB47B6-BF84-4E39-AA00-9C0461835F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F11A0A-C208-45AA-99C2-CF1F5CAE0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63" y="1157079"/>
            <a:ext cx="4131480" cy="1179721"/>
          </a:xfrm>
        </p:spPr>
        <p:txBody>
          <a:bodyPr/>
          <a:lstStyle>
            <a:lvl1pPr algn="r"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3501D-3E7B-45F8-AE2F-2D72C51ED3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28614" y="1435259"/>
            <a:ext cx="2128841" cy="1055065"/>
          </a:xfrm>
        </p:spPr>
        <p:txBody>
          <a:bodyPr/>
          <a:lstStyle>
            <a:lvl1pPr>
              <a:lnSpc>
                <a:spcPct val="130000"/>
              </a:lnSpc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360A90E-BA53-47F9-8AC5-F55BF988B36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783389" y="1435259"/>
            <a:ext cx="2158420" cy="1055065"/>
          </a:xfrm>
        </p:spPr>
        <p:txBody>
          <a:bodyPr/>
          <a:lstStyle>
            <a:lvl1pPr>
              <a:lnSpc>
                <a:spcPct val="130000"/>
              </a:lnSpc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CDA0B6A-EE73-45DE-9A1D-DBC29501C2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28614" y="3149759"/>
            <a:ext cx="2128841" cy="1055065"/>
          </a:xfrm>
        </p:spPr>
        <p:txBody>
          <a:bodyPr/>
          <a:lstStyle>
            <a:lvl1pPr>
              <a:lnSpc>
                <a:spcPct val="130000"/>
              </a:lnSpc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1CC48621-8773-456A-849A-95B35E1CDDB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783389" y="3149759"/>
            <a:ext cx="2158420" cy="1055065"/>
          </a:xfrm>
        </p:spPr>
        <p:txBody>
          <a:bodyPr/>
          <a:lstStyle>
            <a:lvl1pPr>
              <a:lnSpc>
                <a:spcPct val="130000"/>
              </a:lnSpc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EB3917A7-796B-4D2C-9E99-CC559E61F7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28614" y="4864259"/>
            <a:ext cx="2128841" cy="1055065"/>
          </a:xfrm>
        </p:spPr>
        <p:txBody>
          <a:bodyPr/>
          <a:lstStyle>
            <a:lvl1pPr>
              <a:lnSpc>
                <a:spcPct val="130000"/>
              </a:lnSpc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62A21834-363E-4F86-8DE2-BF8B56CE5A8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783389" y="4864259"/>
            <a:ext cx="2158420" cy="1055065"/>
          </a:xfrm>
        </p:spPr>
        <p:txBody>
          <a:bodyPr/>
          <a:lstStyle>
            <a:lvl1pPr>
              <a:lnSpc>
                <a:spcPct val="130000"/>
              </a:lnSpc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Measurements">
            <a:extLst>
              <a:ext uri="{FF2B5EF4-FFF2-40B4-BE49-F238E27FC236}">
                <a16:creationId xmlns:a16="http://schemas.microsoft.com/office/drawing/2014/main" id="{92D4ACD4-B04B-EC40-B11B-4DECFA7E6102}"/>
              </a:ext>
            </a:extLst>
          </p:cNvPr>
          <p:cNvSpPr txBox="1">
            <a:spLocks noGrp="1"/>
          </p:cNvSpPr>
          <p:nvPr>
            <p:ph type="body" sz="quarter" idx="53"/>
          </p:nvPr>
        </p:nvSpPr>
        <p:spPr>
          <a:xfrm>
            <a:off x="6028614" y="1100329"/>
            <a:ext cx="2158420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6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Measurements">
            <a:extLst>
              <a:ext uri="{FF2B5EF4-FFF2-40B4-BE49-F238E27FC236}">
                <a16:creationId xmlns:a16="http://schemas.microsoft.com/office/drawing/2014/main" id="{D36FBD0C-1EC1-334E-89E1-82D1EF5431DE}"/>
              </a:ext>
            </a:extLst>
          </p:cNvPr>
          <p:cNvSpPr txBox="1">
            <a:spLocks noGrp="1"/>
          </p:cNvSpPr>
          <p:nvPr>
            <p:ph type="body" sz="quarter" idx="54"/>
          </p:nvPr>
        </p:nvSpPr>
        <p:spPr>
          <a:xfrm>
            <a:off x="8783389" y="1100329"/>
            <a:ext cx="2158420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6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Measurements">
            <a:extLst>
              <a:ext uri="{FF2B5EF4-FFF2-40B4-BE49-F238E27FC236}">
                <a16:creationId xmlns:a16="http://schemas.microsoft.com/office/drawing/2014/main" id="{5159CB55-4738-754C-A380-499D0805D887}"/>
              </a:ext>
            </a:extLst>
          </p:cNvPr>
          <p:cNvSpPr txBox="1">
            <a:spLocks noGrp="1"/>
          </p:cNvSpPr>
          <p:nvPr>
            <p:ph type="body" sz="quarter" idx="55"/>
          </p:nvPr>
        </p:nvSpPr>
        <p:spPr>
          <a:xfrm>
            <a:off x="6028614" y="2819853"/>
            <a:ext cx="2158420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6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Measurements">
            <a:extLst>
              <a:ext uri="{FF2B5EF4-FFF2-40B4-BE49-F238E27FC236}">
                <a16:creationId xmlns:a16="http://schemas.microsoft.com/office/drawing/2014/main" id="{F791A673-5E86-CE4D-A964-CFEBFE556584}"/>
              </a:ext>
            </a:extLst>
          </p:cNvPr>
          <p:cNvSpPr txBox="1">
            <a:spLocks noGrp="1"/>
          </p:cNvSpPr>
          <p:nvPr>
            <p:ph type="body" sz="quarter" idx="56"/>
          </p:nvPr>
        </p:nvSpPr>
        <p:spPr>
          <a:xfrm>
            <a:off x="8783389" y="2819853"/>
            <a:ext cx="2158420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6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Measurements">
            <a:extLst>
              <a:ext uri="{FF2B5EF4-FFF2-40B4-BE49-F238E27FC236}">
                <a16:creationId xmlns:a16="http://schemas.microsoft.com/office/drawing/2014/main" id="{E45AB52D-1FDD-304D-B89E-D9FF6BB6B177}"/>
              </a:ext>
            </a:extLst>
          </p:cNvPr>
          <p:cNvSpPr txBox="1">
            <a:spLocks noGrp="1"/>
          </p:cNvSpPr>
          <p:nvPr>
            <p:ph type="body" sz="quarter" idx="57"/>
          </p:nvPr>
        </p:nvSpPr>
        <p:spPr>
          <a:xfrm>
            <a:off x="6028614" y="4533097"/>
            <a:ext cx="2158420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6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Measurements">
            <a:extLst>
              <a:ext uri="{FF2B5EF4-FFF2-40B4-BE49-F238E27FC236}">
                <a16:creationId xmlns:a16="http://schemas.microsoft.com/office/drawing/2014/main" id="{52B89791-47A7-5A4C-B9CD-F308FD85311E}"/>
              </a:ext>
            </a:extLst>
          </p:cNvPr>
          <p:cNvSpPr txBox="1">
            <a:spLocks noGrp="1"/>
          </p:cNvSpPr>
          <p:nvPr>
            <p:ph type="body" sz="quarter" idx="58"/>
          </p:nvPr>
        </p:nvSpPr>
        <p:spPr>
          <a:xfrm>
            <a:off x="8783389" y="4533097"/>
            <a:ext cx="2158420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6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857EBF9-E64E-E44F-9F2D-0A9F85C81F58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87533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1-6 Color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99E5C17-D48E-4584-AB09-900998A8D081}"/>
              </a:ext>
            </a:extLst>
          </p:cNvPr>
          <p:cNvSpPr/>
          <p:nvPr userDrawn="1"/>
        </p:nvSpPr>
        <p:spPr>
          <a:xfrm flipH="1">
            <a:off x="5400000" y="0"/>
            <a:ext cx="67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864D02-53F0-4486-B049-31DC6463E28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93759E5-B71E-4E44-B7D3-3C7172C23EAC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DB47B6-BF84-4E39-AA00-9C0461835F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4E2ED4-F2BA-451D-9887-4EFA690716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F11A0A-C208-45AA-99C2-CF1F5CAE0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63" y="1157079"/>
            <a:ext cx="4131480" cy="1179721"/>
          </a:xfrm>
        </p:spPr>
        <p:txBody>
          <a:bodyPr/>
          <a:lstStyle>
            <a:lvl1pPr algn="r"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621BB9AA-A8DE-5A45-A49F-0C5ACAF43D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28614" y="1435259"/>
            <a:ext cx="2128841" cy="1055065"/>
          </a:xfrm>
        </p:spPr>
        <p:txBody>
          <a:bodyPr/>
          <a:lstStyle>
            <a:lvl1pPr>
              <a:lnSpc>
                <a:spcPct val="130000"/>
              </a:lnSpc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D8770DA4-26A0-9445-96FC-C57772DEDF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783389" y="1435259"/>
            <a:ext cx="2158420" cy="1055065"/>
          </a:xfrm>
        </p:spPr>
        <p:txBody>
          <a:bodyPr/>
          <a:lstStyle>
            <a:lvl1pPr>
              <a:lnSpc>
                <a:spcPct val="130000"/>
              </a:lnSpc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2BF6501-7E8D-964C-983D-5DBD2B4EB0B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28614" y="3149759"/>
            <a:ext cx="2128841" cy="1055065"/>
          </a:xfrm>
        </p:spPr>
        <p:txBody>
          <a:bodyPr/>
          <a:lstStyle>
            <a:lvl1pPr>
              <a:lnSpc>
                <a:spcPct val="130000"/>
              </a:lnSpc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C26892C-EEDD-324B-A655-B1DCD5D405A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783389" y="3149759"/>
            <a:ext cx="2158420" cy="1055065"/>
          </a:xfrm>
        </p:spPr>
        <p:txBody>
          <a:bodyPr/>
          <a:lstStyle>
            <a:lvl1pPr>
              <a:lnSpc>
                <a:spcPct val="130000"/>
              </a:lnSpc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6FB1F827-F53C-4C4D-9F19-7E94E77DB5A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28614" y="4864259"/>
            <a:ext cx="2128841" cy="1055065"/>
          </a:xfrm>
        </p:spPr>
        <p:txBody>
          <a:bodyPr/>
          <a:lstStyle>
            <a:lvl1pPr>
              <a:lnSpc>
                <a:spcPct val="130000"/>
              </a:lnSpc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DA12A612-BAB3-4F4B-8428-E51B806EBDA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783389" y="4864259"/>
            <a:ext cx="2158420" cy="1055065"/>
          </a:xfrm>
        </p:spPr>
        <p:txBody>
          <a:bodyPr/>
          <a:lstStyle>
            <a:lvl1pPr>
              <a:lnSpc>
                <a:spcPct val="130000"/>
              </a:lnSpc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Measurements">
            <a:extLst>
              <a:ext uri="{FF2B5EF4-FFF2-40B4-BE49-F238E27FC236}">
                <a16:creationId xmlns:a16="http://schemas.microsoft.com/office/drawing/2014/main" id="{37E252F8-166F-0447-BC35-92A1A86310E6}"/>
              </a:ext>
            </a:extLst>
          </p:cNvPr>
          <p:cNvSpPr txBox="1">
            <a:spLocks noGrp="1"/>
          </p:cNvSpPr>
          <p:nvPr>
            <p:ph type="body" sz="quarter" idx="53"/>
          </p:nvPr>
        </p:nvSpPr>
        <p:spPr>
          <a:xfrm>
            <a:off x="6028614" y="1100329"/>
            <a:ext cx="2158420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6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Measurements">
            <a:extLst>
              <a:ext uri="{FF2B5EF4-FFF2-40B4-BE49-F238E27FC236}">
                <a16:creationId xmlns:a16="http://schemas.microsoft.com/office/drawing/2014/main" id="{DDA85719-3158-CB4A-ABDD-DF1988F90178}"/>
              </a:ext>
            </a:extLst>
          </p:cNvPr>
          <p:cNvSpPr txBox="1">
            <a:spLocks noGrp="1"/>
          </p:cNvSpPr>
          <p:nvPr>
            <p:ph type="body" sz="quarter" idx="54"/>
          </p:nvPr>
        </p:nvSpPr>
        <p:spPr>
          <a:xfrm>
            <a:off x="8783389" y="1100329"/>
            <a:ext cx="2158420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6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Measurements">
            <a:extLst>
              <a:ext uri="{FF2B5EF4-FFF2-40B4-BE49-F238E27FC236}">
                <a16:creationId xmlns:a16="http://schemas.microsoft.com/office/drawing/2014/main" id="{5C8969B2-630D-E544-8E3E-28834DB7E13B}"/>
              </a:ext>
            </a:extLst>
          </p:cNvPr>
          <p:cNvSpPr txBox="1">
            <a:spLocks noGrp="1"/>
          </p:cNvSpPr>
          <p:nvPr>
            <p:ph type="body" sz="quarter" idx="55"/>
          </p:nvPr>
        </p:nvSpPr>
        <p:spPr>
          <a:xfrm>
            <a:off x="6028614" y="2819853"/>
            <a:ext cx="2158420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6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Measurements">
            <a:extLst>
              <a:ext uri="{FF2B5EF4-FFF2-40B4-BE49-F238E27FC236}">
                <a16:creationId xmlns:a16="http://schemas.microsoft.com/office/drawing/2014/main" id="{80CF7A2E-738A-594F-9031-19563F1620A7}"/>
              </a:ext>
            </a:extLst>
          </p:cNvPr>
          <p:cNvSpPr txBox="1">
            <a:spLocks noGrp="1"/>
          </p:cNvSpPr>
          <p:nvPr>
            <p:ph type="body" sz="quarter" idx="56"/>
          </p:nvPr>
        </p:nvSpPr>
        <p:spPr>
          <a:xfrm>
            <a:off x="8783389" y="2819853"/>
            <a:ext cx="2158420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6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Measurements">
            <a:extLst>
              <a:ext uri="{FF2B5EF4-FFF2-40B4-BE49-F238E27FC236}">
                <a16:creationId xmlns:a16="http://schemas.microsoft.com/office/drawing/2014/main" id="{A3662B3E-086D-BB4E-AEEB-E120AFA0F32A}"/>
              </a:ext>
            </a:extLst>
          </p:cNvPr>
          <p:cNvSpPr txBox="1">
            <a:spLocks noGrp="1"/>
          </p:cNvSpPr>
          <p:nvPr>
            <p:ph type="body" sz="quarter" idx="57"/>
          </p:nvPr>
        </p:nvSpPr>
        <p:spPr>
          <a:xfrm>
            <a:off x="6028614" y="4533097"/>
            <a:ext cx="2158420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6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Measurements">
            <a:extLst>
              <a:ext uri="{FF2B5EF4-FFF2-40B4-BE49-F238E27FC236}">
                <a16:creationId xmlns:a16="http://schemas.microsoft.com/office/drawing/2014/main" id="{42FCB728-0677-0644-8561-90307060CF7C}"/>
              </a:ext>
            </a:extLst>
          </p:cNvPr>
          <p:cNvSpPr txBox="1">
            <a:spLocks noGrp="1"/>
          </p:cNvSpPr>
          <p:nvPr>
            <p:ph type="body" sz="quarter" idx="58"/>
          </p:nvPr>
        </p:nvSpPr>
        <p:spPr>
          <a:xfrm>
            <a:off x="8783389" y="4533097"/>
            <a:ext cx="2158420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412750">
              <a:lnSpc>
                <a:spcPct val="100000"/>
              </a:lnSpc>
              <a:spcBef>
                <a:spcPts val="0"/>
              </a:spcBef>
              <a:buSzTx/>
              <a:buNone/>
              <a:defRPr sz="16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C5566076-C511-F228-5A8C-222BE30FE97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FC433C4F-CE45-2D85-0272-AC48DE4335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1194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6 Colum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Lorem ipsum"/>
          <p:cNvSpPr txBox="1">
            <a:spLocks noGrp="1"/>
          </p:cNvSpPr>
          <p:nvPr>
            <p:ph type="body" sz="quarter" idx="27"/>
          </p:nvPr>
        </p:nvSpPr>
        <p:spPr>
          <a:xfrm>
            <a:off x="883242" y="1238054"/>
            <a:ext cx="1758358" cy="628846"/>
          </a:xfrm>
          <a:prstGeom prst="rect">
            <a:avLst/>
          </a:prstGeom>
          <a:solidFill>
            <a:srgbClr val="E9F35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50"/>
              </a:spcBef>
              <a:buSzTx/>
              <a:buNone/>
              <a:defRPr sz="1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22" name="LOREM IPSUM"/>
          <p:cNvSpPr txBox="1">
            <a:spLocks noGrp="1"/>
          </p:cNvSpPr>
          <p:nvPr>
            <p:ph type="body" sz="quarter" idx="34"/>
          </p:nvPr>
        </p:nvSpPr>
        <p:spPr>
          <a:xfrm rot="16200000">
            <a:off x="-441894" y="2843330"/>
            <a:ext cx="1894575" cy="221114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3FAB2A-87B9-4377-B3AC-A160558B8204}"/>
              </a:ext>
            </a:extLst>
          </p:cNvPr>
          <p:cNvSpPr>
            <a:spLocks noGrp="1"/>
          </p:cNvSpPr>
          <p:nvPr>
            <p:ph type="dt" sz="half" idx="48"/>
          </p:nvPr>
        </p:nvSpPr>
        <p:spPr/>
        <p:txBody>
          <a:bodyPr/>
          <a:lstStyle/>
          <a:p>
            <a:fld id="{532300F1-4CC6-A44A-B5B6-8A2E3AFE435A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40A4F8-E7CE-4467-B5EC-4B4805E855CB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12246F-B168-41B6-B4DD-EB935BF14401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CEECB3-5AA1-45C0-9608-03037EA0CF03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83242" y="1949450"/>
            <a:ext cx="1758358" cy="2000250"/>
          </a:xfrm>
          <a:solidFill>
            <a:srgbClr val="F2F2F2"/>
          </a:solidFill>
        </p:spPr>
        <p:txBody>
          <a:bodyPr lIns="324000" tIns="180000" rIns="108000"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2939920-E34F-4BFA-8ED1-BA327D827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801479"/>
            <a:ext cx="10284807" cy="36692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1" name="Lorem ipsum">
            <a:extLst>
              <a:ext uri="{FF2B5EF4-FFF2-40B4-BE49-F238E27FC236}">
                <a16:creationId xmlns:a16="http://schemas.microsoft.com/office/drawing/2014/main" id="{B9701954-748C-4AE4-8759-BE1A4A1B5CB4}"/>
              </a:ext>
            </a:extLst>
          </p:cNvPr>
          <p:cNvSpPr txBox="1">
            <a:spLocks noGrp="1"/>
          </p:cNvSpPr>
          <p:nvPr>
            <p:ph type="body" sz="quarter" idx="58"/>
          </p:nvPr>
        </p:nvSpPr>
        <p:spPr>
          <a:xfrm>
            <a:off x="2705692" y="1238054"/>
            <a:ext cx="1758358" cy="628846"/>
          </a:xfrm>
          <a:prstGeom prst="rect">
            <a:avLst/>
          </a:prstGeom>
          <a:solidFill>
            <a:srgbClr val="E9F35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50"/>
              </a:spcBef>
              <a:buSzTx/>
              <a:buNone/>
              <a:defRPr sz="1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3D0F4402-3CFD-4B0B-8B2A-13A2706D4C3A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2705692" y="1949450"/>
            <a:ext cx="1758358" cy="2000250"/>
          </a:xfrm>
          <a:solidFill>
            <a:srgbClr val="F2F2F2"/>
          </a:solidFill>
        </p:spPr>
        <p:txBody>
          <a:bodyPr lIns="324000" tIns="180000" rIns="108000"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Lorem ipsum">
            <a:extLst>
              <a:ext uri="{FF2B5EF4-FFF2-40B4-BE49-F238E27FC236}">
                <a16:creationId xmlns:a16="http://schemas.microsoft.com/office/drawing/2014/main" id="{7B61CB29-54F6-407E-AE0C-94FBE79EEF7B}"/>
              </a:ext>
            </a:extLst>
          </p:cNvPr>
          <p:cNvSpPr txBox="1">
            <a:spLocks noGrp="1"/>
          </p:cNvSpPr>
          <p:nvPr>
            <p:ph type="body" sz="quarter" idx="60"/>
          </p:nvPr>
        </p:nvSpPr>
        <p:spPr>
          <a:xfrm>
            <a:off x="4528142" y="1238054"/>
            <a:ext cx="1758358" cy="628846"/>
          </a:xfrm>
          <a:prstGeom prst="rect">
            <a:avLst/>
          </a:prstGeom>
          <a:solidFill>
            <a:srgbClr val="E9F35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50"/>
              </a:spcBef>
              <a:buSzTx/>
              <a:buNone/>
              <a:defRPr sz="1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860668A3-9EE1-4B6E-B136-8BE393DE2723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4528142" y="1949450"/>
            <a:ext cx="1758358" cy="2000250"/>
          </a:xfrm>
          <a:solidFill>
            <a:srgbClr val="F2F2F2"/>
          </a:solidFill>
        </p:spPr>
        <p:txBody>
          <a:bodyPr lIns="324000" tIns="180000" rIns="108000"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Lorem ipsum">
            <a:extLst>
              <a:ext uri="{FF2B5EF4-FFF2-40B4-BE49-F238E27FC236}">
                <a16:creationId xmlns:a16="http://schemas.microsoft.com/office/drawing/2014/main" id="{D28A22C9-69F1-4D22-A28C-E7BF087A6F23}"/>
              </a:ext>
            </a:extLst>
          </p:cNvPr>
          <p:cNvSpPr txBox="1">
            <a:spLocks noGrp="1"/>
          </p:cNvSpPr>
          <p:nvPr>
            <p:ph type="body" sz="quarter" idx="62"/>
          </p:nvPr>
        </p:nvSpPr>
        <p:spPr>
          <a:xfrm>
            <a:off x="6344242" y="1238054"/>
            <a:ext cx="1758358" cy="628846"/>
          </a:xfrm>
          <a:prstGeom prst="rect">
            <a:avLst/>
          </a:prstGeom>
          <a:solidFill>
            <a:srgbClr val="E9F35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50"/>
              </a:spcBef>
              <a:buSzTx/>
              <a:buNone/>
              <a:defRPr sz="1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CAD2EE6A-EB86-4F56-8D25-3EB173034082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6344242" y="1949450"/>
            <a:ext cx="1758358" cy="2000250"/>
          </a:xfrm>
          <a:solidFill>
            <a:srgbClr val="F2F2F2"/>
          </a:solidFill>
        </p:spPr>
        <p:txBody>
          <a:bodyPr lIns="324000" tIns="180000" rIns="108000"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" name="Lorem ipsum">
            <a:extLst>
              <a:ext uri="{FF2B5EF4-FFF2-40B4-BE49-F238E27FC236}">
                <a16:creationId xmlns:a16="http://schemas.microsoft.com/office/drawing/2014/main" id="{428B3327-3908-4B2A-9437-5D5CE74770CD}"/>
              </a:ext>
            </a:extLst>
          </p:cNvPr>
          <p:cNvSpPr txBox="1">
            <a:spLocks noGrp="1"/>
          </p:cNvSpPr>
          <p:nvPr>
            <p:ph type="body" sz="quarter" idx="64"/>
          </p:nvPr>
        </p:nvSpPr>
        <p:spPr>
          <a:xfrm>
            <a:off x="8160342" y="1238054"/>
            <a:ext cx="1758358" cy="628846"/>
          </a:xfrm>
          <a:prstGeom prst="rect">
            <a:avLst/>
          </a:prstGeom>
          <a:solidFill>
            <a:srgbClr val="E9F35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50"/>
              </a:spcBef>
              <a:buSzTx/>
              <a:buNone/>
              <a:defRPr sz="1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B6121A90-8630-432E-A21C-8A8ACE5713A2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8160342" y="1949450"/>
            <a:ext cx="1758358" cy="2000250"/>
          </a:xfrm>
          <a:solidFill>
            <a:srgbClr val="F2F2F2"/>
          </a:solidFill>
        </p:spPr>
        <p:txBody>
          <a:bodyPr lIns="324000" tIns="180000" rIns="108000"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7" name="Lorem ipsum">
            <a:extLst>
              <a:ext uri="{FF2B5EF4-FFF2-40B4-BE49-F238E27FC236}">
                <a16:creationId xmlns:a16="http://schemas.microsoft.com/office/drawing/2014/main" id="{1977181A-0FA2-4C9F-B472-2A4D094BB8DF}"/>
              </a:ext>
            </a:extLst>
          </p:cNvPr>
          <p:cNvSpPr txBox="1">
            <a:spLocks noGrp="1"/>
          </p:cNvSpPr>
          <p:nvPr>
            <p:ph type="body" sz="quarter" idx="66"/>
          </p:nvPr>
        </p:nvSpPr>
        <p:spPr>
          <a:xfrm>
            <a:off x="9976442" y="1238054"/>
            <a:ext cx="1758358" cy="628846"/>
          </a:xfrm>
          <a:prstGeom prst="rect">
            <a:avLst/>
          </a:prstGeom>
          <a:solidFill>
            <a:srgbClr val="E9F35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50"/>
              </a:spcBef>
              <a:buSzTx/>
              <a:buNone/>
              <a:defRPr sz="1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B31CA322-292A-4AB5-8597-D8006631DAFE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9976442" y="1949450"/>
            <a:ext cx="1758358" cy="2000250"/>
          </a:xfrm>
          <a:solidFill>
            <a:srgbClr val="F2F2F2"/>
          </a:solidFill>
        </p:spPr>
        <p:txBody>
          <a:bodyPr lIns="324000" tIns="180000" rIns="108000"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LOREM IPSUM">
            <a:extLst>
              <a:ext uri="{FF2B5EF4-FFF2-40B4-BE49-F238E27FC236}">
                <a16:creationId xmlns:a16="http://schemas.microsoft.com/office/drawing/2014/main" id="{2063AB97-FCD3-46A8-AF90-64EE18312B66}"/>
              </a:ext>
            </a:extLst>
          </p:cNvPr>
          <p:cNvSpPr txBox="1">
            <a:spLocks noGrp="1"/>
          </p:cNvSpPr>
          <p:nvPr>
            <p:ph type="body" sz="quarter" idx="68"/>
          </p:nvPr>
        </p:nvSpPr>
        <p:spPr>
          <a:xfrm rot="16200000">
            <a:off x="-441894" y="4913430"/>
            <a:ext cx="1894575" cy="221114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7" name="Text Placeholder 5">
            <a:extLst>
              <a:ext uri="{FF2B5EF4-FFF2-40B4-BE49-F238E27FC236}">
                <a16:creationId xmlns:a16="http://schemas.microsoft.com/office/drawing/2014/main" id="{F8FB577D-257A-4AB5-8D37-1B29DB4579F6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883242" y="4019550"/>
            <a:ext cx="1758358" cy="2000250"/>
          </a:xfrm>
          <a:solidFill>
            <a:srgbClr val="F2F2F2"/>
          </a:solidFill>
        </p:spPr>
        <p:txBody>
          <a:bodyPr lIns="324000" tIns="180000" rIns="108000"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8" name="Text Placeholder 5">
            <a:extLst>
              <a:ext uri="{FF2B5EF4-FFF2-40B4-BE49-F238E27FC236}">
                <a16:creationId xmlns:a16="http://schemas.microsoft.com/office/drawing/2014/main" id="{5151750F-4050-41D7-83E9-386947854EDE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2705692" y="4019550"/>
            <a:ext cx="1758358" cy="2000250"/>
          </a:xfrm>
          <a:solidFill>
            <a:srgbClr val="F2F2F2"/>
          </a:solidFill>
        </p:spPr>
        <p:txBody>
          <a:bodyPr lIns="324000" tIns="180000" rIns="108000"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9" name="Text Placeholder 5">
            <a:extLst>
              <a:ext uri="{FF2B5EF4-FFF2-40B4-BE49-F238E27FC236}">
                <a16:creationId xmlns:a16="http://schemas.microsoft.com/office/drawing/2014/main" id="{500F63F8-9C06-46DD-BF76-BCDFBE665FD3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4528142" y="4019550"/>
            <a:ext cx="1758358" cy="2000250"/>
          </a:xfrm>
          <a:solidFill>
            <a:srgbClr val="F2F2F2"/>
          </a:solidFill>
        </p:spPr>
        <p:txBody>
          <a:bodyPr lIns="324000" tIns="180000" rIns="108000"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0" name="Text Placeholder 5">
            <a:extLst>
              <a:ext uri="{FF2B5EF4-FFF2-40B4-BE49-F238E27FC236}">
                <a16:creationId xmlns:a16="http://schemas.microsoft.com/office/drawing/2014/main" id="{13B9EEEA-812B-4643-9768-9B6B5CA4152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6344242" y="4019550"/>
            <a:ext cx="1758358" cy="2000250"/>
          </a:xfrm>
          <a:solidFill>
            <a:srgbClr val="F2F2F2"/>
          </a:solidFill>
        </p:spPr>
        <p:txBody>
          <a:bodyPr lIns="324000" tIns="180000" rIns="108000"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1" name="Text Placeholder 5">
            <a:extLst>
              <a:ext uri="{FF2B5EF4-FFF2-40B4-BE49-F238E27FC236}">
                <a16:creationId xmlns:a16="http://schemas.microsoft.com/office/drawing/2014/main" id="{AF048120-5A19-40D7-AB38-F2346DFDAEA2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8160342" y="4019550"/>
            <a:ext cx="1758358" cy="2000250"/>
          </a:xfrm>
          <a:solidFill>
            <a:srgbClr val="F2F2F2"/>
          </a:solidFill>
        </p:spPr>
        <p:txBody>
          <a:bodyPr lIns="324000" tIns="180000" rIns="108000"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2" name="Text Placeholder 5">
            <a:extLst>
              <a:ext uri="{FF2B5EF4-FFF2-40B4-BE49-F238E27FC236}">
                <a16:creationId xmlns:a16="http://schemas.microsoft.com/office/drawing/2014/main" id="{213AB770-A3EB-4470-9D98-0275A39147F4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9976442" y="4019550"/>
            <a:ext cx="1758358" cy="2000250"/>
          </a:xfrm>
          <a:solidFill>
            <a:srgbClr val="F2F2F2"/>
          </a:solidFill>
        </p:spPr>
        <p:txBody>
          <a:bodyPr lIns="324000" tIns="180000" rIns="108000"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9C5C39E1-F42F-89A7-BCC6-970FD003FD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678199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part 1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DA10-30C4-2644-ABB1-32ED9A224F7E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C26B45C3-31D9-4BAA-B765-BAB9F0FA50BC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400051" y="4191000"/>
            <a:ext cx="2146299" cy="1428750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E65D2ABF-97FC-4BDD-BDB8-E326E108140D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00051" y="3846959"/>
            <a:ext cx="2146299" cy="331341"/>
          </a:xfr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sz="15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1CE544AF-BCDB-417A-B62C-16FE743F971E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00051" y="2863851"/>
            <a:ext cx="2146299" cy="444500"/>
          </a:xfrm>
          <a:noFill/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21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XXXX</a:t>
            </a:r>
          </a:p>
        </p:txBody>
      </p:sp>
      <p:sp>
        <p:nvSpPr>
          <p:cNvPr id="35" name="Line">
            <a:extLst>
              <a:ext uri="{FF2B5EF4-FFF2-40B4-BE49-F238E27FC236}">
                <a16:creationId xmlns:a16="http://schemas.microsoft.com/office/drawing/2014/main" id="{C6EB725C-F93C-4B8B-B70B-20A77503CC99}"/>
              </a:ext>
            </a:extLst>
          </p:cNvPr>
          <p:cNvSpPr/>
          <p:nvPr userDrawn="1"/>
        </p:nvSpPr>
        <p:spPr>
          <a:xfrm>
            <a:off x="501469" y="3539169"/>
            <a:ext cx="11807127" cy="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lnSpc>
                <a:spcPct val="100000"/>
              </a:lnSpc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36" name="Circle">
            <a:extLst>
              <a:ext uri="{FF2B5EF4-FFF2-40B4-BE49-F238E27FC236}">
                <a16:creationId xmlns:a16="http://schemas.microsoft.com/office/drawing/2014/main" id="{A3655DF3-E852-433E-9898-DE62CF495EB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03745" y="3428741"/>
            <a:ext cx="191017" cy="191017"/>
          </a:xfrm>
          <a:prstGeom prst="ellipse">
            <a:avLst/>
          </a:prstGeom>
          <a:solidFill>
            <a:srgbClr val="FFFFFF"/>
          </a:solidFill>
        </p:spPr>
        <p:txBody>
          <a:bodyPr lIns="0" tIns="0" rIns="0" bIns="0" anchor="ctr" anchorCtr="0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">
                <a:solidFill>
                  <a:srgbClr val="FFFFFF"/>
                </a:solidFill>
                <a:latin typeface="+mn-lt"/>
                <a:sym typeface="Helvetica Neue Medium"/>
              </a:defRPr>
            </a:lvl1pPr>
          </a:lstStyle>
          <a:p>
            <a: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fi-FI"/>
              <a:t> </a:t>
            </a:r>
            <a:endParaRPr/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85B4C8AF-63BC-4FBA-A6F6-94E1BE566AE1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3359151" y="4191000"/>
            <a:ext cx="2146299" cy="1428750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1F267474-A9F3-4713-A1A9-7248D23EDA1D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3359151" y="3846959"/>
            <a:ext cx="2146299" cy="331341"/>
          </a:xfr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sz="15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B6E947C8-C862-46F6-87A9-3B04C64CD8F9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359151" y="2863851"/>
            <a:ext cx="2146299" cy="444500"/>
          </a:xfrm>
          <a:noFill/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21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XXXX</a:t>
            </a:r>
          </a:p>
        </p:txBody>
      </p:sp>
      <p:sp>
        <p:nvSpPr>
          <p:cNvPr id="40" name="Circle">
            <a:extLst>
              <a:ext uri="{FF2B5EF4-FFF2-40B4-BE49-F238E27FC236}">
                <a16:creationId xmlns:a16="http://schemas.microsoft.com/office/drawing/2014/main" id="{1DFD8E59-9397-45AD-A545-C9841C8058F9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362845" y="3428741"/>
            <a:ext cx="191017" cy="191017"/>
          </a:xfrm>
          <a:prstGeom prst="ellipse">
            <a:avLst/>
          </a:prstGeom>
          <a:solidFill>
            <a:srgbClr val="FFFFFF"/>
          </a:solidFill>
        </p:spPr>
        <p:txBody>
          <a:bodyPr lIns="0" tIns="0" rIns="0" bIns="0" anchor="ctr" anchorCtr="0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">
                <a:solidFill>
                  <a:srgbClr val="FFFFFF"/>
                </a:solidFill>
                <a:latin typeface="+mn-lt"/>
                <a:sym typeface="Helvetica Neue Medium"/>
              </a:defRPr>
            </a:lvl1pPr>
          </a:lstStyle>
          <a:p>
            <a: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fi-FI"/>
              <a:t> </a:t>
            </a:r>
            <a:endParaRPr/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6DCC15BC-7D81-4609-9094-BBB6B2582380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6375401" y="4191000"/>
            <a:ext cx="2146299" cy="1428750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6648DD40-6DE2-4A49-B73C-D53543E9FCB4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6375401" y="3846959"/>
            <a:ext cx="2146299" cy="331341"/>
          </a:xfr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sz="15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455E8A98-208D-467B-B8BE-832BD7760085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6375401" y="2863851"/>
            <a:ext cx="2146299" cy="444500"/>
          </a:xfrm>
          <a:noFill/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21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XXXX</a:t>
            </a:r>
          </a:p>
        </p:txBody>
      </p:sp>
      <p:sp>
        <p:nvSpPr>
          <p:cNvPr id="44" name="Circle">
            <a:extLst>
              <a:ext uri="{FF2B5EF4-FFF2-40B4-BE49-F238E27FC236}">
                <a16:creationId xmlns:a16="http://schemas.microsoft.com/office/drawing/2014/main" id="{0D8C56BC-DEE4-404E-90C4-2A7F693E9E3C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6379095" y="3428741"/>
            <a:ext cx="191017" cy="191017"/>
          </a:xfrm>
          <a:prstGeom prst="ellipse">
            <a:avLst/>
          </a:prstGeom>
          <a:solidFill>
            <a:srgbClr val="FFFFFF"/>
          </a:solidFill>
        </p:spPr>
        <p:txBody>
          <a:bodyPr lIns="0" tIns="0" rIns="0" bIns="0" anchor="ctr" anchorCtr="0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">
                <a:solidFill>
                  <a:srgbClr val="FFFFFF"/>
                </a:solidFill>
                <a:latin typeface="+mn-lt"/>
                <a:sym typeface="Helvetica Neue Medium"/>
              </a:defRPr>
            </a:lvl1pPr>
          </a:lstStyle>
          <a:p>
            <a: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fi-FI"/>
              <a:t> </a:t>
            </a:r>
            <a:endParaRPr/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3780F9B8-2FBB-484F-907E-AE82CCF79D3F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9423401" y="4191000"/>
            <a:ext cx="2146299" cy="1428750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D42902B5-785D-4A14-BA04-778729FA75F3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9423401" y="3846959"/>
            <a:ext cx="2146299" cy="331341"/>
          </a:xfr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sz="15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C49C7818-0154-4D66-A042-059BCD499F1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423401" y="2863851"/>
            <a:ext cx="2146299" cy="444500"/>
          </a:xfrm>
          <a:noFill/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21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XXXX</a:t>
            </a:r>
          </a:p>
        </p:txBody>
      </p:sp>
      <p:sp>
        <p:nvSpPr>
          <p:cNvPr id="48" name="Circle">
            <a:extLst>
              <a:ext uri="{FF2B5EF4-FFF2-40B4-BE49-F238E27FC236}">
                <a16:creationId xmlns:a16="http://schemas.microsoft.com/office/drawing/2014/main" id="{93B82631-CD1F-4FE4-8EE4-F8BE2F233202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9427095" y="3428741"/>
            <a:ext cx="191017" cy="191017"/>
          </a:xfrm>
          <a:prstGeom prst="ellipse">
            <a:avLst/>
          </a:prstGeom>
          <a:solidFill>
            <a:srgbClr val="FFFFFF"/>
          </a:solidFill>
        </p:spPr>
        <p:txBody>
          <a:bodyPr lIns="0" tIns="0" rIns="0" bIns="0" anchor="ctr" anchorCtr="0">
            <a:no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">
                <a:solidFill>
                  <a:srgbClr val="FFFFFF"/>
                </a:solidFill>
                <a:latin typeface="+mn-lt"/>
                <a:sym typeface="Helvetica Neue Medium"/>
              </a:defRPr>
            </a:lvl1pPr>
          </a:lstStyle>
          <a:p>
            <a: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fi-FI"/>
              <a:t> </a:t>
            </a:r>
            <a:endParaRPr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A194156-7EBF-990B-ECB0-69BEFB40FD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tle 9">
            <a:extLst>
              <a:ext uri="{FF2B5EF4-FFF2-40B4-BE49-F238E27FC236}">
                <a16:creationId xmlns:a16="http://schemas.microsoft.com/office/drawing/2014/main" id="{E7A05502-5743-1E28-52F4-BCE1E5879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29"/>
            <a:ext cx="9867364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41D53519-6896-1D77-8BA6-2E575967B8C7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72867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tab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6">
            <a:extLst>
              <a:ext uri="{FF2B5EF4-FFF2-40B4-BE49-F238E27FC236}">
                <a16:creationId xmlns:a16="http://schemas.microsoft.com/office/drawing/2014/main" id="{C8B9C4C6-A2E2-478A-BFBE-6AC7C702B075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258431" y="1098549"/>
            <a:ext cx="9896467" cy="1210104"/>
          </a:xfrm>
          <a:solidFill>
            <a:srgbClr val="F3F2F3"/>
          </a:solid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81" name="Text Placeholder 6">
            <a:extLst>
              <a:ext uri="{FF2B5EF4-FFF2-40B4-BE49-F238E27FC236}">
                <a16:creationId xmlns:a16="http://schemas.microsoft.com/office/drawing/2014/main" id="{7D79A45E-3475-4BC2-938E-493E19B337B5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1258431" y="2387599"/>
            <a:ext cx="9896467" cy="1210104"/>
          </a:xfrm>
          <a:solidFill>
            <a:srgbClr val="F3F2F3"/>
          </a:solid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83" name="Text Placeholder 6">
            <a:extLst>
              <a:ext uri="{FF2B5EF4-FFF2-40B4-BE49-F238E27FC236}">
                <a16:creationId xmlns:a16="http://schemas.microsoft.com/office/drawing/2014/main" id="{DF90E33E-7BDC-4075-958B-229B7F9FD420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258431" y="3670299"/>
            <a:ext cx="9896467" cy="1210104"/>
          </a:xfrm>
          <a:solidFill>
            <a:srgbClr val="F3F2F3"/>
          </a:solid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84" name="Lorem ipsum">
            <a:extLst>
              <a:ext uri="{FF2B5EF4-FFF2-40B4-BE49-F238E27FC236}">
                <a16:creationId xmlns:a16="http://schemas.microsoft.com/office/drawing/2014/main" id="{0F629099-A2B5-479A-90EA-80BEB8C26FC6}"/>
              </a:ext>
            </a:extLst>
          </p:cNvPr>
          <p:cNvSpPr txBox="1">
            <a:spLocks noGrp="1"/>
          </p:cNvSpPr>
          <p:nvPr>
            <p:ph type="body" sz="quarter" idx="71"/>
          </p:nvPr>
        </p:nvSpPr>
        <p:spPr>
          <a:xfrm rot="16200000">
            <a:off x="398820" y="5309834"/>
            <a:ext cx="1210104" cy="509133"/>
          </a:xfrm>
          <a:prstGeom prst="rect">
            <a:avLst/>
          </a:prstGeom>
          <a:solidFill>
            <a:srgbClr val="E9F35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 defTabSz="412750">
              <a:lnSpc>
                <a:spcPct val="9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5" name="Text Placeholder 6">
            <a:extLst>
              <a:ext uri="{FF2B5EF4-FFF2-40B4-BE49-F238E27FC236}">
                <a16:creationId xmlns:a16="http://schemas.microsoft.com/office/drawing/2014/main" id="{89B6A94D-8969-4FCA-8170-BE94E9DBEF40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1258431" y="4959349"/>
            <a:ext cx="9896467" cy="1210104"/>
          </a:xfrm>
          <a:solidFill>
            <a:srgbClr val="F3F2F3"/>
          </a:solid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108" name="Line"/>
          <p:cNvSpPr/>
          <p:nvPr/>
        </p:nvSpPr>
        <p:spPr>
          <a:xfrm flipV="1">
            <a:off x="2772543" y="842735"/>
            <a:ext cx="1" cy="5342079"/>
          </a:xfrm>
          <a:prstGeom prst="line">
            <a:avLst/>
          </a:prstGeom>
          <a:ln w="25400">
            <a:solidFill>
              <a:srgbClr val="A7A7A7">
                <a:alpha val="36153"/>
              </a:srgb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>
              <a:lnSpc>
                <a:spcPct val="100000"/>
              </a:lnSpc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1110" name="Line"/>
          <p:cNvSpPr/>
          <p:nvPr/>
        </p:nvSpPr>
        <p:spPr>
          <a:xfrm flipV="1">
            <a:off x="5994154" y="844465"/>
            <a:ext cx="1" cy="5336907"/>
          </a:xfrm>
          <a:prstGeom prst="line">
            <a:avLst/>
          </a:prstGeom>
          <a:ln w="25400">
            <a:solidFill>
              <a:srgbClr val="A7A7A7">
                <a:alpha val="36153"/>
              </a:srgb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>
              <a:lnSpc>
                <a:spcPct val="100000"/>
              </a:lnSpc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1112" name="Line"/>
          <p:cNvSpPr/>
          <p:nvPr userDrawn="1"/>
        </p:nvSpPr>
        <p:spPr>
          <a:xfrm flipV="1">
            <a:off x="9066181" y="844465"/>
            <a:ext cx="1" cy="5337580"/>
          </a:xfrm>
          <a:prstGeom prst="line">
            <a:avLst/>
          </a:prstGeom>
          <a:ln w="25400">
            <a:solidFill>
              <a:srgbClr val="A7A7A7">
                <a:alpha val="36153"/>
              </a:srgbClr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412750">
              <a:lnSpc>
                <a:spcPct val="100000"/>
              </a:lnSpc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1115" name="Jan"/>
          <p:cNvSpPr txBox="1">
            <a:spLocks noGrp="1"/>
          </p:cNvSpPr>
          <p:nvPr>
            <p:ph type="body" sz="quarter" idx="33" hasCustomPrompt="1"/>
          </p:nvPr>
        </p:nvSpPr>
        <p:spPr>
          <a:xfrm>
            <a:off x="2566534" y="574330"/>
            <a:ext cx="412019" cy="18466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fi-FI"/>
              <a:t>xxx</a:t>
            </a:r>
            <a:endParaRPr/>
          </a:p>
        </p:txBody>
      </p:sp>
      <p:sp>
        <p:nvSpPr>
          <p:cNvPr id="1117" name="Mar"/>
          <p:cNvSpPr txBox="1">
            <a:spLocks noGrp="1"/>
          </p:cNvSpPr>
          <p:nvPr>
            <p:ph type="body" sz="quarter" idx="35" hasCustomPrompt="1"/>
          </p:nvPr>
        </p:nvSpPr>
        <p:spPr>
          <a:xfrm>
            <a:off x="5781795" y="574330"/>
            <a:ext cx="412019" cy="18466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fi-FI"/>
              <a:t>xxx</a:t>
            </a:r>
            <a:endParaRPr/>
          </a:p>
        </p:txBody>
      </p:sp>
      <p:sp>
        <p:nvSpPr>
          <p:cNvPr id="1119" name="May"/>
          <p:cNvSpPr txBox="1">
            <a:spLocks noGrp="1"/>
          </p:cNvSpPr>
          <p:nvPr>
            <p:ph type="body" sz="quarter" idx="37" hasCustomPrompt="1"/>
          </p:nvPr>
        </p:nvSpPr>
        <p:spPr>
          <a:xfrm>
            <a:off x="8847473" y="574330"/>
            <a:ext cx="412019" cy="18466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fi-FI"/>
              <a:t>xxx</a:t>
            </a:r>
            <a:endParaRPr/>
          </a:p>
        </p:txBody>
      </p:sp>
      <p:sp>
        <p:nvSpPr>
          <p:cNvPr id="1125" name="Lorem ipsum dolor"/>
          <p:cNvSpPr txBox="1">
            <a:spLocks noGrp="1"/>
          </p:cNvSpPr>
          <p:nvPr>
            <p:ph type="body" sz="quarter" idx="40"/>
          </p:nvPr>
        </p:nvSpPr>
        <p:spPr>
          <a:xfrm>
            <a:off x="4352221" y="1726413"/>
            <a:ext cx="2171124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26" name="Lorem ipsum dolor"/>
          <p:cNvSpPr txBox="1">
            <a:spLocks noGrp="1"/>
          </p:cNvSpPr>
          <p:nvPr>
            <p:ph type="body" sz="quarter" idx="41"/>
          </p:nvPr>
        </p:nvSpPr>
        <p:spPr>
          <a:xfrm>
            <a:off x="7248256" y="1358738"/>
            <a:ext cx="2171124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27" name="Lorem ipsum dolor"/>
          <p:cNvSpPr txBox="1">
            <a:spLocks noGrp="1"/>
          </p:cNvSpPr>
          <p:nvPr>
            <p:ph type="body" sz="quarter" idx="42"/>
          </p:nvPr>
        </p:nvSpPr>
        <p:spPr>
          <a:xfrm>
            <a:off x="1849420" y="2553004"/>
            <a:ext cx="2171124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29" name="Lorem ipsum dolor"/>
          <p:cNvSpPr txBox="1">
            <a:spLocks noGrp="1"/>
          </p:cNvSpPr>
          <p:nvPr>
            <p:ph type="body" sz="quarter" idx="43"/>
          </p:nvPr>
        </p:nvSpPr>
        <p:spPr>
          <a:xfrm>
            <a:off x="4008775" y="2553004"/>
            <a:ext cx="2171125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32" name="Lorem ipsum dolor"/>
          <p:cNvSpPr txBox="1">
            <a:spLocks noGrp="1"/>
          </p:cNvSpPr>
          <p:nvPr>
            <p:ph type="body" sz="quarter" idx="44"/>
          </p:nvPr>
        </p:nvSpPr>
        <p:spPr>
          <a:xfrm>
            <a:off x="7395404" y="2553004"/>
            <a:ext cx="2171124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34" name="Lorem ipsum dolor"/>
          <p:cNvSpPr txBox="1">
            <a:spLocks noGrp="1"/>
          </p:cNvSpPr>
          <p:nvPr>
            <p:ph type="body" sz="quarter" idx="45"/>
          </p:nvPr>
        </p:nvSpPr>
        <p:spPr>
          <a:xfrm>
            <a:off x="4800950" y="2975129"/>
            <a:ext cx="2171125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36" name="Lorem ipsum dolor"/>
          <p:cNvSpPr txBox="1">
            <a:spLocks noGrp="1"/>
          </p:cNvSpPr>
          <p:nvPr>
            <p:ph type="body" sz="quarter" idx="46"/>
          </p:nvPr>
        </p:nvSpPr>
        <p:spPr>
          <a:xfrm>
            <a:off x="7491304" y="2975129"/>
            <a:ext cx="2171125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38" name="Lorem"/>
          <p:cNvSpPr txBox="1">
            <a:spLocks noGrp="1"/>
          </p:cNvSpPr>
          <p:nvPr>
            <p:ph type="body" sz="quarter" idx="47"/>
          </p:nvPr>
        </p:nvSpPr>
        <p:spPr>
          <a:xfrm>
            <a:off x="9906496" y="2553004"/>
            <a:ext cx="2171124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41" name="Lorem ipsum dolor"/>
          <p:cNvSpPr txBox="1">
            <a:spLocks noGrp="1"/>
          </p:cNvSpPr>
          <p:nvPr>
            <p:ph type="body" sz="quarter" idx="48"/>
          </p:nvPr>
        </p:nvSpPr>
        <p:spPr>
          <a:xfrm>
            <a:off x="1862120" y="3854037"/>
            <a:ext cx="2171124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42" name="Lorem ipsum dolor"/>
          <p:cNvSpPr txBox="1">
            <a:spLocks noGrp="1"/>
          </p:cNvSpPr>
          <p:nvPr>
            <p:ph type="body" sz="quarter" idx="49"/>
          </p:nvPr>
        </p:nvSpPr>
        <p:spPr>
          <a:xfrm>
            <a:off x="4563209" y="3854037"/>
            <a:ext cx="2171125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44" name="Lorem ipsum dolor"/>
          <p:cNvSpPr txBox="1">
            <a:spLocks noGrp="1"/>
          </p:cNvSpPr>
          <p:nvPr>
            <p:ph type="body" sz="quarter" idx="50"/>
          </p:nvPr>
        </p:nvSpPr>
        <p:spPr>
          <a:xfrm>
            <a:off x="4829312" y="4275965"/>
            <a:ext cx="2171124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47" name="Lorem ipsum dolor"/>
          <p:cNvSpPr txBox="1">
            <a:spLocks noGrp="1"/>
          </p:cNvSpPr>
          <p:nvPr>
            <p:ph type="body" sz="quarter" idx="51"/>
          </p:nvPr>
        </p:nvSpPr>
        <p:spPr>
          <a:xfrm>
            <a:off x="7478604" y="4275965"/>
            <a:ext cx="2171125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48" name="Lorem"/>
          <p:cNvSpPr txBox="1">
            <a:spLocks noGrp="1"/>
          </p:cNvSpPr>
          <p:nvPr>
            <p:ph type="body" sz="quarter" idx="52"/>
          </p:nvPr>
        </p:nvSpPr>
        <p:spPr>
          <a:xfrm>
            <a:off x="8168861" y="3854037"/>
            <a:ext cx="2171124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54" name="Lorem ipsum dolor"/>
          <p:cNvSpPr txBox="1">
            <a:spLocks noGrp="1"/>
          </p:cNvSpPr>
          <p:nvPr>
            <p:ph type="body" sz="quarter" idx="53"/>
          </p:nvPr>
        </p:nvSpPr>
        <p:spPr>
          <a:xfrm>
            <a:off x="2376470" y="5155070"/>
            <a:ext cx="2171124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55" name="Lorem ipsum dolor"/>
          <p:cNvSpPr txBox="1">
            <a:spLocks noGrp="1"/>
          </p:cNvSpPr>
          <p:nvPr>
            <p:ph type="body" sz="quarter" idx="54"/>
          </p:nvPr>
        </p:nvSpPr>
        <p:spPr>
          <a:xfrm>
            <a:off x="6778275" y="5155070"/>
            <a:ext cx="2171124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56" name="Lorem ipsum dolor"/>
          <p:cNvSpPr txBox="1">
            <a:spLocks noGrp="1"/>
          </p:cNvSpPr>
          <p:nvPr>
            <p:ph type="body" sz="quarter" idx="55"/>
          </p:nvPr>
        </p:nvSpPr>
        <p:spPr>
          <a:xfrm>
            <a:off x="4771129" y="5564298"/>
            <a:ext cx="2171124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57" name="Lorem"/>
          <p:cNvSpPr txBox="1">
            <a:spLocks noGrp="1"/>
          </p:cNvSpPr>
          <p:nvPr>
            <p:ph type="body" sz="quarter" idx="56"/>
          </p:nvPr>
        </p:nvSpPr>
        <p:spPr>
          <a:xfrm>
            <a:off x="8499728" y="5564298"/>
            <a:ext cx="2171125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58" name="Lorem"/>
          <p:cNvSpPr txBox="1">
            <a:spLocks noGrp="1"/>
          </p:cNvSpPr>
          <p:nvPr>
            <p:ph type="body" sz="quarter" idx="57"/>
          </p:nvPr>
        </p:nvSpPr>
        <p:spPr>
          <a:xfrm>
            <a:off x="9868396" y="5155070"/>
            <a:ext cx="2171124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60" name="Lorem ipsum dolor"/>
          <p:cNvSpPr txBox="1">
            <a:spLocks noGrp="1"/>
          </p:cNvSpPr>
          <p:nvPr>
            <p:ph type="body" sz="quarter" idx="58"/>
          </p:nvPr>
        </p:nvSpPr>
        <p:spPr>
          <a:xfrm>
            <a:off x="7622160" y="1726413"/>
            <a:ext cx="2171125" cy="153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47219D-5FF3-42FA-AD62-168681C859A4}"/>
              </a:ext>
            </a:extLst>
          </p:cNvPr>
          <p:cNvSpPr>
            <a:spLocks noGrp="1"/>
          </p:cNvSpPr>
          <p:nvPr>
            <p:ph type="dt" sz="half" idx="59"/>
          </p:nvPr>
        </p:nvSpPr>
        <p:spPr/>
        <p:txBody>
          <a:bodyPr/>
          <a:lstStyle/>
          <a:p>
            <a:fld id="{6EDA0DFD-0F15-1749-8111-3D914E629933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D8CB1C-32CA-4B7B-BA35-CE5960F0AF08}"/>
              </a:ext>
            </a:extLst>
          </p:cNvPr>
          <p:cNvSpPr>
            <a:spLocks noGrp="1"/>
          </p:cNvSpPr>
          <p:nvPr>
            <p:ph type="ftr" sz="quarter" idx="6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06D13-2632-46EC-B03A-5DD3FCC9CBD0}"/>
              </a:ext>
            </a:extLst>
          </p:cNvPr>
          <p:cNvSpPr>
            <a:spLocks noGrp="1"/>
          </p:cNvSpPr>
          <p:nvPr>
            <p:ph type="sldNum" sz="quarter" idx="61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5" name="Lorem ipsum">
            <a:extLst>
              <a:ext uri="{FF2B5EF4-FFF2-40B4-BE49-F238E27FC236}">
                <a16:creationId xmlns:a16="http://schemas.microsoft.com/office/drawing/2014/main" id="{254277F6-19E5-4790-A3AD-8FAE040F9EE0}"/>
              </a:ext>
            </a:extLst>
          </p:cNvPr>
          <p:cNvSpPr txBox="1">
            <a:spLocks noGrp="1"/>
          </p:cNvSpPr>
          <p:nvPr>
            <p:ph type="body" sz="quarter" idx="62"/>
          </p:nvPr>
        </p:nvSpPr>
        <p:spPr>
          <a:xfrm rot="16200000">
            <a:off x="398820" y="1449034"/>
            <a:ext cx="1210104" cy="509133"/>
          </a:xfrm>
          <a:prstGeom prst="rect">
            <a:avLst/>
          </a:prstGeom>
          <a:solidFill>
            <a:srgbClr val="E9F35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 defTabSz="412750">
              <a:lnSpc>
                <a:spcPct val="9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0" name="Lorem ipsum">
            <a:extLst>
              <a:ext uri="{FF2B5EF4-FFF2-40B4-BE49-F238E27FC236}">
                <a16:creationId xmlns:a16="http://schemas.microsoft.com/office/drawing/2014/main" id="{C2D3ACA8-5087-4EF0-B58F-F2ABA3C2B27A}"/>
              </a:ext>
            </a:extLst>
          </p:cNvPr>
          <p:cNvSpPr txBox="1">
            <a:spLocks noGrp="1"/>
          </p:cNvSpPr>
          <p:nvPr>
            <p:ph type="body" sz="quarter" idx="67"/>
          </p:nvPr>
        </p:nvSpPr>
        <p:spPr>
          <a:xfrm rot="16200000">
            <a:off x="398820" y="2738084"/>
            <a:ext cx="1210104" cy="509133"/>
          </a:xfrm>
          <a:prstGeom prst="rect">
            <a:avLst/>
          </a:prstGeom>
          <a:solidFill>
            <a:srgbClr val="E9F35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 defTabSz="412750">
              <a:lnSpc>
                <a:spcPct val="9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2" name="Lorem ipsum">
            <a:extLst>
              <a:ext uri="{FF2B5EF4-FFF2-40B4-BE49-F238E27FC236}">
                <a16:creationId xmlns:a16="http://schemas.microsoft.com/office/drawing/2014/main" id="{C2B14BB7-182E-4CE4-ADCA-79EB2067B079}"/>
              </a:ext>
            </a:extLst>
          </p:cNvPr>
          <p:cNvSpPr txBox="1">
            <a:spLocks noGrp="1"/>
          </p:cNvSpPr>
          <p:nvPr>
            <p:ph type="body" sz="quarter" idx="69"/>
          </p:nvPr>
        </p:nvSpPr>
        <p:spPr>
          <a:xfrm rot="16200000">
            <a:off x="398820" y="4020784"/>
            <a:ext cx="1210104" cy="509133"/>
          </a:xfrm>
          <a:prstGeom prst="rect">
            <a:avLst/>
          </a:prstGeom>
          <a:solidFill>
            <a:srgbClr val="E9F35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 defTabSz="412750">
              <a:lnSpc>
                <a:spcPct val="90000"/>
              </a:lnSpc>
              <a:spcBef>
                <a:spcPts val="0"/>
              </a:spcBef>
              <a:buSzTx/>
              <a:buNone/>
              <a:defRPr sz="1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EF093E-0341-D80F-4E9A-A1F275C8C2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98603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teps 4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1."/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3888359" y="2266856"/>
            <a:ext cx="954105" cy="1431159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90000"/>
              </a:lnSpc>
              <a:spcBef>
                <a:spcPts val="0"/>
              </a:spcBef>
              <a:buSzTx/>
              <a:buNone/>
              <a:defRPr sz="90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58E5B-B24E-4A1A-BF7F-80A44D6882B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39738" y="3156129"/>
            <a:ext cx="2481262" cy="405853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20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06B6F-2B1A-4BBC-9537-C5F09B244F76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620B8955-C715-C142-A420-D9780F901EE1}" type="datetime3">
              <a:rPr lang="fi-FI" smtClean="0"/>
              <a:t>20/8/26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C35BD-F78C-4CEE-8A3F-63A15F6C90D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551C0-BE37-4A1C-8B43-4FE9EBD22A8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E6B4EB69-54BC-4477-BC30-C3D9D4F6191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39738" y="3733979"/>
            <a:ext cx="2481262" cy="40585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5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1.">
            <a:extLst>
              <a:ext uri="{FF2B5EF4-FFF2-40B4-BE49-F238E27FC236}">
                <a16:creationId xmlns:a16="http://schemas.microsoft.com/office/drawing/2014/main" id="{93E34EA0-38CD-4F68-9F7D-52D44FEC89CC}"/>
              </a:ext>
            </a:extLst>
          </p:cNvPr>
          <p:cNvSpPr txBox="1">
            <a:spLocks noGrp="1"/>
          </p:cNvSpPr>
          <p:nvPr>
            <p:ph type="body" sz="quarter" idx="42" hasCustomPrompt="1"/>
          </p:nvPr>
        </p:nvSpPr>
        <p:spPr>
          <a:xfrm>
            <a:off x="3888359" y="3498756"/>
            <a:ext cx="954105" cy="1431159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90000"/>
              </a:lnSpc>
              <a:spcBef>
                <a:spcPts val="0"/>
              </a:spcBef>
              <a:buSzTx/>
              <a:buNone/>
              <a:defRPr sz="90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8ABCFEF9-9EF5-44A7-A126-A0C77F223836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954588" y="3772079"/>
            <a:ext cx="2481262" cy="405853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15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C0D0EF0-999E-4CE4-9F40-1E82B983F45E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954588" y="4222929"/>
            <a:ext cx="2481262" cy="40585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1.">
            <a:extLst>
              <a:ext uri="{FF2B5EF4-FFF2-40B4-BE49-F238E27FC236}">
                <a16:creationId xmlns:a16="http://schemas.microsoft.com/office/drawing/2014/main" id="{2F3C3887-A1DC-468B-AB83-64A7212D5E55}"/>
              </a:ext>
            </a:extLst>
          </p:cNvPr>
          <p:cNvSpPr txBox="1">
            <a:spLocks noGrp="1"/>
          </p:cNvSpPr>
          <p:nvPr>
            <p:ph type="body" sz="quarter" idx="45" hasCustomPrompt="1"/>
          </p:nvPr>
        </p:nvSpPr>
        <p:spPr>
          <a:xfrm>
            <a:off x="7577709" y="2266856"/>
            <a:ext cx="954105" cy="1431159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90000"/>
              </a:lnSpc>
              <a:spcBef>
                <a:spcPts val="0"/>
              </a:spcBef>
              <a:buSzTx/>
              <a:buNone/>
              <a:defRPr sz="90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E49891FF-F0F7-488D-82E7-032C261F53E8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643938" y="2540179"/>
            <a:ext cx="2481262" cy="405853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15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5759D03-5146-4EEB-8E12-5FBDE5984AC7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643938" y="2991029"/>
            <a:ext cx="2481262" cy="40585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1.">
            <a:extLst>
              <a:ext uri="{FF2B5EF4-FFF2-40B4-BE49-F238E27FC236}">
                <a16:creationId xmlns:a16="http://schemas.microsoft.com/office/drawing/2014/main" id="{4AE91FFF-3C7D-46A9-85EE-7E584B03B6CA}"/>
              </a:ext>
            </a:extLst>
          </p:cNvPr>
          <p:cNvSpPr txBox="1">
            <a:spLocks noGrp="1"/>
          </p:cNvSpPr>
          <p:nvPr>
            <p:ph type="body" sz="quarter" idx="48" hasCustomPrompt="1"/>
          </p:nvPr>
        </p:nvSpPr>
        <p:spPr>
          <a:xfrm>
            <a:off x="7577709" y="3498756"/>
            <a:ext cx="954105" cy="1431159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90000"/>
              </a:lnSpc>
              <a:spcBef>
                <a:spcPts val="0"/>
              </a:spcBef>
              <a:buSzTx/>
              <a:buNone/>
              <a:defRPr sz="90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372A2D81-8527-4D73-98DF-0C39734D174B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643938" y="3772079"/>
            <a:ext cx="2481262" cy="405853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15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84C7CCED-0F94-4E41-A09B-967FF9F5E070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8643938" y="4222929"/>
            <a:ext cx="2481262" cy="40585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88102E-E0EF-4410-A482-DEA876338714}"/>
              </a:ext>
            </a:extLst>
          </p:cNvPr>
          <p:cNvCxnSpPr/>
          <p:nvPr userDrawn="1"/>
        </p:nvCxnSpPr>
        <p:spPr>
          <a:xfrm>
            <a:off x="3524250" y="2330450"/>
            <a:ext cx="0" cy="279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8DCDCABE-CDF0-4607-B7CE-EB701D29ED9F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954588" y="2540179"/>
            <a:ext cx="2481262" cy="405853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15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AC9457B3-8F96-4E7C-825E-346FB57AFF5B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954588" y="2991029"/>
            <a:ext cx="2481262" cy="40585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18D325D-D11B-DE19-7B68-E46536B3A4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itle 9">
            <a:extLst>
              <a:ext uri="{FF2B5EF4-FFF2-40B4-BE49-F238E27FC236}">
                <a16:creationId xmlns:a16="http://schemas.microsoft.com/office/drawing/2014/main" id="{17C73722-7FCE-1FA3-87B9-A7533E3D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29"/>
            <a:ext cx="9867364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0A1790A9-52DB-3EB8-0A09-271BEC69DA95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160988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rinciples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06B6F-2B1A-4BBC-9537-C5F09B244F76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8B6DBBE3-CE86-494A-9BDA-FADCEC26EF1D}" type="datetime3">
              <a:rPr lang="fi-FI" smtClean="0"/>
              <a:t>20/8/26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C35BD-F78C-4CEE-8A3F-63A15F6C90D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551C0-BE37-4A1C-8B43-4FE9EBD22A8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18D325D-D11B-DE19-7B68-E46536B3A4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921E6C-738B-120B-4258-9CD7CBD0CEA3}"/>
              </a:ext>
            </a:extLst>
          </p:cNvPr>
          <p:cNvGrpSpPr/>
          <p:nvPr userDrawn="1"/>
        </p:nvGrpSpPr>
        <p:grpSpPr>
          <a:xfrm>
            <a:off x="3952956" y="2909665"/>
            <a:ext cx="290424" cy="269226"/>
            <a:chOff x="9344945" y="6248400"/>
            <a:chExt cx="374073" cy="346771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383EE2A-7369-2B56-89DF-D8AA27132CCC}"/>
                </a:ext>
              </a:extLst>
            </p:cNvPr>
            <p:cNvCxnSpPr/>
            <p:nvPr/>
          </p:nvCxnSpPr>
          <p:spPr>
            <a:xfrm flipH="1">
              <a:off x="9365265" y="6248400"/>
              <a:ext cx="346771" cy="34677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884C386-6459-5836-4CEC-B6BE4D19ACF1}"/>
                </a:ext>
              </a:extLst>
            </p:cNvPr>
            <p:cNvCxnSpPr>
              <a:cxnSpLocks/>
            </p:cNvCxnSpPr>
            <p:nvPr/>
          </p:nvCxnSpPr>
          <p:spPr>
            <a:xfrm>
              <a:off x="9344945" y="6248400"/>
              <a:ext cx="374073" cy="34677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657FA25-E565-DBDE-388C-134BF2B6A5FD}"/>
              </a:ext>
            </a:extLst>
          </p:cNvPr>
          <p:cNvGrpSpPr/>
          <p:nvPr userDrawn="1"/>
        </p:nvGrpSpPr>
        <p:grpSpPr>
          <a:xfrm>
            <a:off x="7578138" y="2909665"/>
            <a:ext cx="290424" cy="269226"/>
            <a:chOff x="9344945" y="6248400"/>
            <a:chExt cx="374073" cy="346771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4330A0B-3B8B-3197-5F08-C6469ADDE85A}"/>
                </a:ext>
              </a:extLst>
            </p:cNvPr>
            <p:cNvCxnSpPr/>
            <p:nvPr/>
          </p:nvCxnSpPr>
          <p:spPr>
            <a:xfrm flipH="1">
              <a:off x="9365265" y="6248400"/>
              <a:ext cx="346771" cy="34677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940E846-C19C-C658-D5C6-958C0BE2B0EB}"/>
                </a:ext>
              </a:extLst>
            </p:cNvPr>
            <p:cNvCxnSpPr>
              <a:cxnSpLocks/>
            </p:cNvCxnSpPr>
            <p:nvPr/>
          </p:nvCxnSpPr>
          <p:spPr>
            <a:xfrm>
              <a:off x="9344945" y="6248400"/>
              <a:ext cx="374073" cy="34677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9A43B491-9851-AB6C-34DC-59F9670788C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90260" y="1002281"/>
            <a:ext cx="9157040" cy="10541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500"/>
            </a:lvl1pPr>
            <a:lvl2pPr marL="457200" indent="0">
              <a:buNone/>
              <a:defRPr sz="2500"/>
            </a:lvl2pPr>
            <a:lvl3pPr marL="914400" indent="0">
              <a:buNone/>
              <a:defRPr sz="2500"/>
            </a:lvl3pPr>
            <a:lvl4pPr marL="1371600" indent="0">
              <a:buNone/>
              <a:defRPr sz="2500"/>
            </a:lvl4pPr>
            <a:lvl5pPr marL="1828800" indent="0">
              <a:buNone/>
              <a:defRPr sz="2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 click to edit Master text styles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Master text styles click to edit Master text styles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  <p:sp>
        <p:nvSpPr>
          <p:cNvPr id="47" name="Text Placeholder 35">
            <a:extLst>
              <a:ext uri="{FF2B5EF4-FFF2-40B4-BE49-F238E27FC236}">
                <a16:creationId xmlns:a16="http://schemas.microsoft.com/office/drawing/2014/main" id="{35FC61B4-30D7-BA5D-00E1-FF27DCEA8A2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293151" y="2659558"/>
            <a:ext cx="2464124" cy="1054100"/>
          </a:xfrm>
        </p:spPr>
        <p:txBody>
          <a:bodyPr/>
          <a:lstStyle>
            <a:lvl1pPr marL="0" indent="0">
              <a:buNone/>
              <a:defRPr sz="4400"/>
            </a:lvl1pPr>
            <a:lvl2pPr marL="457200" indent="0">
              <a:buNone/>
              <a:defRPr sz="2500"/>
            </a:lvl2pPr>
            <a:lvl3pPr marL="914400" indent="0">
              <a:buNone/>
              <a:defRPr sz="2500"/>
            </a:lvl3pPr>
            <a:lvl4pPr marL="1371600" indent="0">
              <a:buNone/>
              <a:defRPr sz="2500"/>
            </a:lvl4pPr>
            <a:lvl5pPr marL="1828800" indent="0">
              <a:buNone/>
              <a:defRPr sz="2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text</a:t>
            </a:r>
          </a:p>
        </p:txBody>
      </p:sp>
      <p:sp>
        <p:nvSpPr>
          <p:cNvPr id="48" name="Text Placeholder 35">
            <a:extLst>
              <a:ext uri="{FF2B5EF4-FFF2-40B4-BE49-F238E27FC236}">
                <a16:creationId xmlns:a16="http://schemas.microsoft.com/office/drawing/2014/main" id="{6F111F8A-D28B-02AE-8EF8-8F31CEE78A2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33744" y="2659558"/>
            <a:ext cx="2464124" cy="1054100"/>
          </a:xfrm>
        </p:spPr>
        <p:txBody>
          <a:bodyPr/>
          <a:lstStyle>
            <a:lvl1pPr marL="0" indent="0">
              <a:buNone/>
              <a:defRPr sz="4400"/>
            </a:lvl1pPr>
            <a:lvl2pPr marL="457200" indent="0">
              <a:buNone/>
              <a:defRPr sz="2500"/>
            </a:lvl2pPr>
            <a:lvl3pPr marL="914400" indent="0">
              <a:buNone/>
              <a:defRPr sz="2500"/>
            </a:lvl3pPr>
            <a:lvl4pPr marL="1371600" indent="0">
              <a:buNone/>
              <a:defRPr sz="2500"/>
            </a:lvl4pPr>
            <a:lvl5pPr marL="1828800" indent="0">
              <a:buNone/>
              <a:defRPr sz="2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text</a:t>
            </a:r>
          </a:p>
        </p:txBody>
      </p:sp>
      <p:sp>
        <p:nvSpPr>
          <p:cNvPr id="49" name="Text Placeholder 35">
            <a:extLst>
              <a:ext uri="{FF2B5EF4-FFF2-40B4-BE49-F238E27FC236}">
                <a16:creationId xmlns:a16="http://schemas.microsoft.com/office/drawing/2014/main" id="{31987677-C4EF-5C9A-1800-86924C3B5B7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72381" y="2659558"/>
            <a:ext cx="2659446" cy="1054100"/>
          </a:xfrm>
        </p:spPr>
        <p:txBody>
          <a:bodyPr/>
          <a:lstStyle>
            <a:lvl1pPr marL="0" indent="0">
              <a:buNone/>
              <a:defRPr sz="4400"/>
            </a:lvl1pPr>
            <a:lvl2pPr marL="457200" indent="0">
              <a:buNone/>
              <a:defRPr sz="2500"/>
            </a:lvl2pPr>
            <a:lvl3pPr marL="914400" indent="0">
              <a:buNone/>
              <a:defRPr sz="2500"/>
            </a:lvl3pPr>
            <a:lvl4pPr marL="1371600" indent="0">
              <a:buNone/>
              <a:defRPr sz="2500"/>
            </a:lvl4pPr>
            <a:lvl5pPr marL="1828800" indent="0">
              <a:buNone/>
              <a:defRPr sz="2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text</a:t>
            </a:r>
          </a:p>
        </p:txBody>
      </p:sp>
      <p:sp>
        <p:nvSpPr>
          <p:cNvPr id="51" name="Text Placeholder 35">
            <a:extLst>
              <a:ext uri="{FF2B5EF4-FFF2-40B4-BE49-F238E27FC236}">
                <a16:creationId xmlns:a16="http://schemas.microsoft.com/office/drawing/2014/main" id="{808CDCCC-0C08-F016-A687-5C4504D45190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293150" y="3789857"/>
            <a:ext cx="3011019" cy="1846495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500"/>
            </a:lvl2pPr>
            <a:lvl3pPr marL="914400" indent="0">
              <a:buNone/>
              <a:defRPr sz="2500"/>
            </a:lvl3pPr>
            <a:lvl4pPr marL="1371600" indent="0">
              <a:buNone/>
              <a:defRPr sz="2500"/>
            </a:lvl4pPr>
            <a:lvl5pPr marL="1828800" indent="0">
              <a:buNone/>
              <a:defRPr sz="2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edit Master text styles</a:t>
            </a:r>
          </a:p>
        </p:txBody>
      </p:sp>
      <p:sp>
        <p:nvSpPr>
          <p:cNvPr id="52" name="Text Placeholder 35">
            <a:extLst>
              <a:ext uri="{FF2B5EF4-FFF2-40B4-BE49-F238E27FC236}">
                <a16:creationId xmlns:a16="http://schemas.microsoft.com/office/drawing/2014/main" id="{B582DDFF-A25B-8769-F25F-E56B41A4C1AF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4933743" y="3789857"/>
            <a:ext cx="3011019" cy="1846495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500"/>
            </a:lvl2pPr>
            <a:lvl3pPr marL="914400" indent="0">
              <a:buNone/>
              <a:defRPr sz="2500"/>
            </a:lvl3pPr>
            <a:lvl4pPr marL="1371600" indent="0">
              <a:buNone/>
              <a:defRPr sz="2500"/>
            </a:lvl4pPr>
            <a:lvl5pPr marL="1828800" indent="0">
              <a:buNone/>
              <a:defRPr sz="2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edit Master text styles</a:t>
            </a:r>
          </a:p>
        </p:txBody>
      </p:sp>
      <p:sp>
        <p:nvSpPr>
          <p:cNvPr id="54" name="Text Placeholder 35">
            <a:extLst>
              <a:ext uri="{FF2B5EF4-FFF2-40B4-BE49-F238E27FC236}">
                <a16:creationId xmlns:a16="http://schemas.microsoft.com/office/drawing/2014/main" id="{91FB21EA-94B5-6E4C-E095-04E72168D1D3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472379" y="3789857"/>
            <a:ext cx="3011019" cy="1846495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500"/>
            </a:lvl2pPr>
            <a:lvl3pPr marL="914400" indent="0">
              <a:buNone/>
              <a:defRPr sz="2500"/>
            </a:lvl3pPr>
            <a:lvl4pPr marL="1371600" indent="0">
              <a:buNone/>
              <a:defRPr sz="2500"/>
            </a:lvl4pPr>
            <a:lvl5pPr marL="1828800" indent="0">
              <a:buNone/>
              <a:defRPr sz="2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edit Master text styles</a:t>
            </a:r>
          </a:p>
        </p:txBody>
      </p:sp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1DC26DF8-C0F4-D2C2-8FC7-C3284104E30F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15105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1">
    <p:bg>
      <p:bgPr>
        <a:solidFill>
          <a:srgbClr val="E5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06B6F-2B1A-4BBC-9537-C5F09B244F76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B475318C-FEA4-AE45-BB5D-7FC031F306C4}" type="datetime3">
              <a:rPr lang="fi-FI" smtClean="0"/>
              <a:t>20/8/26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C35BD-F78C-4CEE-8A3F-63A15F6C90D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551C0-BE37-4A1C-8B43-4FE9EBD22A8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84C7CCED-0F94-4E41-A09B-967FF9F5E070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1695451" y="2892015"/>
            <a:ext cx="2190741" cy="1042506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88102E-E0EF-4410-A482-DEA876338714}"/>
              </a:ext>
            </a:extLst>
          </p:cNvPr>
          <p:cNvCxnSpPr>
            <a:cxnSpLocks/>
          </p:cNvCxnSpPr>
          <p:nvPr userDrawn="1"/>
        </p:nvCxnSpPr>
        <p:spPr>
          <a:xfrm>
            <a:off x="4394200" y="2667000"/>
            <a:ext cx="0" cy="13462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DDDA229F-2EEE-46B3-8AF4-7A0BC76A5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225550"/>
            <a:ext cx="10284807" cy="45825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44DD275C-7C53-498C-B595-B478BCFEF246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1581150" y="5670730"/>
            <a:ext cx="9036050" cy="339662"/>
          </a:xfrm>
        </p:spPr>
        <p:txBody>
          <a:bodyPr/>
          <a:lstStyle>
            <a:lvl1pPr marL="0" indent="0" algn="ctr">
              <a:lnSpc>
                <a:spcPct val="13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0503A27-6A24-4BC8-BF82-417CE559A0BE}"/>
              </a:ext>
            </a:extLst>
          </p:cNvPr>
          <p:cNvCxnSpPr>
            <a:cxnSpLocks/>
          </p:cNvCxnSpPr>
          <p:nvPr userDrawn="1"/>
        </p:nvCxnSpPr>
        <p:spPr>
          <a:xfrm>
            <a:off x="7785100" y="2667000"/>
            <a:ext cx="0" cy="13462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97EDDB-D841-44D7-8695-C103551A1AEA}"/>
              </a:ext>
            </a:extLst>
          </p:cNvPr>
          <p:cNvCxnSpPr/>
          <p:nvPr userDrawn="1"/>
        </p:nvCxnSpPr>
        <p:spPr>
          <a:xfrm>
            <a:off x="1181100" y="4197350"/>
            <a:ext cx="1002665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36B10009-C5AB-4781-BD96-07097A1CFEA1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5041901" y="2892015"/>
            <a:ext cx="2190741" cy="1042506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88CFC8D8-F4AA-48CB-BE4A-58F35319D53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407401" y="2892015"/>
            <a:ext cx="2190741" cy="1042506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D56C0653-B007-4198-8606-83586D6E5D0F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581150" y="5264330"/>
            <a:ext cx="9036050" cy="339662"/>
          </a:xfrm>
        </p:spPr>
        <p:txBody>
          <a:bodyPr anchor="b" anchorCtr="0"/>
          <a:lstStyle>
            <a:lvl1pPr marL="0" indent="0" algn="ctr">
              <a:lnSpc>
                <a:spcPct val="100000"/>
              </a:lnSpc>
              <a:buNone/>
              <a:defRPr sz="16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1" name="Mitton-arrow.png" descr="Mitton-arrow.png">
            <a:extLst>
              <a:ext uri="{FF2B5EF4-FFF2-40B4-BE49-F238E27FC236}">
                <a16:creationId xmlns:a16="http://schemas.microsoft.com/office/drawing/2014/main" id="{E43F0597-C565-4BB0-9B9E-C71BB829A5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312430" y="4274244"/>
            <a:ext cx="613208" cy="54043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Mitton-arrow.png" descr="Mitton-arrow.png">
            <a:extLst>
              <a:ext uri="{FF2B5EF4-FFF2-40B4-BE49-F238E27FC236}">
                <a16:creationId xmlns:a16="http://schemas.microsoft.com/office/drawing/2014/main" id="{0A57760B-D73A-455A-9BE6-6DD03D3F64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79530" y="4274244"/>
            <a:ext cx="613208" cy="540432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Mitton-arrow.png" descr="Mitton-arrow.png">
            <a:extLst>
              <a:ext uri="{FF2B5EF4-FFF2-40B4-BE49-F238E27FC236}">
                <a16:creationId xmlns:a16="http://schemas.microsoft.com/office/drawing/2014/main" id="{11684AA3-2C17-4521-A345-5DC1E7E758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252980" y="4274244"/>
            <a:ext cx="613208" cy="54043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958A980-B189-B30F-FBB7-F5FED63CC9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08589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teps 3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06B6F-2B1A-4BBC-9537-C5F09B244F76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E4474188-01CD-544A-93B9-90B246E60BEF}" type="datetime3">
              <a:rPr lang="fi-FI" smtClean="0"/>
              <a:t>20/8/26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C35BD-F78C-4CEE-8A3F-63A15F6C90D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551C0-BE37-4A1C-8B43-4FE9EBD22A8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DDA229F-2EEE-46B3-8AF4-7A0BC76A5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225550"/>
            <a:ext cx="10284807" cy="45825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44DD275C-7C53-498C-B595-B478BCFEF246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546600" y="5518330"/>
            <a:ext cx="3130550" cy="339662"/>
          </a:xfrm>
        </p:spPr>
        <p:txBody>
          <a:bodyPr/>
          <a:lstStyle>
            <a:lvl1pPr marL="0" indent="0" algn="ctr">
              <a:lnSpc>
                <a:spcPct val="13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1.">
            <a:extLst>
              <a:ext uri="{FF2B5EF4-FFF2-40B4-BE49-F238E27FC236}">
                <a16:creationId xmlns:a16="http://schemas.microsoft.com/office/drawing/2014/main" id="{99628B39-0709-452C-84ED-4A6CE1290E60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1297559" y="3079656"/>
            <a:ext cx="954105" cy="1431159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90000"/>
              </a:lnSpc>
              <a:spcBef>
                <a:spcPts val="0"/>
              </a:spcBef>
              <a:buSzTx/>
              <a:buNone/>
              <a:defRPr sz="90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BF15104-E653-4B54-8C49-56C6C6340C6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2173288" y="3079657"/>
            <a:ext cx="1897062" cy="616043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15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20346F8F-0DB3-4EBD-9B37-A348F99555DB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2173288" y="3803829"/>
            <a:ext cx="1897062" cy="725832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1.">
            <a:extLst>
              <a:ext uri="{FF2B5EF4-FFF2-40B4-BE49-F238E27FC236}">
                <a16:creationId xmlns:a16="http://schemas.microsoft.com/office/drawing/2014/main" id="{B3523C85-A62F-40CC-8D34-35802663CBB4}"/>
              </a:ext>
            </a:extLst>
          </p:cNvPr>
          <p:cNvSpPr txBox="1">
            <a:spLocks noGrp="1"/>
          </p:cNvSpPr>
          <p:nvPr>
            <p:ph type="body" sz="quarter" idx="56" hasCustomPrompt="1"/>
          </p:nvPr>
        </p:nvSpPr>
        <p:spPr>
          <a:xfrm>
            <a:off x="4796409" y="3079656"/>
            <a:ext cx="954105" cy="1431159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90000"/>
              </a:lnSpc>
              <a:spcBef>
                <a:spcPts val="0"/>
              </a:spcBef>
              <a:buSzTx/>
              <a:buNone/>
              <a:defRPr sz="90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F818013B-5BD1-4C09-9509-DDAA7EE8E01C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5672138" y="3079657"/>
            <a:ext cx="1897062" cy="616043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15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C8EFCAF-8E9E-433C-BD4D-37ADB66D029B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5672138" y="3803829"/>
            <a:ext cx="1897062" cy="725832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1.">
            <a:extLst>
              <a:ext uri="{FF2B5EF4-FFF2-40B4-BE49-F238E27FC236}">
                <a16:creationId xmlns:a16="http://schemas.microsoft.com/office/drawing/2014/main" id="{77FB31A9-1A41-42E0-9CA3-0CE261BBD374}"/>
              </a:ext>
            </a:extLst>
          </p:cNvPr>
          <p:cNvSpPr txBox="1">
            <a:spLocks noGrp="1"/>
          </p:cNvSpPr>
          <p:nvPr>
            <p:ph type="body" sz="quarter" idx="59" hasCustomPrompt="1"/>
          </p:nvPr>
        </p:nvSpPr>
        <p:spPr>
          <a:xfrm>
            <a:off x="8231759" y="3079656"/>
            <a:ext cx="954105" cy="1431159"/>
          </a:xfrm>
          <a:prstGeom prst="rect">
            <a:avLst/>
          </a:prstGeom>
        </p:spPr>
        <p:txBody>
          <a:bodyPr wrap="none" lIns="91439" tIns="91439" rIns="91439" bIns="91439">
            <a:spAutoFit/>
          </a:bodyPr>
          <a:lstStyle>
            <a:lvl1pPr marL="0" indent="0" defTabSz="914400">
              <a:lnSpc>
                <a:spcPct val="90000"/>
              </a:lnSpc>
              <a:spcBef>
                <a:spcPts val="0"/>
              </a:spcBef>
              <a:buSzTx/>
              <a:buNone/>
              <a:defRPr sz="90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maine Display"/>
              </a:defRPr>
            </a:lvl1pPr>
          </a:lstStyle>
          <a:p>
            <a:r>
              <a:rPr lang="fi-FI"/>
              <a:t>X</a:t>
            </a:r>
            <a:endParaRPr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D38EE055-9CA3-480F-ADD4-F01A8181D373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9107488" y="3079657"/>
            <a:ext cx="1897062" cy="616043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15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73FAFB4E-C8E8-4D1D-93CF-8E18DFB73349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9107488" y="3803829"/>
            <a:ext cx="1897062" cy="725832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062690-8A6B-4D12-BB5A-F9AF4915AF74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4546600" y="1962330"/>
            <a:ext cx="3130550" cy="339662"/>
          </a:xfrm>
        </p:spPr>
        <p:txBody>
          <a:bodyPr anchor="ctr" anchorCtr="0"/>
          <a:lstStyle>
            <a:lvl1pPr marL="0" indent="0" algn="ctr">
              <a:lnSpc>
                <a:spcPct val="13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DA428F-01C3-4136-AB24-EB98F5995397}"/>
              </a:ext>
            </a:extLst>
          </p:cNvPr>
          <p:cNvSpPr/>
          <p:nvPr userDrawn="1"/>
        </p:nvSpPr>
        <p:spPr>
          <a:xfrm>
            <a:off x="977900" y="2876550"/>
            <a:ext cx="3467100" cy="198120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B45556B-EB9B-4E13-9821-460A9DC204F0}"/>
              </a:ext>
            </a:extLst>
          </p:cNvPr>
          <p:cNvSpPr/>
          <p:nvPr userDrawn="1"/>
        </p:nvSpPr>
        <p:spPr>
          <a:xfrm>
            <a:off x="4445000" y="2876550"/>
            <a:ext cx="3327400" cy="198120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B90D562-A1DC-4A7C-8FF6-A7CEF6443C91}"/>
              </a:ext>
            </a:extLst>
          </p:cNvPr>
          <p:cNvSpPr/>
          <p:nvPr userDrawn="1"/>
        </p:nvSpPr>
        <p:spPr>
          <a:xfrm>
            <a:off x="7772400" y="2876550"/>
            <a:ext cx="3517900" cy="307975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F8E05B87-2FD5-4AA5-90F1-DC43137F23ED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829299" y="4895851"/>
            <a:ext cx="567919" cy="56515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0C93C0CD-9F81-483B-B4CB-8FD00B871F92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 rot="10800000">
            <a:off x="5829299" y="2305051"/>
            <a:ext cx="567919" cy="56515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E8E3C6D-69DF-27B0-FA63-4BCDAC4824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6610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able Title Slide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7881" y="2953116"/>
            <a:ext cx="10915917" cy="1655762"/>
          </a:xfrm>
        </p:spPr>
        <p:txBody>
          <a:bodyPr/>
          <a:lstStyle>
            <a:lvl1pPr marL="0" indent="0" algn="l">
              <a:buNone/>
              <a:defRPr sz="9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err="1"/>
              <a:t>title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DCC1-AEBF-3140-87A2-3E04B82283B9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720796-F651-9C40-8F64-B2757E9CEA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882" y="1661374"/>
            <a:ext cx="10915918" cy="1415629"/>
          </a:xfrm>
        </p:spPr>
        <p:txBody>
          <a:bodyPr anchor="b" anchorCtr="0"/>
          <a:lstStyle>
            <a:lvl1pPr algn="l">
              <a:defRPr sz="9200" b="1"/>
            </a:lvl1pPr>
          </a:lstStyle>
          <a:p>
            <a:r>
              <a:rPr lang="fi-FI" err="1"/>
              <a:t>title</a:t>
            </a:r>
            <a:endParaRPr lang="en-GB"/>
          </a:p>
        </p:txBody>
      </p:sp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896A4788-A698-D6E5-4A9E-582AE928EFFB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3036593" y="1911611"/>
            <a:ext cx="998973" cy="915153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71714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Boxes 6">
    <p:bg>
      <p:bgPr>
        <a:solidFill>
          <a:srgbClr val="E5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06B6F-2B1A-4BBC-9537-C5F09B244F76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7AE9D1A5-34E7-8D4C-A69F-93D9338A81AD}" type="datetime3">
              <a:rPr lang="fi-FI" smtClean="0"/>
              <a:t>20/8/26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C35BD-F78C-4CEE-8A3F-63A15F6C90D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551C0-BE37-4A1C-8B43-4FE9EBD22A8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DDA229F-2EEE-46B3-8AF4-7A0BC76A5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225550"/>
            <a:ext cx="10284807" cy="45825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44DD275C-7C53-498C-B595-B478BCFEF246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933450" y="3029129"/>
            <a:ext cx="2139949" cy="965649"/>
          </a:xfr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D56C0653-B007-4198-8606-83586D6E5D0F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933450" y="2622730"/>
            <a:ext cx="2139949" cy="339662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16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A0E14388-EEC2-451D-B10F-AA820D44A25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994150" y="3029129"/>
            <a:ext cx="2139949" cy="965649"/>
          </a:xfr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EAE9775-AE3C-4664-968D-8D34E3F55A41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3994150" y="2622730"/>
            <a:ext cx="2139949" cy="339662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16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9D17AC41-A159-4280-A6AC-35D62D5E1484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7226301" y="3029129"/>
            <a:ext cx="1905000" cy="965649"/>
          </a:xfr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8AA7727-8A08-4F7B-93BA-3E9408050FBD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7226301" y="2622730"/>
            <a:ext cx="1905000" cy="339662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16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8734BAF-BD87-43DB-A579-F3F856A8647F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9734551" y="3029129"/>
            <a:ext cx="1905000" cy="965649"/>
          </a:xfr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3D852D26-841F-4E4C-821D-8DA672E7B965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9734551" y="2622730"/>
            <a:ext cx="1905000" cy="339662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16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A1DB5F-5D5E-4A25-939F-E005A54F8BBE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7226301" y="4832529"/>
            <a:ext cx="1905000" cy="965649"/>
          </a:xfr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57679EBA-8675-4CC9-81A8-12A2197FD73E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7226301" y="4426130"/>
            <a:ext cx="1905000" cy="339662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16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15734EE7-46E1-455E-A4E6-6AEE259BB77C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9734551" y="4832529"/>
            <a:ext cx="1905000" cy="965649"/>
          </a:xfr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4CBA524-0ABD-48C2-AC33-03818114B807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9734551" y="4426130"/>
            <a:ext cx="1905000" cy="339662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16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342CC7-7429-4209-ACBE-75CE7214E296}"/>
              </a:ext>
            </a:extLst>
          </p:cNvPr>
          <p:cNvSpPr/>
          <p:nvPr userDrawn="1"/>
        </p:nvSpPr>
        <p:spPr>
          <a:xfrm>
            <a:off x="392044" y="2266950"/>
            <a:ext cx="3036956" cy="3606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2854FFD-43F1-449B-8782-8B24A569D781}"/>
              </a:ext>
            </a:extLst>
          </p:cNvPr>
          <p:cNvSpPr/>
          <p:nvPr userDrawn="1"/>
        </p:nvSpPr>
        <p:spPr>
          <a:xfrm>
            <a:off x="3433694" y="2266950"/>
            <a:ext cx="3386206" cy="3606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1DB8B98-F477-4904-816D-C30BCBCD807D}"/>
              </a:ext>
            </a:extLst>
          </p:cNvPr>
          <p:cNvSpPr/>
          <p:nvPr userDrawn="1"/>
        </p:nvSpPr>
        <p:spPr>
          <a:xfrm>
            <a:off x="6824594" y="2266950"/>
            <a:ext cx="4948306" cy="3606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D224784-DEDD-4727-89E7-EB6048566503}"/>
              </a:ext>
            </a:extLst>
          </p:cNvPr>
          <p:cNvCxnSpPr>
            <a:cxnSpLocks/>
          </p:cNvCxnSpPr>
          <p:nvPr userDrawn="1"/>
        </p:nvCxnSpPr>
        <p:spPr>
          <a:xfrm>
            <a:off x="9258300" y="2273300"/>
            <a:ext cx="0" cy="35814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BC60021-3EB5-4E4F-82F0-20FB2FACDED7}"/>
              </a:ext>
            </a:extLst>
          </p:cNvPr>
          <p:cNvCxnSpPr>
            <a:cxnSpLocks/>
          </p:cNvCxnSpPr>
          <p:nvPr userDrawn="1"/>
        </p:nvCxnSpPr>
        <p:spPr>
          <a:xfrm>
            <a:off x="6832600" y="4076700"/>
            <a:ext cx="495935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603C34E-2852-759D-1DE8-FC8C8AEAD9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689087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Boxes 4">
    <p:bg>
      <p:bgPr>
        <a:solidFill>
          <a:srgbClr val="E4F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06B6F-2B1A-4BBC-9537-C5F09B244F76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CAC9767B-AE7B-C947-8841-CB0810AD8CCF}" type="datetime3">
              <a:rPr lang="fi-FI" smtClean="0"/>
              <a:t>20/8/26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C35BD-F78C-4CEE-8A3F-63A15F6C90D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551C0-BE37-4A1C-8B43-4FE9EBD22A8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20346F8F-0DB3-4EBD-9B37-A348F99555DB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573588" y="918462"/>
            <a:ext cx="3078162" cy="1367472"/>
          </a:xfrm>
          <a:ln w="12700">
            <a:solidFill>
              <a:schemeClr val="tx1"/>
            </a:solidFill>
          </a:ln>
        </p:spPr>
        <p:txBody>
          <a:bodyPr lIns="108000" tIns="576000" rIns="108000" anchor="t" anchorCtr="0"/>
          <a:lstStyle>
            <a:lvl1pPr marL="0" indent="0" algn="ctr">
              <a:lnSpc>
                <a:spcPct val="11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BF15104-E653-4B54-8C49-56C6C6340C6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4662488" y="1155700"/>
            <a:ext cx="2881312" cy="336643"/>
          </a:xfrm>
        </p:spPr>
        <p:txBody>
          <a:bodyPr anchor="ctr" anchorCtr="0"/>
          <a:lstStyle>
            <a:lvl1pPr marL="0" indent="0" algn="ctr">
              <a:lnSpc>
                <a:spcPct val="90000"/>
              </a:lnSpc>
              <a:buNone/>
              <a:defRPr sz="15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805E5C09-44C4-45B3-B767-050345E3E2B1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4573588" y="2785362"/>
            <a:ext cx="3078162" cy="1367472"/>
          </a:xfrm>
          <a:ln w="12700">
            <a:solidFill>
              <a:schemeClr val="tx1"/>
            </a:solidFill>
          </a:ln>
        </p:spPr>
        <p:txBody>
          <a:bodyPr lIns="108000" tIns="576000" rIns="108000" anchor="t" anchorCtr="0"/>
          <a:lstStyle>
            <a:lvl1pPr marL="0" indent="0" algn="ctr">
              <a:lnSpc>
                <a:spcPct val="11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6C8A79A9-ACDA-446A-A098-97E40CE3DABC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4662488" y="3022600"/>
            <a:ext cx="2881312" cy="336643"/>
          </a:xfrm>
        </p:spPr>
        <p:txBody>
          <a:bodyPr anchor="ctr" anchorCtr="0"/>
          <a:lstStyle>
            <a:lvl1pPr marL="0" indent="0" algn="ctr">
              <a:lnSpc>
                <a:spcPct val="90000"/>
              </a:lnSpc>
              <a:buNone/>
              <a:defRPr sz="15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7A463B21-1C0F-4FD4-BED3-30E67703FD67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6288088" y="4728462"/>
            <a:ext cx="3078162" cy="1367472"/>
          </a:xfrm>
          <a:ln w="12700">
            <a:solidFill>
              <a:schemeClr val="tx1"/>
            </a:solidFill>
          </a:ln>
        </p:spPr>
        <p:txBody>
          <a:bodyPr lIns="108000" tIns="576000" rIns="108000" anchor="t" anchorCtr="0"/>
          <a:lstStyle>
            <a:lvl1pPr marL="0" indent="0" algn="ctr">
              <a:lnSpc>
                <a:spcPct val="11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FEA2D7BB-2613-4819-B2B6-A6B94366B57F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6376988" y="4965700"/>
            <a:ext cx="2881312" cy="336643"/>
          </a:xfrm>
        </p:spPr>
        <p:txBody>
          <a:bodyPr anchor="ctr" anchorCtr="0"/>
          <a:lstStyle>
            <a:lvl1pPr marL="0" indent="0" algn="ctr">
              <a:lnSpc>
                <a:spcPct val="90000"/>
              </a:lnSpc>
              <a:buNone/>
              <a:defRPr sz="15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9AEECE9D-5D30-45EA-86DD-A5575FF05D30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2852738" y="4728462"/>
            <a:ext cx="3078162" cy="1367472"/>
          </a:xfrm>
          <a:ln w="12700">
            <a:solidFill>
              <a:schemeClr val="tx1"/>
            </a:solidFill>
          </a:ln>
        </p:spPr>
        <p:txBody>
          <a:bodyPr lIns="108000" tIns="576000" rIns="108000" anchor="t" anchorCtr="0"/>
          <a:lstStyle>
            <a:lvl1pPr marL="0" indent="0" algn="ctr">
              <a:lnSpc>
                <a:spcPct val="110000"/>
              </a:lnSpc>
              <a:buNone/>
              <a:defRPr sz="1000" b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8C4A3BDC-BFF0-4606-BEC4-90107CD1A0E7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2941638" y="4965700"/>
            <a:ext cx="2881312" cy="336643"/>
          </a:xfrm>
        </p:spPr>
        <p:txBody>
          <a:bodyPr anchor="ctr" anchorCtr="0"/>
          <a:lstStyle>
            <a:lvl1pPr marL="0" indent="0" algn="ctr">
              <a:lnSpc>
                <a:spcPct val="90000"/>
              </a:lnSpc>
              <a:buNone/>
              <a:defRPr sz="15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7A60789-CFC5-7BBF-55AD-21CA7CAA41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E82ABFE0-D7F7-574B-B6DA-0C0B35FEBC76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 rot="5400000">
            <a:off x="5929735" y="2383334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E29D95AD-6DC0-DD23-832E-ED68B69296A6}"/>
              </a:ext>
            </a:extLst>
          </p:cNvPr>
          <p:cNvSpPr>
            <a:spLocks noGrp="1"/>
          </p:cNvSpPr>
          <p:nvPr>
            <p:ph type="dgm" sz="quarter" idx="74" hasCustomPrompt="1"/>
          </p:nvPr>
        </p:nvSpPr>
        <p:spPr>
          <a:xfrm rot="5400000">
            <a:off x="4648537" y="4279407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  <p:sp>
        <p:nvSpPr>
          <p:cNvPr id="8" name="SmartArt Placeholder 7">
            <a:extLst>
              <a:ext uri="{FF2B5EF4-FFF2-40B4-BE49-F238E27FC236}">
                <a16:creationId xmlns:a16="http://schemas.microsoft.com/office/drawing/2014/main" id="{18B2C77B-2F59-0B25-62E3-8303DC9A4EED}"/>
              </a:ext>
            </a:extLst>
          </p:cNvPr>
          <p:cNvSpPr>
            <a:spLocks noGrp="1"/>
          </p:cNvSpPr>
          <p:nvPr>
            <p:ph type="dgm" sz="quarter" idx="75" hasCustomPrompt="1"/>
          </p:nvPr>
        </p:nvSpPr>
        <p:spPr>
          <a:xfrm rot="5400000">
            <a:off x="7225221" y="4279407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79431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s">
    <p:bg>
      <p:bgPr>
        <a:solidFill>
          <a:srgbClr val="E5E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Image"/>
          <p:cNvSpPr>
            <a:spLocks noGrp="1"/>
          </p:cNvSpPr>
          <p:nvPr>
            <p:ph type="pic" sz="quarter" idx="22"/>
          </p:nvPr>
        </p:nvSpPr>
        <p:spPr>
          <a:xfrm>
            <a:off x="6371282" y="3374109"/>
            <a:ext cx="4095751" cy="2292351"/>
          </a:xfrm>
          <a:prstGeom prst="rect">
            <a:avLst/>
          </a:prstGeom>
          <a:ln w="25400">
            <a:solidFill>
              <a:srgbClr val="FFFFFF"/>
            </a:solidFill>
          </a:ln>
          <a:effectLst>
            <a:outerShdw blurRad="241300" dist="177800" dir="3600000" algn="br" rotWithShape="0">
              <a:prstClr val="black">
                <a:alpha val="9000"/>
              </a:prstClr>
            </a:outerShdw>
          </a:effectLst>
        </p:spPr>
        <p:txBody>
          <a:bodyPr lIns="91439" tIns="45719" rIns="91439" bIns="45719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1285" name="Image"/>
          <p:cNvSpPr>
            <a:spLocks noGrp="1"/>
          </p:cNvSpPr>
          <p:nvPr>
            <p:ph type="pic" sz="quarter" idx="23"/>
          </p:nvPr>
        </p:nvSpPr>
        <p:spPr>
          <a:xfrm>
            <a:off x="2020739" y="1197891"/>
            <a:ext cx="4057651" cy="2549037"/>
          </a:xfrm>
          <a:prstGeom prst="rect">
            <a:avLst/>
          </a:prstGeom>
          <a:ln w="25400">
            <a:solidFill>
              <a:srgbClr val="FFFFFF"/>
            </a:solidFill>
          </a:ln>
          <a:effectLst>
            <a:outerShdw blurRad="241300" dist="177800" dir="3600000" algn="br" rotWithShape="0">
              <a:prstClr val="black">
                <a:alpha val="9000"/>
              </a:prstClr>
            </a:outerShdw>
          </a:effectLst>
        </p:spPr>
        <p:txBody>
          <a:bodyPr lIns="91439" tIns="45719" rIns="91439" bIns="45719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1286" name="Image"/>
          <p:cNvSpPr>
            <a:spLocks noGrp="1"/>
          </p:cNvSpPr>
          <p:nvPr>
            <p:ph type="pic" sz="quarter" idx="24"/>
          </p:nvPr>
        </p:nvSpPr>
        <p:spPr>
          <a:xfrm>
            <a:off x="6390332" y="1786609"/>
            <a:ext cx="4057651" cy="1371601"/>
          </a:xfrm>
          <a:prstGeom prst="rect">
            <a:avLst/>
          </a:prstGeom>
          <a:ln w="25400">
            <a:solidFill>
              <a:srgbClr val="FFFFFF"/>
            </a:solidFill>
          </a:ln>
          <a:effectLst>
            <a:outerShdw blurRad="241300" dist="177800" dir="3600000" algn="br" rotWithShape="0">
              <a:prstClr val="black">
                <a:alpha val="9000"/>
              </a:prstClr>
            </a:outerShdw>
          </a:effectLst>
        </p:spPr>
        <p:txBody>
          <a:bodyPr lIns="91439" tIns="45719" rIns="91439" bIns="45719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1287" name="Image"/>
          <p:cNvSpPr>
            <a:spLocks noGrp="1"/>
          </p:cNvSpPr>
          <p:nvPr>
            <p:ph type="pic" sz="quarter" idx="25"/>
          </p:nvPr>
        </p:nvSpPr>
        <p:spPr>
          <a:xfrm>
            <a:off x="2928888" y="3990059"/>
            <a:ext cx="3155951" cy="1060451"/>
          </a:xfrm>
          <a:prstGeom prst="rect">
            <a:avLst/>
          </a:prstGeom>
          <a:ln w="25400">
            <a:solidFill>
              <a:srgbClr val="FFFFFF"/>
            </a:solidFill>
          </a:ln>
          <a:effectLst>
            <a:outerShdw blurRad="241300" dist="177800" dir="3600000" algn="br" rotWithShape="0">
              <a:prstClr val="black">
                <a:alpha val="9000"/>
              </a:prstClr>
            </a:outerShdw>
          </a:effectLst>
        </p:spPr>
        <p:txBody>
          <a:bodyPr lIns="91439" tIns="45719" rIns="91439" bIns="45719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27CB54-5DE5-492E-9183-1B2411A10CC4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603CAAAF-F417-3849-A219-978D81CDA25D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1252AC-E913-4E10-A608-77FAD6EC7C23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491C5-3F74-4051-80F6-5DE8763C5C3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C74BE-D62D-B53F-1057-7740F26376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4424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 values pyramid">
    <p:bg>
      <p:bgPr>
        <a:solidFill>
          <a:srgbClr val="E5E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27CB54-5DE5-492E-9183-1B2411A10CC4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9CE34284-ACE9-8449-8DCE-85AF1B872E3C}" type="datetime3">
              <a:rPr lang="fi-FI" smtClean="0"/>
              <a:t>20/8/26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1252AC-E913-4E10-A608-77FAD6EC7C23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491C5-3F74-4051-80F6-5DE8763C5C3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C74BE-D62D-B53F-1057-7740F26376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3A567D59-E28E-3000-234A-F2B9A2C50BC6}"/>
              </a:ext>
            </a:extLst>
          </p:cNvPr>
          <p:cNvSpPr/>
          <p:nvPr userDrawn="1"/>
        </p:nvSpPr>
        <p:spPr>
          <a:xfrm>
            <a:off x="3298736" y="405288"/>
            <a:ext cx="8501219" cy="6072872"/>
          </a:xfrm>
          <a:prstGeom prst="triangl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FI" b="0" i="0">
              <a:solidFill>
                <a:srgbClr val="DCDCDC">
                  <a:lumMod val="50000"/>
                </a:srgbClr>
              </a:solidFill>
              <a:latin typeface="Arial" panose="020B06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F072EF-2B40-70A2-C759-F50D46F8E278}"/>
              </a:ext>
            </a:extLst>
          </p:cNvPr>
          <p:cNvCxnSpPr>
            <a:cxnSpLocks/>
          </p:cNvCxnSpPr>
          <p:nvPr userDrawn="1"/>
        </p:nvCxnSpPr>
        <p:spPr>
          <a:xfrm flipH="1">
            <a:off x="2539792" y="2488114"/>
            <a:ext cx="35562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ABA9147-5DB5-86CB-27D0-316C5C7A721C}"/>
              </a:ext>
            </a:extLst>
          </p:cNvPr>
          <p:cNvCxnSpPr>
            <a:cxnSpLocks/>
          </p:cNvCxnSpPr>
          <p:nvPr userDrawn="1"/>
        </p:nvCxnSpPr>
        <p:spPr>
          <a:xfrm>
            <a:off x="2539792" y="4102545"/>
            <a:ext cx="241752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9B753CA-140F-3458-CB64-52BB0767C247}"/>
              </a:ext>
            </a:extLst>
          </p:cNvPr>
          <p:cNvCxnSpPr>
            <a:cxnSpLocks/>
          </p:cNvCxnSpPr>
          <p:nvPr userDrawn="1"/>
        </p:nvCxnSpPr>
        <p:spPr>
          <a:xfrm>
            <a:off x="2539792" y="5667496"/>
            <a:ext cx="133634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79DC31D-99F6-CABF-A3E1-085A8368989F}"/>
              </a:ext>
            </a:extLst>
          </p:cNvPr>
          <p:cNvCxnSpPr>
            <a:cxnSpLocks/>
          </p:cNvCxnSpPr>
          <p:nvPr userDrawn="1"/>
        </p:nvCxnSpPr>
        <p:spPr>
          <a:xfrm>
            <a:off x="2539792" y="2237757"/>
            <a:ext cx="0" cy="51295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8D5DDA3-81BD-2EFA-2665-04E2BAB10CC2}"/>
              </a:ext>
            </a:extLst>
          </p:cNvPr>
          <p:cNvCxnSpPr>
            <a:cxnSpLocks/>
          </p:cNvCxnSpPr>
          <p:nvPr userDrawn="1"/>
        </p:nvCxnSpPr>
        <p:spPr>
          <a:xfrm>
            <a:off x="2539792" y="3809406"/>
            <a:ext cx="0" cy="61516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2079AD6-3E94-8CEF-A35F-375367D7ED8F}"/>
              </a:ext>
            </a:extLst>
          </p:cNvPr>
          <p:cNvCxnSpPr>
            <a:cxnSpLocks/>
          </p:cNvCxnSpPr>
          <p:nvPr userDrawn="1"/>
        </p:nvCxnSpPr>
        <p:spPr>
          <a:xfrm>
            <a:off x="2539792" y="5359912"/>
            <a:ext cx="0" cy="61516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282D2C8-4424-BD15-00C9-2E034CC29D26}"/>
              </a:ext>
            </a:extLst>
          </p:cNvPr>
          <p:cNvCxnSpPr>
            <a:cxnSpLocks/>
          </p:cNvCxnSpPr>
          <p:nvPr userDrawn="1"/>
        </p:nvCxnSpPr>
        <p:spPr>
          <a:xfrm>
            <a:off x="4433104" y="4834623"/>
            <a:ext cx="621312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F267759C-DB40-F48D-F143-3FE88BFF2B5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482020" y="2292171"/>
            <a:ext cx="2134649" cy="593725"/>
          </a:xfrm>
        </p:spPr>
        <p:txBody>
          <a:bodyPr/>
          <a:lstStyle>
            <a:lvl1pPr marL="0" indent="0" algn="ctr">
              <a:buNone/>
              <a:defRPr sz="1600" b="1"/>
            </a:lvl1pPr>
            <a:lvl2pPr marL="457200" indent="0" algn="ctr">
              <a:buNone/>
              <a:defRPr sz="1600" b="1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006337BA-7FBD-5ACA-E850-78F21EC0171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11656" y="3736547"/>
            <a:ext cx="1179174" cy="593725"/>
          </a:xfrm>
        </p:spPr>
        <p:txBody>
          <a:bodyPr/>
          <a:lstStyle>
            <a:lvl1pPr marL="0" indent="0" algn="ctr">
              <a:buNone/>
              <a:defRPr sz="1200" b="1"/>
            </a:lvl1pPr>
            <a:lvl2pPr marL="457200" indent="0" algn="ctr">
              <a:buNone/>
              <a:defRPr sz="1200" b="1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C334D447-8793-3FE3-3D58-30C5FC7E9A3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980860" y="3736547"/>
            <a:ext cx="1179174" cy="593725"/>
          </a:xfrm>
        </p:spPr>
        <p:txBody>
          <a:bodyPr/>
          <a:lstStyle>
            <a:lvl1pPr marL="0" indent="0" algn="ctr">
              <a:buNone/>
              <a:defRPr sz="1200" b="1"/>
            </a:lvl1pPr>
            <a:lvl2pPr marL="457200" indent="0" algn="ctr">
              <a:buNone/>
              <a:defRPr sz="1200" b="1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FC9D7200-5E61-5574-DD44-656EFDE38266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450064" y="3736547"/>
            <a:ext cx="1179174" cy="593725"/>
          </a:xfrm>
        </p:spPr>
        <p:txBody>
          <a:bodyPr/>
          <a:lstStyle>
            <a:lvl1pPr marL="0" indent="0" algn="ctr">
              <a:buNone/>
              <a:defRPr sz="1200" b="1"/>
            </a:lvl1pPr>
            <a:lvl2pPr marL="457200" indent="0" algn="ctr">
              <a:buNone/>
              <a:defRPr sz="1200" b="1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41" name="Text Placeholder 27">
            <a:extLst>
              <a:ext uri="{FF2B5EF4-FFF2-40B4-BE49-F238E27FC236}">
                <a16:creationId xmlns:a16="http://schemas.microsoft.com/office/drawing/2014/main" id="{A6675A19-1326-07D7-C766-23816318BB57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478908" y="5339268"/>
            <a:ext cx="1179174" cy="593725"/>
          </a:xfrm>
        </p:spPr>
        <p:txBody>
          <a:bodyPr/>
          <a:lstStyle>
            <a:lvl1pPr marL="0" indent="0" algn="ctr">
              <a:buNone/>
              <a:defRPr sz="1200" b="1"/>
            </a:lvl1pPr>
            <a:lvl2pPr marL="457200" indent="0" algn="ctr">
              <a:buNone/>
              <a:defRPr sz="1200" b="1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03AC22AB-CA19-2070-C636-01DD56675C2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189351" y="5339268"/>
            <a:ext cx="1179174" cy="593725"/>
          </a:xfrm>
        </p:spPr>
        <p:txBody>
          <a:bodyPr/>
          <a:lstStyle>
            <a:lvl1pPr marL="0" indent="0" algn="ctr">
              <a:buNone/>
              <a:defRPr sz="1200" b="1"/>
            </a:lvl1pPr>
            <a:lvl2pPr marL="457200" indent="0" algn="ctr">
              <a:buNone/>
              <a:defRPr sz="1200" b="1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CD80D31A-B51B-ECAC-67B8-525AD62F0A4A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807734" y="5339268"/>
            <a:ext cx="1179174" cy="593725"/>
          </a:xfrm>
        </p:spPr>
        <p:txBody>
          <a:bodyPr/>
          <a:lstStyle>
            <a:lvl1pPr marL="0" indent="0" algn="ctr">
              <a:buNone/>
              <a:defRPr sz="1200" b="1"/>
            </a:lvl1pPr>
            <a:lvl2pPr marL="457200" indent="0" algn="ctr">
              <a:buNone/>
              <a:defRPr sz="1200" b="1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44" name="Text Placeholder 27">
            <a:extLst>
              <a:ext uri="{FF2B5EF4-FFF2-40B4-BE49-F238E27FC236}">
                <a16:creationId xmlns:a16="http://schemas.microsoft.com/office/drawing/2014/main" id="{669492DD-0B68-D8FD-F1A8-9F9FC08B28F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426117" y="5339268"/>
            <a:ext cx="1179174" cy="593725"/>
          </a:xfrm>
        </p:spPr>
        <p:txBody>
          <a:bodyPr/>
          <a:lstStyle>
            <a:lvl1pPr marL="0" indent="0" algn="ctr">
              <a:buNone/>
              <a:defRPr sz="1200" b="1"/>
            </a:lvl1pPr>
            <a:lvl2pPr marL="457200" indent="0" algn="ctr">
              <a:buNone/>
              <a:defRPr sz="1200" b="1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46" name="Text Placeholder 27">
            <a:extLst>
              <a:ext uri="{FF2B5EF4-FFF2-40B4-BE49-F238E27FC236}">
                <a16:creationId xmlns:a16="http://schemas.microsoft.com/office/drawing/2014/main" id="{CD2EF555-557F-8C2C-4241-56FE4883158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25181" y="2282825"/>
            <a:ext cx="1296741" cy="593725"/>
          </a:xfrm>
        </p:spPr>
        <p:txBody>
          <a:bodyPr/>
          <a:lstStyle>
            <a:lvl1pPr marL="0" indent="0" algn="r">
              <a:buNone/>
              <a:defRPr sz="1200" b="0"/>
            </a:lvl1pPr>
            <a:lvl2pPr marL="457200" indent="0" algn="ctr">
              <a:buNone/>
              <a:defRPr sz="1200" b="1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7" name="Text Placeholder 27">
            <a:extLst>
              <a:ext uri="{FF2B5EF4-FFF2-40B4-BE49-F238E27FC236}">
                <a16:creationId xmlns:a16="http://schemas.microsoft.com/office/drawing/2014/main" id="{61E0AAFE-DAE3-189A-17E9-99BCA8F3508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825181" y="3868733"/>
            <a:ext cx="1296741" cy="593725"/>
          </a:xfrm>
        </p:spPr>
        <p:txBody>
          <a:bodyPr/>
          <a:lstStyle>
            <a:lvl1pPr marL="0" indent="0" algn="r">
              <a:buNone/>
              <a:defRPr sz="1200" b="0"/>
            </a:lvl1pPr>
            <a:lvl2pPr marL="457200" indent="0" algn="ctr">
              <a:buNone/>
              <a:defRPr sz="1200" b="1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27">
            <a:extLst>
              <a:ext uri="{FF2B5EF4-FFF2-40B4-BE49-F238E27FC236}">
                <a16:creationId xmlns:a16="http://schemas.microsoft.com/office/drawing/2014/main" id="{990359E7-FE5E-55CA-AE9B-26CA2B517B2D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25181" y="5452840"/>
            <a:ext cx="1296741" cy="593725"/>
          </a:xfrm>
        </p:spPr>
        <p:txBody>
          <a:bodyPr/>
          <a:lstStyle>
            <a:lvl1pPr marL="0" indent="0" algn="r">
              <a:buNone/>
              <a:defRPr sz="1200" b="0"/>
            </a:lvl1pPr>
            <a:lvl2pPr marL="457200" indent="0" algn="ctr">
              <a:buNone/>
              <a:defRPr sz="1200" b="1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tle 9">
            <a:extLst>
              <a:ext uri="{FF2B5EF4-FFF2-40B4-BE49-F238E27FC236}">
                <a16:creationId xmlns:a16="http://schemas.microsoft.com/office/drawing/2014/main" id="{19C60209-0918-42F9-6C7B-7C4FD1C0E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29"/>
            <a:ext cx="5142961" cy="5521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B010E7-3E99-AB02-4FAC-29CBCF25CC63}"/>
              </a:ext>
            </a:extLst>
          </p:cNvPr>
          <p:cNvCxnSpPr>
            <a:cxnSpLocks/>
          </p:cNvCxnSpPr>
          <p:nvPr userDrawn="1"/>
        </p:nvCxnSpPr>
        <p:spPr>
          <a:xfrm>
            <a:off x="5623640" y="3152741"/>
            <a:ext cx="384969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91C2E7C9-AAE2-3CD2-7B03-2A3EE5206F25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437246" y="1062739"/>
            <a:ext cx="332529" cy="30462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603415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to we do start">
    <p:bg>
      <p:bgPr>
        <a:solidFill>
          <a:srgbClr val="E5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E6CC-9EE2-E040-915C-DC228CB6A0A6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Circle">
            <a:extLst>
              <a:ext uri="{FF2B5EF4-FFF2-40B4-BE49-F238E27FC236}">
                <a16:creationId xmlns:a16="http://schemas.microsoft.com/office/drawing/2014/main" id="{A735AE84-4D9F-441B-9F49-80E6C18CF64B}"/>
              </a:ext>
            </a:extLst>
          </p:cNvPr>
          <p:cNvSpPr/>
          <p:nvPr userDrawn="1"/>
        </p:nvSpPr>
        <p:spPr>
          <a:xfrm>
            <a:off x="1398785" y="1501860"/>
            <a:ext cx="3955439" cy="3955439"/>
          </a:xfrm>
          <a:prstGeom prst="ellipse">
            <a:avLst/>
          </a:prstGeom>
          <a:noFill/>
          <a:ln w="25400">
            <a:solidFill>
              <a:srgbClr val="000000"/>
            </a:solidFill>
            <a:miter lim="400000"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2" name="Circle">
            <a:extLst>
              <a:ext uri="{FF2B5EF4-FFF2-40B4-BE49-F238E27FC236}">
                <a16:creationId xmlns:a16="http://schemas.microsoft.com/office/drawing/2014/main" id="{4FE909B8-C39D-403A-AEFE-6D7AA36E8B58}"/>
              </a:ext>
            </a:extLst>
          </p:cNvPr>
          <p:cNvSpPr/>
          <p:nvPr userDrawn="1"/>
        </p:nvSpPr>
        <p:spPr>
          <a:xfrm>
            <a:off x="1867531" y="2449827"/>
            <a:ext cx="3017948" cy="3017947"/>
          </a:xfrm>
          <a:prstGeom prst="ellipse">
            <a:avLst/>
          </a:prstGeom>
          <a:noFill/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3" name="Circle">
            <a:extLst>
              <a:ext uri="{FF2B5EF4-FFF2-40B4-BE49-F238E27FC236}">
                <a16:creationId xmlns:a16="http://schemas.microsoft.com/office/drawing/2014/main" id="{22DD989D-FC45-4DA2-8643-61BAB57C80DD}"/>
              </a:ext>
            </a:extLst>
          </p:cNvPr>
          <p:cNvSpPr/>
          <p:nvPr userDrawn="1"/>
        </p:nvSpPr>
        <p:spPr>
          <a:xfrm>
            <a:off x="2277638" y="3264867"/>
            <a:ext cx="2197734" cy="2197734"/>
          </a:xfrm>
          <a:prstGeom prst="ellipse">
            <a:avLst/>
          </a:prstGeom>
          <a:noFill/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37672681-A3BB-4C4F-BCEF-304CD044F6F7}"/>
              </a:ext>
            </a:extLst>
          </p:cNvPr>
          <p:cNvSpPr/>
          <p:nvPr userDrawn="1"/>
        </p:nvSpPr>
        <p:spPr>
          <a:xfrm>
            <a:off x="2710910" y="4132702"/>
            <a:ext cx="1331189" cy="1331189"/>
          </a:xfrm>
          <a:prstGeom prst="ellipse">
            <a:avLst/>
          </a:prstGeom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630E6A8B-6EE9-4DC1-ACD0-BDA34D4692EB}"/>
              </a:ext>
            </a:extLst>
          </p:cNvPr>
          <p:cNvSpPr/>
          <p:nvPr userDrawn="1"/>
        </p:nvSpPr>
        <p:spPr>
          <a:xfrm>
            <a:off x="4045444" y="4811770"/>
            <a:ext cx="2760885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6" name="Line">
            <a:extLst>
              <a:ext uri="{FF2B5EF4-FFF2-40B4-BE49-F238E27FC236}">
                <a16:creationId xmlns:a16="http://schemas.microsoft.com/office/drawing/2014/main" id="{424739AF-955E-4666-9A10-6D0A2EE3A189}"/>
              </a:ext>
            </a:extLst>
          </p:cNvPr>
          <p:cNvSpPr/>
          <p:nvPr userDrawn="1"/>
        </p:nvSpPr>
        <p:spPr>
          <a:xfrm>
            <a:off x="4756903" y="2063119"/>
            <a:ext cx="204942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7" name="Line">
            <a:extLst>
              <a:ext uri="{FF2B5EF4-FFF2-40B4-BE49-F238E27FC236}">
                <a16:creationId xmlns:a16="http://schemas.microsoft.com/office/drawing/2014/main" id="{37CAD827-0032-4635-901E-B4AAB106679C}"/>
              </a:ext>
            </a:extLst>
          </p:cNvPr>
          <p:cNvSpPr/>
          <p:nvPr userDrawn="1"/>
        </p:nvSpPr>
        <p:spPr>
          <a:xfrm>
            <a:off x="4484343" y="2934162"/>
            <a:ext cx="232198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8" name="Line">
            <a:extLst>
              <a:ext uri="{FF2B5EF4-FFF2-40B4-BE49-F238E27FC236}">
                <a16:creationId xmlns:a16="http://schemas.microsoft.com/office/drawing/2014/main" id="{EF18AF69-7C62-4C28-949C-C566B7916677}"/>
              </a:ext>
            </a:extLst>
          </p:cNvPr>
          <p:cNvSpPr/>
          <p:nvPr userDrawn="1"/>
        </p:nvSpPr>
        <p:spPr>
          <a:xfrm>
            <a:off x="4301415" y="3769752"/>
            <a:ext cx="2504914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9" name="Oval">
            <a:extLst>
              <a:ext uri="{FF2B5EF4-FFF2-40B4-BE49-F238E27FC236}">
                <a16:creationId xmlns:a16="http://schemas.microsoft.com/office/drawing/2014/main" id="{7BFCEECC-CEA4-4455-BA07-76891F2399B5}"/>
              </a:ext>
            </a:extLst>
          </p:cNvPr>
          <p:cNvSpPr/>
          <p:nvPr userDrawn="1"/>
        </p:nvSpPr>
        <p:spPr>
          <a:xfrm>
            <a:off x="687791" y="763142"/>
            <a:ext cx="5401682" cy="5420617"/>
          </a:xfrm>
          <a:prstGeom prst="ellips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/>
            </a:pPr>
            <a:endParaRPr sz="1800"/>
          </a:p>
        </p:txBody>
      </p:sp>
      <p:sp>
        <p:nvSpPr>
          <p:cNvPr id="20" name="Line">
            <a:extLst>
              <a:ext uri="{FF2B5EF4-FFF2-40B4-BE49-F238E27FC236}">
                <a16:creationId xmlns:a16="http://schemas.microsoft.com/office/drawing/2014/main" id="{BFAA111B-4AF5-4261-B839-5512B1176DD5}"/>
              </a:ext>
            </a:extLst>
          </p:cNvPr>
          <p:cNvSpPr/>
          <p:nvPr userDrawn="1"/>
        </p:nvSpPr>
        <p:spPr>
          <a:xfrm>
            <a:off x="4704492" y="1082893"/>
            <a:ext cx="2098329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23EC830-EE71-46B7-B2B7-C7D7B91E4F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54625" y="4758725"/>
            <a:ext cx="2136775" cy="344488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BA17D7C-4D8C-4AD3-8CE8-0EB5C67B6B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4625" y="3710975"/>
            <a:ext cx="2136775" cy="344488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E9656009-8C67-4CEC-9616-CD2FE68080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54625" y="2879125"/>
            <a:ext cx="2136775" cy="344488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36F9762-B249-480A-B5FD-292AC88436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54625" y="2009175"/>
            <a:ext cx="2136775" cy="344488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8B5E0C1-45B9-4587-8C33-061092680D4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4625" y="1024925"/>
            <a:ext cx="2136775" cy="344488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70165B78-9A46-4434-A181-060E23D8F0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10910" y="4654550"/>
            <a:ext cx="1320963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E450ACCA-71B6-45C7-85DF-D1D0C33B5CE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597151" y="3606800"/>
            <a:ext cx="1574800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81CD895-9C4F-4A67-95DB-332B52628C8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20951" y="2774950"/>
            <a:ext cx="1720850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BAF47B3-CE20-4529-812A-6F592B41665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05050" y="1905000"/>
            <a:ext cx="2136775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5DCC6F6-962B-4362-AF42-BEE41946D69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05050" y="920750"/>
            <a:ext cx="2136775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0CAD0103-2952-0267-4520-9E01795A19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370681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to we do 1">
    <p:bg>
      <p:bgPr>
        <a:solidFill>
          <a:srgbClr val="E5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F365-A6CC-444C-B04F-374579EE2E54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Circle">
            <a:extLst>
              <a:ext uri="{FF2B5EF4-FFF2-40B4-BE49-F238E27FC236}">
                <a16:creationId xmlns:a16="http://schemas.microsoft.com/office/drawing/2014/main" id="{A735AE84-4D9F-441B-9F49-80E6C18CF64B}"/>
              </a:ext>
            </a:extLst>
          </p:cNvPr>
          <p:cNvSpPr/>
          <p:nvPr userDrawn="1"/>
        </p:nvSpPr>
        <p:spPr>
          <a:xfrm>
            <a:off x="1398785" y="1501860"/>
            <a:ext cx="3955439" cy="3955439"/>
          </a:xfrm>
          <a:prstGeom prst="ellipse">
            <a:avLst/>
          </a:prstGeom>
          <a:noFill/>
          <a:ln w="25400">
            <a:solidFill>
              <a:srgbClr val="000000"/>
            </a:solidFill>
            <a:miter lim="400000"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2" name="Circle">
            <a:extLst>
              <a:ext uri="{FF2B5EF4-FFF2-40B4-BE49-F238E27FC236}">
                <a16:creationId xmlns:a16="http://schemas.microsoft.com/office/drawing/2014/main" id="{4FE909B8-C39D-403A-AEFE-6D7AA36E8B58}"/>
              </a:ext>
            </a:extLst>
          </p:cNvPr>
          <p:cNvSpPr/>
          <p:nvPr userDrawn="1"/>
        </p:nvSpPr>
        <p:spPr>
          <a:xfrm>
            <a:off x="1867531" y="2449827"/>
            <a:ext cx="3017948" cy="3017947"/>
          </a:xfrm>
          <a:prstGeom prst="ellipse">
            <a:avLst/>
          </a:prstGeom>
          <a:noFill/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3" name="Circle">
            <a:extLst>
              <a:ext uri="{FF2B5EF4-FFF2-40B4-BE49-F238E27FC236}">
                <a16:creationId xmlns:a16="http://schemas.microsoft.com/office/drawing/2014/main" id="{22DD989D-FC45-4DA2-8643-61BAB57C80DD}"/>
              </a:ext>
            </a:extLst>
          </p:cNvPr>
          <p:cNvSpPr/>
          <p:nvPr userDrawn="1"/>
        </p:nvSpPr>
        <p:spPr>
          <a:xfrm>
            <a:off x="2277638" y="3264867"/>
            <a:ext cx="2197734" cy="2197734"/>
          </a:xfrm>
          <a:prstGeom prst="ellipse">
            <a:avLst/>
          </a:prstGeom>
          <a:noFill/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37672681-A3BB-4C4F-BCEF-304CD044F6F7}"/>
              </a:ext>
            </a:extLst>
          </p:cNvPr>
          <p:cNvSpPr/>
          <p:nvPr userDrawn="1"/>
        </p:nvSpPr>
        <p:spPr>
          <a:xfrm>
            <a:off x="2710910" y="4132702"/>
            <a:ext cx="1331189" cy="1331189"/>
          </a:xfrm>
          <a:prstGeom prst="ellipse">
            <a:avLst/>
          </a:prstGeom>
          <a:solidFill>
            <a:schemeClr val="tx1"/>
          </a:solidFill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630E6A8B-6EE9-4DC1-ACD0-BDA34D4692EB}"/>
              </a:ext>
            </a:extLst>
          </p:cNvPr>
          <p:cNvSpPr/>
          <p:nvPr userDrawn="1"/>
        </p:nvSpPr>
        <p:spPr>
          <a:xfrm>
            <a:off x="4045444" y="4811770"/>
            <a:ext cx="2760885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9" name="Oval">
            <a:extLst>
              <a:ext uri="{FF2B5EF4-FFF2-40B4-BE49-F238E27FC236}">
                <a16:creationId xmlns:a16="http://schemas.microsoft.com/office/drawing/2014/main" id="{7BFCEECC-CEA4-4455-BA07-76891F2399B5}"/>
              </a:ext>
            </a:extLst>
          </p:cNvPr>
          <p:cNvSpPr/>
          <p:nvPr userDrawn="1"/>
        </p:nvSpPr>
        <p:spPr>
          <a:xfrm>
            <a:off x="687791" y="763142"/>
            <a:ext cx="5401682" cy="5420617"/>
          </a:xfrm>
          <a:prstGeom prst="ellips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/>
            </a:pPr>
            <a:endParaRPr sz="180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70165B78-9A46-4434-A181-060E23D8F0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10910" y="4654550"/>
            <a:ext cx="1320963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E450ACCA-71B6-45C7-85DF-D1D0C33B5CE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597151" y="3606800"/>
            <a:ext cx="1574800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81CD895-9C4F-4A67-95DB-332B52628C8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20951" y="2774950"/>
            <a:ext cx="1720850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BAF47B3-CE20-4529-812A-6F592B41665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05050" y="1905000"/>
            <a:ext cx="2136775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5DCC6F6-962B-4362-AF42-BEE41946D69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05050" y="920750"/>
            <a:ext cx="2136775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7FE656E-691C-A440-AB03-091697748E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54625" y="4758725"/>
            <a:ext cx="2136775" cy="344488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3958091-12E2-05A1-CCDE-AEF14960FF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024018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to we do 2">
    <p:bg>
      <p:bgPr>
        <a:solidFill>
          <a:srgbClr val="E5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F4C0-712A-2F49-8865-C3EF217F2A47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Circle">
            <a:extLst>
              <a:ext uri="{FF2B5EF4-FFF2-40B4-BE49-F238E27FC236}">
                <a16:creationId xmlns:a16="http://schemas.microsoft.com/office/drawing/2014/main" id="{A735AE84-4D9F-441B-9F49-80E6C18CF64B}"/>
              </a:ext>
            </a:extLst>
          </p:cNvPr>
          <p:cNvSpPr/>
          <p:nvPr userDrawn="1"/>
        </p:nvSpPr>
        <p:spPr>
          <a:xfrm>
            <a:off x="1398785" y="1501860"/>
            <a:ext cx="3955439" cy="3955439"/>
          </a:xfrm>
          <a:prstGeom prst="ellipse">
            <a:avLst/>
          </a:prstGeom>
          <a:noFill/>
          <a:ln w="25400">
            <a:solidFill>
              <a:srgbClr val="000000"/>
            </a:solidFill>
            <a:miter lim="400000"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2" name="Circle">
            <a:extLst>
              <a:ext uri="{FF2B5EF4-FFF2-40B4-BE49-F238E27FC236}">
                <a16:creationId xmlns:a16="http://schemas.microsoft.com/office/drawing/2014/main" id="{4FE909B8-C39D-403A-AEFE-6D7AA36E8B58}"/>
              </a:ext>
            </a:extLst>
          </p:cNvPr>
          <p:cNvSpPr/>
          <p:nvPr userDrawn="1"/>
        </p:nvSpPr>
        <p:spPr>
          <a:xfrm>
            <a:off x="1867531" y="2449827"/>
            <a:ext cx="3017948" cy="3017947"/>
          </a:xfrm>
          <a:prstGeom prst="ellipse">
            <a:avLst/>
          </a:prstGeom>
          <a:noFill/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3" name="Circle">
            <a:extLst>
              <a:ext uri="{FF2B5EF4-FFF2-40B4-BE49-F238E27FC236}">
                <a16:creationId xmlns:a16="http://schemas.microsoft.com/office/drawing/2014/main" id="{22DD989D-FC45-4DA2-8643-61BAB57C80DD}"/>
              </a:ext>
            </a:extLst>
          </p:cNvPr>
          <p:cNvSpPr/>
          <p:nvPr userDrawn="1"/>
        </p:nvSpPr>
        <p:spPr>
          <a:xfrm>
            <a:off x="2277638" y="3264867"/>
            <a:ext cx="2197734" cy="2197734"/>
          </a:xfrm>
          <a:prstGeom prst="ellipse">
            <a:avLst/>
          </a:prstGeom>
          <a:solidFill>
            <a:schemeClr val="tx1"/>
          </a:solidFill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37672681-A3BB-4C4F-BCEF-304CD044F6F7}"/>
              </a:ext>
            </a:extLst>
          </p:cNvPr>
          <p:cNvSpPr/>
          <p:nvPr userDrawn="1"/>
        </p:nvSpPr>
        <p:spPr>
          <a:xfrm>
            <a:off x="2710910" y="4132702"/>
            <a:ext cx="1331189" cy="1331189"/>
          </a:xfrm>
          <a:prstGeom prst="ellipse">
            <a:avLst/>
          </a:prstGeom>
          <a:solidFill>
            <a:srgbClr val="E5E5E7"/>
          </a:solidFill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8" name="Line">
            <a:extLst>
              <a:ext uri="{FF2B5EF4-FFF2-40B4-BE49-F238E27FC236}">
                <a16:creationId xmlns:a16="http://schemas.microsoft.com/office/drawing/2014/main" id="{EF18AF69-7C62-4C28-949C-C566B7916677}"/>
              </a:ext>
            </a:extLst>
          </p:cNvPr>
          <p:cNvSpPr/>
          <p:nvPr userDrawn="1"/>
        </p:nvSpPr>
        <p:spPr>
          <a:xfrm>
            <a:off x="4301415" y="3769752"/>
            <a:ext cx="2504914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9" name="Oval">
            <a:extLst>
              <a:ext uri="{FF2B5EF4-FFF2-40B4-BE49-F238E27FC236}">
                <a16:creationId xmlns:a16="http://schemas.microsoft.com/office/drawing/2014/main" id="{7BFCEECC-CEA4-4455-BA07-76891F2399B5}"/>
              </a:ext>
            </a:extLst>
          </p:cNvPr>
          <p:cNvSpPr/>
          <p:nvPr userDrawn="1"/>
        </p:nvSpPr>
        <p:spPr>
          <a:xfrm>
            <a:off x="687791" y="763142"/>
            <a:ext cx="5401682" cy="5420617"/>
          </a:xfrm>
          <a:prstGeom prst="ellips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/>
            </a:pPr>
            <a:endParaRPr sz="180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70165B78-9A46-4434-A181-060E23D8F0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10910" y="4654550"/>
            <a:ext cx="1320963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E450ACCA-71B6-45C7-85DF-D1D0C33B5CE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597151" y="3606800"/>
            <a:ext cx="1574800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81CD895-9C4F-4A67-95DB-332B52628C8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20951" y="2774950"/>
            <a:ext cx="1720850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BAF47B3-CE20-4529-812A-6F592B41665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05050" y="1905000"/>
            <a:ext cx="2136775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5DCC6F6-962B-4362-AF42-BEE41946D69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05050" y="920750"/>
            <a:ext cx="2136775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AF676F71-19ED-E64B-9769-FD12C1997D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4625" y="3710975"/>
            <a:ext cx="2136775" cy="344488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02AED56C-F76D-AA32-8371-6C5CE1E6B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86481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to we do 3">
    <p:bg>
      <p:bgPr>
        <a:solidFill>
          <a:srgbClr val="E5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8BB5-3BB2-954F-9635-FAADC2EA6254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Circle">
            <a:extLst>
              <a:ext uri="{FF2B5EF4-FFF2-40B4-BE49-F238E27FC236}">
                <a16:creationId xmlns:a16="http://schemas.microsoft.com/office/drawing/2014/main" id="{A735AE84-4D9F-441B-9F49-80E6C18CF64B}"/>
              </a:ext>
            </a:extLst>
          </p:cNvPr>
          <p:cNvSpPr/>
          <p:nvPr userDrawn="1"/>
        </p:nvSpPr>
        <p:spPr>
          <a:xfrm>
            <a:off x="1398785" y="1501860"/>
            <a:ext cx="3955439" cy="3955439"/>
          </a:xfrm>
          <a:prstGeom prst="ellipse">
            <a:avLst/>
          </a:prstGeom>
          <a:noFill/>
          <a:ln w="25400">
            <a:solidFill>
              <a:srgbClr val="000000"/>
            </a:solidFill>
            <a:miter lim="400000"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2" name="Circle">
            <a:extLst>
              <a:ext uri="{FF2B5EF4-FFF2-40B4-BE49-F238E27FC236}">
                <a16:creationId xmlns:a16="http://schemas.microsoft.com/office/drawing/2014/main" id="{4FE909B8-C39D-403A-AEFE-6D7AA36E8B58}"/>
              </a:ext>
            </a:extLst>
          </p:cNvPr>
          <p:cNvSpPr/>
          <p:nvPr userDrawn="1"/>
        </p:nvSpPr>
        <p:spPr>
          <a:xfrm>
            <a:off x="1867531" y="2449827"/>
            <a:ext cx="3017948" cy="3017947"/>
          </a:xfrm>
          <a:prstGeom prst="ellipse">
            <a:avLst/>
          </a:prstGeom>
          <a:solidFill>
            <a:schemeClr val="tx1"/>
          </a:solidFill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3" name="Circle">
            <a:extLst>
              <a:ext uri="{FF2B5EF4-FFF2-40B4-BE49-F238E27FC236}">
                <a16:creationId xmlns:a16="http://schemas.microsoft.com/office/drawing/2014/main" id="{22DD989D-FC45-4DA2-8643-61BAB57C80DD}"/>
              </a:ext>
            </a:extLst>
          </p:cNvPr>
          <p:cNvSpPr/>
          <p:nvPr userDrawn="1"/>
        </p:nvSpPr>
        <p:spPr>
          <a:xfrm>
            <a:off x="2277638" y="3264867"/>
            <a:ext cx="2197734" cy="2197734"/>
          </a:xfrm>
          <a:prstGeom prst="ellipse">
            <a:avLst/>
          </a:prstGeom>
          <a:solidFill>
            <a:srgbClr val="E5E5E7"/>
          </a:solidFill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37672681-A3BB-4C4F-BCEF-304CD044F6F7}"/>
              </a:ext>
            </a:extLst>
          </p:cNvPr>
          <p:cNvSpPr/>
          <p:nvPr userDrawn="1"/>
        </p:nvSpPr>
        <p:spPr>
          <a:xfrm>
            <a:off x="2710910" y="4132702"/>
            <a:ext cx="1331189" cy="1331189"/>
          </a:xfrm>
          <a:prstGeom prst="ellipse">
            <a:avLst/>
          </a:prstGeom>
          <a:solidFill>
            <a:srgbClr val="E5E5E7"/>
          </a:solidFill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7" name="Line">
            <a:extLst>
              <a:ext uri="{FF2B5EF4-FFF2-40B4-BE49-F238E27FC236}">
                <a16:creationId xmlns:a16="http://schemas.microsoft.com/office/drawing/2014/main" id="{37CAD827-0032-4635-901E-B4AAB106679C}"/>
              </a:ext>
            </a:extLst>
          </p:cNvPr>
          <p:cNvSpPr/>
          <p:nvPr userDrawn="1"/>
        </p:nvSpPr>
        <p:spPr>
          <a:xfrm>
            <a:off x="4484343" y="2934162"/>
            <a:ext cx="232198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9" name="Oval">
            <a:extLst>
              <a:ext uri="{FF2B5EF4-FFF2-40B4-BE49-F238E27FC236}">
                <a16:creationId xmlns:a16="http://schemas.microsoft.com/office/drawing/2014/main" id="{7BFCEECC-CEA4-4455-BA07-76891F2399B5}"/>
              </a:ext>
            </a:extLst>
          </p:cNvPr>
          <p:cNvSpPr/>
          <p:nvPr userDrawn="1"/>
        </p:nvSpPr>
        <p:spPr>
          <a:xfrm>
            <a:off x="687791" y="763142"/>
            <a:ext cx="5401682" cy="5420617"/>
          </a:xfrm>
          <a:prstGeom prst="ellips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/>
            </a:pPr>
            <a:endParaRPr sz="180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70165B78-9A46-4434-A181-060E23D8F0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10910" y="4654550"/>
            <a:ext cx="1320963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E450ACCA-71B6-45C7-85DF-D1D0C33B5CE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597151" y="3606800"/>
            <a:ext cx="1574800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81CD895-9C4F-4A67-95DB-332B52628C8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20951" y="2774950"/>
            <a:ext cx="1720850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BAF47B3-CE20-4529-812A-6F592B41665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05050" y="1905000"/>
            <a:ext cx="2136775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5DCC6F6-962B-4362-AF42-BEE41946D69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05050" y="920750"/>
            <a:ext cx="2136775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296510B-9DEB-9440-B1E3-D28FA1ADEF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54625" y="2879125"/>
            <a:ext cx="2136775" cy="344488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E7C88F3-3CA0-9451-29F9-223C903569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9435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to we do 4">
    <p:bg>
      <p:bgPr>
        <a:solidFill>
          <a:srgbClr val="E5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1A38-6188-6147-8733-AB3FCD4EFD0D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Circle">
            <a:extLst>
              <a:ext uri="{FF2B5EF4-FFF2-40B4-BE49-F238E27FC236}">
                <a16:creationId xmlns:a16="http://schemas.microsoft.com/office/drawing/2014/main" id="{A735AE84-4D9F-441B-9F49-80E6C18CF64B}"/>
              </a:ext>
            </a:extLst>
          </p:cNvPr>
          <p:cNvSpPr/>
          <p:nvPr userDrawn="1"/>
        </p:nvSpPr>
        <p:spPr>
          <a:xfrm>
            <a:off x="1398785" y="1501860"/>
            <a:ext cx="3955439" cy="3955439"/>
          </a:xfrm>
          <a:prstGeom prst="ellipse">
            <a:avLst/>
          </a:prstGeom>
          <a:solidFill>
            <a:schemeClr val="tx1"/>
          </a:solidFill>
          <a:ln w="25400">
            <a:solidFill>
              <a:srgbClr val="000000"/>
            </a:solidFill>
            <a:miter lim="400000"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2" name="Circle">
            <a:extLst>
              <a:ext uri="{FF2B5EF4-FFF2-40B4-BE49-F238E27FC236}">
                <a16:creationId xmlns:a16="http://schemas.microsoft.com/office/drawing/2014/main" id="{4FE909B8-C39D-403A-AEFE-6D7AA36E8B58}"/>
              </a:ext>
            </a:extLst>
          </p:cNvPr>
          <p:cNvSpPr/>
          <p:nvPr userDrawn="1"/>
        </p:nvSpPr>
        <p:spPr>
          <a:xfrm>
            <a:off x="1867531" y="2449827"/>
            <a:ext cx="3017948" cy="3017947"/>
          </a:xfrm>
          <a:prstGeom prst="ellipse">
            <a:avLst/>
          </a:prstGeom>
          <a:solidFill>
            <a:srgbClr val="E5E5E7"/>
          </a:solidFill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3" name="Circle">
            <a:extLst>
              <a:ext uri="{FF2B5EF4-FFF2-40B4-BE49-F238E27FC236}">
                <a16:creationId xmlns:a16="http://schemas.microsoft.com/office/drawing/2014/main" id="{22DD989D-FC45-4DA2-8643-61BAB57C80DD}"/>
              </a:ext>
            </a:extLst>
          </p:cNvPr>
          <p:cNvSpPr/>
          <p:nvPr userDrawn="1"/>
        </p:nvSpPr>
        <p:spPr>
          <a:xfrm>
            <a:off x="2277638" y="3264867"/>
            <a:ext cx="2197734" cy="2197734"/>
          </a:xfrm>
          <a:prstGeom prst="ellipse">
            <a:avLst/>
          </a:prstGeom>
          <a:solidFill>
            <a:srgbClr val="E5E5E7"/>
          </a:solidFill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37672681-A3BB-4C4F-BCEF-304CD044F6F7}"/>
              </a:ext>
            </a:extLst>
          </p:cNvPr>
          <p:cNvSpPr/>
          <p:nvPr userDrawn="1"/>
        </p:nvSpPr>
        <p:spPr>
          <a:xfrm>
            <a:off x="2710910" y="4132702"/>
            <a:ext cx="1331189" cy="1331189"/>
          </a:xfrm>
          <a:prstGeom prst="ellipse">
            <a:avLst/>
          </a:prstGeom>
          <a:solidFill>
            <a:srgbClr val="E5E5E7"/>
          </a:solidFill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6" name="Line">
            <a:extLst>
              <a:ext uri="{FF2B5EF4-FFF2-40B4-BE49-F238E27FC236}">
                <a16:creationId xmlns:a16="http://schemas.microsoft.com/office/drawing/2014/main" id="{424739AF-955E-4666-9A10-6D0A2EE3A189}"/>
              </a:ext>
            </a:extLst>
          </p:cNvPr>
          <p:cNvSpPr/>
          <p:nvPr userDrawn="1"/>
        </p:nvSpPr>
        <p:spPr>
          <a:xfrm>
            <a:off x="4756903" y="2063119"/>
            <a:ext cx="204942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9" name="Oval">
            <a:extLst>
              <a:ext uri="{FF2B5EF4-FFF2-40B4-BE49-F238E27FC236}">
                <a16:creationId xmlns:a16="http://schemas.microsoft.com/office/drawing/2014/main" id="{7BFCEECC-CEA4-4455-BA07-76891F2399B5}"/>
              </a:ext>
            </a:extLst>
          </p:cNvPr>
          <p:cNvSpPr/>
          <p:nvPr userDrawn="1"/>
        </p:nvSpPr>
        <p:spPr>
          <a:xfrm>
            <a:off x="687791" y="763142"/>
            <a:ext cx="5401682" cy="5420617"/>
          </a:xfrm>
          <a:prstGeom prst="ellips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/>
            </a:pPr>
            <a:endParaRPr sz="180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70165B78-9A46-4434-A181-060E23D8F0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10910" y="4654550"/>
            <a:ext cx="1320963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E450ACCA-71B6-45C7-85DF-D1D0C33B5CE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597151" y="3606800"/>
            <a:ext cx="1574800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81CD895-9C4F-4A67-95DB-332B52628C8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20951" y="2774950"/>
            <a:ext cx="1720850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BAF47B3-CE20-4529-812A-6F592B41665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05050" y="1905000"/>
            <a:ext cx="2136775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5DCC6F6-962B-4362-AF42-BEE41946D69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05050" y="920750"/>
            <a:ext cx="2136775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D4E0D44F-7F60-8D48-B4D2-78F5AA0D129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54625" y="2009175"/>
            <a:ext cx="2136775" cy="344488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4BF59E2-C206-2014-A571-B103014DB6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43243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to we do 5">
    <p:bg>
      <p:bgPr>
        <a:solidFill>
          <a:srgbClr val="E5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">
            <a:extLst>
              <a:ext uri="{FF2B5EF4-FFF2-40B4-BE49-F238E27FC236}">
                <a16:creationId xmlns:a16="http://schemas.microsoft.com/office/drawing/2014/main" id="{7BFCEECC-CEA4-4455-BA07-76891F2399B5}"/>
              </a:ext>
            </a:extLst>
          </p:cNvPr>
          <p:cNvSpPr/>
          <p:nvPr userDrawn="1"/>
        </p:nvSpPr>
        <p:spPr>
          <a:xfrm>
            <a:off x="687791" y="763142"/>
            <a:ext cx="5401682" cy="5420617"/>
          </a:xfrm>
          <a:prstGeom prst="ellipse">
            <a:avLst/>
          </a:prstGeom>
          <a:solidFill>
            <a:schemeClr val="tx1"/>
          </a:solidFill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/>
            </a:pPr>
            <a:endParaRPr sz="180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FA82-CDC3-A640-89CD-20E025A83CAA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Circle">
            <a:extLst>
              <a:ext uri="{FF2B5EF4-FFF2-40B4-BE49-F238E27FC236}">
                <a16:creationId xmlns:a16="http://schemas.microsoft.com/office/drawing/2014/main" id="{A735AE84-4D9F-441B-9F49-80E6C18CF64B}"/>
              </a:ext>
            </a:extLst>
          </p:cNvPr>
          <p:cNvSpPr/>
          <p:nvPr userDrawn="1"/>
        </p:nvSpPr>
        <p:spPr>
          <a:xfrm>
            <a:off x="1398785" y="1501860"/>
            <a:ext cx="3955439" cy="3955439"/>
          </a:xfrm>
          <a:prstGeom prst="ellipse">
            <a:avLst/>
          </a:prstGeom>
          <a:solidFill>
            <a:srgbClr val="E5E5E7"/>
          </a:solidFill>
          <a:ln w="25400">
            <a:solidFill>
              <a:srgbClr val="000000"/>
            </a:solidFill>
            <a:miter lim="400000"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2" name="Circle">
            <a:extLst>
              <a:ext uri="{FF2B5EF4-FFF2-40B4-BE49-F238E27FC236}">
                <a16:creationId xmlns:a16="http://schemas.microsoft.com/office/drawing/2014/main" id="{4FE909B8-C39D-403A-AEFE-6D7AA36E8B58}"/>
              </a:ext>
            </a:extLst>
          </p:cNvPr>
          <p:cNvSpPr/>
          <p:nvPr userDrawn="1"/>
        </p:nvSpPr>
        <p:spPr>
          <a:xfrm>
            <a:off x="1867531" y="2449827"/>
            <a:ext cx="3017948" cy="3017947"/>
          </a:xfrm>
          <a:prstGeom prst="ellipse">
            <a:avLst/>
          </a:prstGeom>
          <a:solidFill>
            <a:srgbClr val="E5E5E7"/>
          </a:solidFill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3" name="Circle">
            <a:extLst>
              <a:ext uri="{FF2B5EF4-FFF2-40B4-BE49-F238E27FC236}">
                <a16:creationId xmlns:a16="http://schemas.microsoft.com/office/drawing/2014/main" id="{22DD989D-FC45-4DA2-8643-61BAB57C80DD}"/>
              </a:ext>
            </a:extLst>
          </p:cNvPr>
          <p:cNvSpPr/>
          <p:nvPr userDrawn="1"/>
        </p:nvSpPr>
        <p:spPr>
          <a:xfrm>
            <a:off x="2277638" y="3264867"/>
            <a:ext cx="2197734" cy="2197734"/>
          </a:xfrm>
          <a:prstGeom prst="ellipse">
            <a:avLst/>
          </a:prstGeom>
          <a:solidFill>
            <a:srgbClr val="E5E5E7"/>
          </a:solidFill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37672681-A3BB-4C4F-BCEF-304CD044F6F7}"/>
              </a:ext>
            </a:extLst>
          </p:cNvPr>
          <p:cNvSpPr/>
          <p:nvPr userDrawn="1"/>
        </p:nvSpPr>
        <p:spPr>
          <a:xfrm>
            <a:off x="2710910" y="4132702"/>
            <a:ext cx="1331189" cy="1331189"/>
          </a:xfrm>
          <a:prstGeom prst="ellipse">
            <a:avLst/>
          </a:prstGeom>
          <a:solidFill>
            <a:srgbClr val="E5E5E7"/>
          </a:solidFill>
          <a:ln w="25400">
            <a:solidFill>
              <a:srgbClr val="000000"/>
            </a:solidFill>
            <a:miter/>
          </a:ln>
        </p:spPr>
        <p:txBody>
          <a:bodyPr tIns="45720" bIns="45720" anchor="ctr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20" name="Line">
            <a:extLst>
              <a:ext uri="{FF2B5EF4-FFF2-40B4-BE49-F238E27FC236}">
                <a16:creationId xmlns:a16="http://schemas.microsoft.com/office/drawing/2014/main" id="{BFAA111B-4AF5-4261-B839-5512B1176DD5}"/>
              </a:ext>
            </a:extLst>
          </p:cNvPr>
          <p:cNvSpPr/>
          <p:nvPr userDrawn="1"/>
        </p:nvSpPr>
        <p:spPr>
          <a:xfrm>
            <a:off x="4704492" y="1082893"/>
            <a:ext cx="2098329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tIns="45720" bIns="45720"/>
          <a:lstStyle/>
          <a:p>
            <a:pPr defTabSz="914400">
              <a:lnSpc>
                <a:spcPct val="100000"/>
              </a:lnSpc>
              <a:defRPr sz="3600">
                <a:solidFill>
                  <a:srgbClr val="414359"/>
                </a:solidFill>
              </a:defRPr>
            </a:pPr>
            <a:endParaRPr sz="180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70165B78-9A46-4434-A181-060E23D8F0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10910" y="4654550"/>
            <a:ext cx="1320963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E450ACCA-71B6-45C7-85DF-D1D0C33B5CE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597151" y="3606800"/>
            <a:ext cx="1574800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81CD895-9C4F-4A67-95DB-332B52628C8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20951" y="2774950"/>
            <a:ext cx="1720850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BAF47B3-CE20-4529-812A-6F592B41665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05050" y="1905000"/>
            <a:ext cx="2136775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5DCC6F6-962B-4362-AF42-BEE41946D69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05050" y="920750"/>
            <a:ext cx="2136775" cy="344488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C58DA0A1-BA34-CA45-B40A-ED6F574357D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4625" y="1024925"/>
            <a:ext cx="2136775" cy="344488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F6D27FC-FE28-43D9-0CFE-C1BDEDD543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2904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able Title Slide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9B3D4973-764C-46F1-B4AF-625504AA7E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0287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A32D-E5E2-234E-9F3C-C6CE055DD31C}" type="datetime3">
              <a:rPr lang="fi-FI" smtClean="0"/>
              <a:t>20/8/26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87E494C-9798-3443-9399-DD160FCE8F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7881" y="2953116"/>
            <a:ext cx="10915917" cy="1655762"/>
          </a:xfrm>
        </p:spPr>
        <p:txBody>
          <a:bodyPr/>
          <a:lstStyle>
            <a:lvl1pPr marL="0" indent="0" algn="l">
              <a:buNone/>
              <a:defRPr sz="9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err="1"/>
              <a:t>title</a:t>
            </a:r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29C7B90-2B18-2341-88BE-102FCE7BB9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882" y="1661374"/>
            <a:ext cx="10915918" cy="1415629"/>
          </a:xfrm>
        </p:spPr>
        <p:txBody>
          <a:bodyPr anchor="b" anchorCtr="0"/>
          <a:lstStyle>
            <a:lvl1pPr algn="l">
              <a:defRPr sz="9200" b="1"/>
            </a:lvl1pPr>
          </a:lstStyle>
          <a:p>
            <a:r>
              <a:rPr lang="fi-FI" err="1"/>
              <a:t>title</a:t>
            </a:r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E8BF874-43DC-C614-50C2-A914A54B267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2" name="SmartArt Placeholder 1">
            <a:extLst>
              <a:ext uri="{FF2B5EF4-FFF2-40B4-BE49-F238E27FC236}">
                <a16:creationId xmlns:a16="http://schemas.microsoft.com/office/drawing/2014/main" id="{99738C28-88A7-D814-A9CF-672A2C2814BD}"/>
              </a:ext>
            </a:extLst>
          </p:cNvPr>
          <p:cNvSpPr>
            <a:spLocks noGrp="1"/>
          </p:cNvSpPr>
          <p:nvPr>
            <p:ph type="dgm" sz="quarter" idx="14" hasCustomPrompt="1"/>
          </p:nvPr>
        </p:nvSpPr>
        <p:spPr>
          <a:xfrm>
            <a:off x="3036593" y="1911611"/>
            <a:ext cx="998973" cy="915153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901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e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351" y="757029"/>
            <a:ext cx="5327649" cy="552121"/>
          </a:xfrm>
          <a:solidFill>
            <a:srgbClr val="E9F352"/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21996-F541-7241-81DD-95DEF23FCA55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38AD1496-6668-4319-A8C6-CEB56216F39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90698" y="1746250"/>
            <a:ext cx="1296000" cy="1296000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8DF3BE4-FF84-4DFC-98C7-D385AABD7A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54460" y="3190874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84357E7-2FC3-4A33-8B12-E96527F12E3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54460" y="3381374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E1B8B420-9B1B-41F0-AA10-3B2CE55FFD2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932" y="1746250"/>
            <a:ext cx="1296000" cy="1296000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DF26D91-ABDF-4602-A87F-2E8330C42D4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01694" y="3190874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1D1B484-6AF4-4BA1-A053-8C1008C6B0A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01694" y="3381374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E83ED3DA-F97D-44DF-AEAF-8E95AACA45D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72287" y="1746250"/>
            <a:ext cx="1296000" cy="1296000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AE8F4BB-D2E4-4FF2-B362-E92CB74AC0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36049" y="3190874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661E8F60-12CB-4027-9997-EA5C20A1DBE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36049" y="3381374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C0A156B-3B85-48A7-9D88-08CE94DD34B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32400" y="1746250"/>
            <a:ext cx="1296000" cy="1296000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A887C101-67F1-4460-B225-6404117DFFD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96162" y="3190874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DDC41F53-CCBD-4FB1-B123-9B2ECD5ECA1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796162" y="3381374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6F76030B-5D0A-4CC1-9988-EACE31D7262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771048" y="1746250"/>
            <a:ext cx="1296000" cy="1296000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A0C8FF8-19DC-4C66-B98B-6C5184B2D77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534810" y="3190874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41CB217-6944-46D0-94A0-8FB0E6B5778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534810" y="3381374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75FE6480-A587-423B-A865-7520A70C978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790698" y="3875557"/>
            <a:ext cx="1296000" cy="1296000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D7E412C4-74FE-4AD8-9D1F-2651A977DEB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554460" y="5320181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D2CCBAE6-4AAD-4720-A2E3-E99EBB9FD23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554460" y="5510681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Picture Placeholder 7">
            <a:extLst>
              <a:ext uri="{FF2B5EF4-FFF2-40B4-BE49-F238E27FC236}">
                <a16:creationId xmlns:a16="http://schemas.microsoft.com/office/drawing/2014/main" id="{9E051171-C60A-41A4-A727-05E164F2B139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537932" y="3875557"/>
            <a:ext cx="1296000" cy="1296000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41FA89C-BAEA-4B7A-A147-1006224FE9A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301694" y="5320181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6E89C1D0-9BDC-4960-AF54-E8C809E219B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301694" y="5510681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Picture Placeholder 7">
            <a:extLst>
              <a:ext uri="{FF2B5EF4-FFF2-40B4-BE49-F238E27FC236}">
                <a16:creationId xmlns:a16="http://schemas.microsoft.com/office/drawing/2014/main" id="{BBAEFFF2-8EA7-4017-8E0E-2CCE0C03543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272287" y="3875557"/>
            <a:ext cx="1296000" cy="1296000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490737A3-56FC-49D3-A64A-0D0CB5852DB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036049" y="5320181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AF4AD077-65BB-48FA-AD1E-0EF56D295D9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036049" y="5510681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Picture Placeholder 7">
            <a:extLst>
              <a:ext uri="{FF2B5EF4-FFF2-40B4-BE49-F238E27FC236}">
                <a16:creationId xmlns:a16="http://schemas.microsoft.com/office/drawing/2014/main" id="{BD1CD305-8529-4C0D-BA26-9319BBBC9B9D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032400" y="3875557"/>
            <a:ext cx="1296000" cy="1296000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07DD91B5-145A-430A-B46D-8596A2B030E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796162" y="5320181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9741AEFD-8DE1-48A8-BE9C-C43D4DF97A98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796162" y="5510681"/>
            <a:ext cx="1768475" cy="181023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3926CCC7-8E5E-43FC-AADB-FFA71B5F97D7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882316" y="4319386"/>
            <a:ext cx="1884422" cy="853628"/>
          </a:xfrm>
        </p:spPr>
        <p:txBody>
          <a:bodyPr anchor="t" anchorCtr="0"/>
          <a:lstStyle>
            <a:lvl1pPr marL="158750" indent="-158750" algn="l">
              <a:lnSpc>
                <a:spcPct val="100000"/>
              </a:lnSpc>
              <a:buNone/>
              <a:tabLst/>
              <a:defRPr sz="15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74E86F79-8980-02F9-A048-DB38C11D86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487974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ended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E407-56C5-A047-9A0D-7E6F36AF30DE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38AD1496-6668-4319-A8C6-CEB56216F39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9798" y="1781175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8DF3BE4-FF84-4DFC-98C7-D385AABD7A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2150" y="2673349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84357E7-2FC3-4A33-8B12-E96527F12E3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2150" y="2844799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Picture Placeholder 7">
            <a:extLst>
              <a:ext uri="{FF2B5EF4-FFF2-40B4-BE49-F238E27FC236}">
                <a16:creationId xmlns:a16="http://schemas.microsoft.com/office/drawing/2014/main" id="{FC6C7753-11BF-4C81-AF58-0E862561B5D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2197098" y="1781175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2EC454F0-EC62-48A1-ABC7-ECBC6711119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949450" y="2673349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DC5477FE-DA8A-496C-8B74-05B8FBFC7A7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1949450" y="2844799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3" name="Picture Placeholder 7">
            <a:extLst>
              <a:ext uri="{FF2B5EF4-FFF2-40B4-BE49-F238E27FC236}">
                <a16:creationId xmlns:a16="http://schemas.microsoft.com/office/drawing/2014/main" id="{8D97726A-9B35-4B5A-8751-AEEC7EB6DAEC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39798" y="3283710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76A47E1C-E7B6-464B-80B5-FEEE136A86ED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692150" y="4175884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E6DE5208-786D-4CC6-AAFE-B8D7A79429A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92150" y="4347334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6" name="Picture Placeholder 7">
            <a:extLst>
              <a:ext uri="{FF2B5EF4-FFF2-40B4-BE49-F238E27FC236}">
                <a16:creationId xmlns:a16="http://schemas.microsoft.com/office/drawing/2014/main" id="{170FC4F6-9141-43F4-B1FB-8808EEDC6238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2197098" y="3283710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09C7801E-5987-4F1F-A1A5-08FAD070578C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1949450" y="4175884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6332DF15-E16A-4A17-B3EA-641F563FC4DF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1949450" y="4347334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Picture Placeholder 7">
            <a:extLst>
              <a:ext uri="{FF2B5EF4-FFF2-40B4-BE49-F238E27FC236}">
                <a16:creationId xmlns:a16="http://schemas.microsoft.com/office/drawing/2014/main" id="{D3D6C455-5EDB-4951-BB1C-BD8F305941F6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39798" y="4760487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3336F89B-58A8-4AA8-9C61-3AC7EC0D6BEA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692150" y="5652661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178E4FBD-01B1-4092-A849-D26A3B798C90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692150" y="5824111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8FAB93E7-3D37-486C-896E-5EBBF570DE80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2197098" y="4760487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1DFF403A-CBE2-484E-B71C-DBF63FB0194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1949450" y="5652661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877A05C8-D6A0-4655-866F-B821F6CC89CE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949450" y="5824111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07F395FE-DE69-48AA-A3C2-0F4A26DB151A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1132779" y="1044640"/>
            <a:ext cx="1688067" cy="322398"/>
          </a:xfrm>
          <a:solidFill>
            <a:srgbClr val="E9F352"/>
          </a:solid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Picture Placeholder 7">
            <a:extLst>
              <a:ext uri="{FF2B5EF4-FFF2-40B4-BE49-F238E27FC236}">
                <a16:creationId xmlns:a16="http://schemas.microsoft.com/office/drawing/2014/main" id="{A9302AFC-34E2-411F-8008-AF5B6436FBB3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4451437" y="1781175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AC8F45BA-A6F8-46DD-9C36-060870286B51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203789" y="2673349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5976402F-315A-4E29-BCD4-35D7DFDEE87F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4203789" y="2844799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9" name="Picture Placeholder 7">
            <a:extLst>
              <a:ext uri="{FF2B5EF4-FFF2-40B4-BE49-F238E27FC236}">
                <a16:creationId xmlns:a16="http://schemas.microsoft.com/office/drawing/2014/main" id="{BF9F7E44-78E9-4680-9BEA-B40461702B73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5708737" y="1781175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07E36EE5-1F82-4584-AB7A-5F33805F5AF4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5461089" y="2673349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12F330D1-8040-4FDC-90CA-CCF8C38DC2D4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5461089" y="2844799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2" name="Picture Placeholder 7">
            <a:extLst>
              <a:ext uri="{FF2B5EF4-FFF2-40B4-BE49-F238E27FC236}">
                <a16:creationId xmlns:a16="http://schemas.microsoft.com/office/drawing/2014/main" id="{2D2E3CA8-2D7F-4590-BBC8-38D44EE51033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4451437" y="3283710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AB8BA215-33A3-4734-88A5-1418CBE9D04F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4203789" y="4175884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44336242-27F8-47A8-9DA9-26D551F12076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4203789" y="4347334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5" name="Picture Placeholder 7">
            <a:extLst>
              <a:ext uri="{FF2B5EF4-FFF2-40B4-BE49-F238E27FC236}">
                <a16:creationId xmlns:a16="http://schemas.microsoft.com/office/drawing/2014/main" id="{8A23EFA2-C155-4DF3-A953-69D9B210C806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5708737" y="3283710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0062C3DC-76A9-40ED-BD78-2C41FE117AF9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5461089" y="4175884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9CCE7514-6462-455B-8AB4-D0B420541DF6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5461089" y="4347334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8" name="Picture Placeholder 7">
            <a:extLst>
              <a:ext uri="{FF2B5EF4-FFF2-40B4-BE49-F238E27FC236}">
                <a16:creationId xmlns:a16="http://schemas.microsoft.com/office/drawing/2014/main" id="{92AE6854-05A3-4C91-9AAB-41C85EEBC2A0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4451437" y="4760487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17CDBCD4-09E0-4900-8507-0130D2EE530D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4203789" y="5652661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9C56191E-4511-4274-B674-07B5E0232C2E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4203789" y="5824111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1" name="Picture Placeholder 7">
            <a:extLst>
              <a:ext uri="{FF2B5EF4-FFF2-40B4-BE49-F238E27FC236}">
                <a16:creationId xmlns:a16="http://schemas.microsoft.com/office/drawing/2014/main" id="{F499C15C-30A2-4F66-888C-5DCC49EA5801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5708737" y="4760487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FD34D09D-2749-43A6-A87A-4D33974D6342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5461089" y="5652661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A83FD17A-E359-4BDF-8E6A-D26667C997AA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5461089" y="5824111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F390C353-82C0-4C83-9358-239018456BF5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5266897" y="1044640"/>
            <a:ext cx="1688067" cy="322398"/>
          </a:xfrm>
          <a:solidFill>
            <a:srgbClr val="E9F352"/>
          </a:solid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5" name="Picture Placeholder 7">
            <a:extLst>
              <a:ext uri="{FF2B5EF4-FFF2-40B4-BE49-F238E27FC236}">
                <a16:creationId xmlns:a16="http://schemas.microsoft.com/office/drawing/2014/main" id="{0085B03F-8DB7-46A2-9137-9D4E64FD9E0D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>
          <a:xfrm>
            <a:off x="9220913" y="1781175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5E705DF5-3179-49B3-BE27-A36168A183B1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8973265" y="2673349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9EC51A88-308D-44FE-A872-54E804F85EC5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8973265" y="2844799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8" name="Picture Placeholder 7">
            <a:extLst>
              <a:ext uri="{FF2B5EF4-FFF2-40B4-BE49-F238E27FC236}">
                <a16:creationId xmlns:a16="http://schemas.microsoft.com/office/drawing/2014/main" id="{69B7EFD3-73FF-45CE-B9C4-CABEE1791B6C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10478213" y="1781175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F9F7D599-6A01-468A-9971-309B7A58E123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10230565" y="2673349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2B590076-3EEC-4198-B01A-63F8D0082299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10230565" y="2844799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1" name="Picture Placeholder 7">
            <a:extLst>
              <a:ext uri="{FF2B5EF4-FFF2-40B4-BE49-F238E27FC236}">
                <a16:creationId xmlns:a16="http://schemas.microsoft.com/office/drawing/2014/main" id="{0B28CE5D-020D-45A4-B53B-46483CCDB93C}"/>
              </a:ext>
            </a:extLst>
          </p:cNvPr>
          <p:cNvSpPr>
            <a:spLocks noGrp="1"/>
          </p:cNvSpPr>
          <p:nvPr>
            <p:ph type="pic" sz="quarter" idx="83"/>
          </p:nvPr>
        </p:nvSpPr>
        <p:spPr>
          <a:xfrm>
            <a:off x="9220913" y="3283710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A7C0CCF2-69EA-408A-8209-3FF192BD3EE3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8973265" y="4175884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1D556B46-C363-41A7-80B3-D34D1C7A0566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8973265" y="4347334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4" name="Picture Placeholder 7">
            <a:extLst>
              <a:ext uri="{FF2B5EF4-FFF2-40B4-BE49-F238E27FC236}">
                <a16:creationId xmlns:a16="http://schemas.microsoft.com/office/drawing/2014/main" id="{ECA27076-7DF9-4EC0-BDC7-66791C96A982}"/>
              </a:ext>
            </a:extLst>
          </p:cNvPr>
          <p:cNvSpPr>
            <a:spLocks noGrp="1"/>
          </p:cNvSpPr>
          <p:nvPr>
            <p:ph type="pic" sz="quarter" idx="86"/>
          </p:nvPr>
        </p:nvSpPr>
        <p:spPr>
          <a:xfrm>
            <a:off x="10478213" y="3283710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4432E1CF-1991-4D2C-9E33-BDEBBFBD776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10230565" y="4175884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F6FEB7F3-F89A-46F3-9A25-E56F1EFE8361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10230565" y="4347334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7" name="Picture Placeholder 7">
            <a:extLst>
              <a:ext uri="{FF2B5EF4-FFF2-40B4-BE49-F238E27FC236}">
                <a16:creationId xmlns:a16="http://schemas.microsoft.com/office/drawing/2014/main" id="{69C585E1-409A-49B6-8042-525D94DE9FC7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9220913" y="4760487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EDD39040-A444-4B01-BE33-0D2A9EA00F79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8973265" y="5652661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1255542B-6ACF-4789-9E7E-E6E391DD25C8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8973265" y="5824111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0" name="Picture Placeholder 7">
            <a:extLst>
              <a:ext uri="{FF2B5EF4-FFF2-40B4-BE49-F238E27FC236}">
                <a16:creationId xmlns:a16="http://schemas.microsoft.com/office/drawing/2014/main" id="{6E405DFE-6A06-4A3C-9024-CF1B1A5A1F18}"/>
              </a:ext>
            </a:extLst>
          </p:cNvPr>
          <p:cNvSpPr>
            <a:spLocks noGrp="1"/>
          </p:cNvSpPr>
          <p:nvPr>
            <p:ph type="pic" sz="quarter" idx="92"/>
          </p:nvPr>
        </p:nvSpPr>
        <p:spPr>
          <a:xfrm>
            <a:off x="10478213" y="4760487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E92D0E38-3723-413F-8503-CE80EFCB3D98}"/>
              </a:ext>
            </a:extLst>
          </p:cNvPr>
          <p:cNvSpPr>
            <a:spLocks noGrp="1"/>
          </p:cNvSpPr>
          <p:nvPr>
            <p:ph type="body" sz="quarter" idx="93"/>
          </p:nvPr>
        </p:nvSpPr>
        <p:spPr>
          <a:xfrm>
            <a:off x="10230565" y="5652661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7ECABE45-B923-4B2D-9B85-F1ECE2B08893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xfrm>
            <a:off x="10230565" y="5824111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29A0CD70-E495-4407-BAE0-BBA87FDD1AF8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9413894" y="1044640"/>
            <a:ext cx="1688067" cy="322398"/>
          </a:xfrm>
          <a:solidFill>
            <a:srgbClr val="E9F352"/>
          </a:solid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5" name="Picture Placeholder 7">
            <a:extLst>
              <a:ext uri="{FF2B5EF4-FFF2-40B4-BE49-F238E27FC236}">
                <a16:creationId xmlns:a16="http://schemas.microsoft.com/office/drawing/2014/main" id="{C2D01312-BEEB-4771-8BDA-2A3B00E8BA7B}"/>
              </a:ext>
            </a:extLst>
          </p:cNvPr>
          <p:cNvSpPr>
            <a:spLocks noGrp="1"/>
          </p:cNvSpPr>
          <p:nvPr>
            <p:ph type="pic" sz="quarter" idx="96"/>
          </p:nvPr>
        </p:nvSpPr>
        <p:spPr>
          <a:xfrm>
            <a:off x="6979453" y="1781175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59099A05-67E0-4402-8F58-0F2762CD3E9F}"/>
              </a:ext>
            </a:extLst>
          </p:cNvPr>
          <p:cNvSpPr>
            <a:spLocks noGrp="1"/>
          </p:cNvSpPr>
          <p:nvPr>
            <p:ph type="body" sz="quarter" idx="97"/>
          </p:nvPr>
        </p:nvSpPr>
        <p:spPr>
          <a:xfrm>
            <a:off x="6731805" y="2673349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7" name="Text Placeholder 2">
            <a:extLst>
              <a:ext uri="{FF2B5EF4-FFF2-40B4-BE49-F238E27FC236}">
                <a16:creationId xmlns:a16="http://schemas.microsoft.com/office/drawing/2014/main" id="{FC50ADD2-40B3-4BCD-A783-E2A73F21CC4D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6731805" y="2844799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8" name="Picture Placeholder 7">
            <a:extLst>
              <a:ext uri="{FF2B5EF4-FFF2-40B4-BE49-F238E27FC236}">
                <a16:creationId xmlns:a16="http://schemas.microsoft.com/office/drawing/2014/main" id="{440E74CA-9E47-4497-A6FB-484F06330AD2}"/>
              </a:ext>
            </a:extLst>
          </p:cNvPr>
          <p:cNvSpPr>
            <a:spLocks noGrp="1"/>
          </p:cNvSpPr>
          <p:nvPr>
            <p:ph type="pic" sz="quarter" idx="99"/>
          </p:nvPr>
        </p:nvSpPr>
        <p:spPr>
          <a:xfrm>
            <a:off x="6979453" y="3283710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9" name="Text Placeholder 2">
            <a:extLst>
              <a:ext uri="{FF2B5EF4-FFF2-40B4-BE49-F238E27FC236}">
                <a16:creationId xmlns:a16="http://schemas.microsoft.com/office/drawing/2014/main" id="{92165ABE-3297-4C92-9EBD-DFA5FEB96736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>
          <a:xfrm>
            <a:off x="6731805" y="4175884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0" name="Text Placeholder 2">
            <a:extLst>
              <a:ext uri="{FF2B5EF4-FFF2-40B4-BE49-F238E27FC236}">
                <a16:creationId xmlns:a16="http://schemas.microsoft.com/office/drawing/2014/main" id="{B4806C27-B26E-4E27-BEDE-CCD3C7043D76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6731805" y="4347334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1" name="Picture Placeholder 7">
            <a:extLst>
              <a:ext uri="{FF2B5EF4-FFF2-40B4-BE49-F238E27FC236}">
                <a16:creationId xmlns:a16="http://schemas.microsoft.com/office/drawing/2014/main" id="{CE939D44-EFB6-4C4C-831A-B8E55341C980}"/>
              </a:ext>
            </a:extLst>
          </p:cNvPr>
          <p:cNvSpPr>
            <a:spLocks noGrp="1"/>
          </p:cNvSpPr>
          <p:nvPr>
            <p:ph type="pic" sz="quarter" idx="102"/>
          </p:nvPr>
        </p:nvSpPr>
        <p:spPr>
          <a:xfrm>
            <a:off x="6979453" y="4760487"/>
            <a:ext cx="790577" cy="790577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02" name="Text Placeholder 2">
            <a:extLst>
              <a:ext uri="{FF2B5EF4-FFF2-40B4-BE49-F238E27FC236}">
                <a16:creationId xmlns:a16="http://schemas.microsoft.com/office/drawing/2014/main" id="{5801C97C-C5E2-4984-9082-5326E232039F}"/>
              </a:ext>
            </a:extLst>
          </p:cNvPr>
          <p:cNvSpPr>
            <a:spLocks noGrp="1"/>
          </p:cNvSpPr>
          <p:nvPr>
            <p:ph type="body" sz="quarter" idx="103"/>
          </p:nvPr>
        </p:nvSpPr>
        <p:spPr>
          <a:xfrm>
            <a:off x="6731805" y="5652661"/>
            <a:ext cx="1257300" cy="168276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2B88808E-1710-49F7-A9D5-AB0C986F520A}"/>
              </a:ext>
            </a:extLst>
          </p:cNvPr>
          <p:cNvSpPr>
            <a:spLocks noGrp="1"/>
          </p:cNvSpPr>
          <p:nvPr>
            <p:ph type="body" sz="quarter" idx="104"/>
          </p:nvPr>
        </p:nvSpPr>
        <p:spPr>
          <a:xfrm>
            <a:off x="6731805" y="5824111"/>
            <a:ext cx="1257300" cy="146051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C9E31D2-841A-8979-46DC-CE03B301B1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232318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743CD-A34B-E943-819A-6AD6FAEA8FC3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38AD1496-6668-4319-A8C6-CEB56216F39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05961" y="1755417"/>
            <a:ext cx="3348867" cy="3331738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84357E7-2FC3-4A33-8B12-E96527F12E3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21950" y="2155063"/>
            <a:ext cx="5104289" cy="1897489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07F395FE-DE69-48AA-A3C2-0F4A26DB151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721950" y="1044640"/>
            <a:ext cx="5104889" cy="455642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28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4DBE4664-BCF2-4E5F-8CCD-B9FB765E941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721950" y="1575514"/>
            <a:ext cx="5104889" cy="401285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6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952661-1CB4-45C1-9439-DB0700BC2B6F}"/>
              </a:ext>
            </a:extLst>
          </p:cNvPr>
          <p:cNvSpPr>
            <a:spLocks noGrp="1"/>
          </p:cNvSpPr>
          <p:nvPr>
            <p:ph sz="quarter" idx="59"/>
          </p:nvPr>
        </p:nvSpPr>
        <p:spPr>
          <a:xfrm>
            <a:off x="5721350" y="4653566"/>
            <a:ext cx="5104889" cy="14548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7A7F4F4-2C96-B7E4-BEA6-1D615AE862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320838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81E1F94-AC77-4D61-AB31-A128AF064D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0"/>
            <a:ext cx="6096001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607" y="3868887"/>
            <a:ext cx="5323269" cy="2068273"/>
          </a:xfrm>
          <a:effectLst>
            <a:outerShdw blurRad="457200" dist="25400" dir="5400000" algn="tl" rotWithShape="0">
              <a:prstClr val="black">
                <a:alpha val="10000"/>
              </a:prstClr>
            </a:outerShdw>
          </a:effectLst>
        </p:spPr>
        <p:txBody>
          <a:bodyPr anchor="b" anchorCtr="0"/>
          <a:lstStyle>
            <a:lvl1pPr>
              <a:lnSpc>
                <a:spcPct val="80000"/>
              </a:lnSpc>
              <a:defRPr sz="7300">
                <a:solidFill>
                  <a:schemeClr val="accent1"/>
                </a:solidFill>
                <a:effectLst>
                  <a:outerShdw blurRad="457200" dist="25400" dir="5400000" algn="tl" rotWithShape="0">
                    <a:prstClr val="black">
                      <a:alpha val="10000"/>
                    </a:prstClr>
                  </a:outerShdw>
                </a:effectLst>
              </a:defRPr>
            </a:lvl1pPr>
          </a:lstStyle>
          <a:p>
            <a:r>
              <a:rPr lang="fi-FI"/>
              <a:t>Case </a:t>
            </a:r>
            <a:r>
              <a:rPr lang="fi-FI" err="1"/>
              <a:t>name</a:t>
            </a:r>
            <a:r>
              <a:rPr lang="fi-FI"/>
              <a:t> </a:t>
            </a:r>
            <a:r>
              <a:rPr lang="fi-FI" err="1"/>
              <a:t>or</a:t>
            </a:r>
            <a:r>
              <a:rPr lang="fi-FI"/>
              <a:t> Logo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5BCB8B1-3E60-485F-BE06-DC20006FA8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662" y="5386730"/>
            <a:ext cx="241921" cy="214491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10CDD24-7AC1-4FBB-97D0-C137C25FF978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6850251" y="691166"/>
            <a:ext cx="4378731" cy="261872"/>
          </a:xfrm>
          <a:solidFill>
            <a:srgbClr val="E9F352"/>
          </a:solidFill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20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6657CDA-B283-443B-9750-96BB332A69A1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7189394" y="5365265"/>
            <a:ext cx="2929966" cy="257578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6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CA50089-7945-4B82-9D30-D2E01CE51B1A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6858663" y="5045440"/>
            <a:ext cx="4292310" cy="257578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0A2CD016-119A-415D-9D97-84CBF5460E6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858662" y="5691530"/>
            <a:ext cx="241921" cy="214491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0CEB49C-DF04-4150-8B9C-04C35549BB81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7189394" y="5670065"/>
            <a:ext cx="2929966" cy="257578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6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90C6317-DB19-498B-92FC-46DC2F2B201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858662" y="5992037"/>
            <a:ext cx="241921" cy="214491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lnSpc>
                <a:spcPct val="100000"/>
              </a:lnSpc>
              <a:buNone/>
              <a:defRPr sz="100"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29517A8-85F7-40CE-9339-902D0957AB1F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7189394" y="5970572"/>
            <a:ext cx="2929966" cy="257578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6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46AE9B1-B566-42CB-B8A2-50D558BBB083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6850251" y="1047482"/>
            <a:ext cx="4378731" cy="261872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6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92375CA5-C82F-467F-B549-AA29E391513D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6850251" y="1669961"/>
            <a:ext cx="4378731" cy="261872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4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CCE03F5-8254-804B-A1E5-6BE0771ABF76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6850251" y="2030352"/>
            <a:ext cx="4378731" cy="1102076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4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CF3344E-92C9-413F-CF34-94B1A5DD7A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16981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A259AF53-4138-B05D-8CF6-40EA3E9442DC}"/>
              </a:ext>
            </a:extLst>
          </p:cNvPr>
          <p:cNvSpPr>
            <a:spLocks noGrp="1"/>
          </p:cNvSpPr>
          <p:nvPr>
            <p:ph type="dgm" sz="quarter" idx="21" hasCustomPrompt="1"/>
          </p:nvPr>
        </p:nvSpPr>
        <p:spPr>
          <a:xfrm>
            <a:off x="5978824" y="1333358"/>
            <a:ext cx="508504" cy="46583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B672BBB2-32B6-4D9C-84E8-9E52553428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54293" y="1369803"/>
            <a:ext cx="4867275" cy="1571625"/>
          </a:xfrm>
        </p:spPr>
        <p:txBody>
          <a:bodyPr/>
          <a:lstStyle>
            <a:lvl1pPr marL="0" indent="715963">
              <a:lnSpc>
                <a:spcPct val="100000"/>
              </a:lnSpc>
              <a:buNone/>
              <a:defRPr sz="3000" b="1"/>
            </a:lvl1pPr>
          </a:lstStyle>
          <a:p>
            <a:pPr lvl="0"/>
            <a:r>
              <a:rPr lang="en-US"/>
              <a:t>  Click to edit Master text styles</a:t>
            </a:r>
          </a:p>
        </p:txBody>
      </p:sp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B5A1F128-411C-E0BD-7B33-BAB6DE9AF920}"/>
              </a:ext>
            </a:extLst>
          </p:cNvPr>
          <p:cNvSpPr>
            <a:spLocks noGrp="1"/>
          </p:cNvSpPr>
          <p:nvPr>
            <p:ph type="dgm" sz="quarter" idx="20" hasCustomPrompt="1"/>
          </p:nvPr>
        </p:nvSpPr>
        <p:spPr>
          <a:xfrm>
            <a:off x="412007" y="1333358"/>
            <a:ext cx="508504" cy="465838"/>
          </a:xfrm>
          <a:custGeom>
            <a:avLst/>
            <a:gdLst>
              <a:gd name="connsiteX0" fmla="*/ 511340 w 998973"/>
              <a:gd name="connsiteY0" fmla="*/ 0 h 915153"/>
              <a:gd name="connsiteX1" fmla="*/ 998973 w 998973"/>
              <a:gd name="connsiteY1" fmla="*/ 457576 h 915153"/>
              <a:gd name="connsiteX2" fmla="*/ 511340 w 998973"/>
              <a:gd name="connsiteY2" fmla="*/ 915153 h 915153"/>
              <a:gd name="connsiteX3" fmla="*/ 473237 w 998973"/>
              <a:gd name="connsiteY3" fmla="*/ 877245 h 915153"/>
              <a:gd name="connsiteX4" fmla="*/ 892304 w 998973"/>
              <a:gd name="connsiteY4" fmla="*/ 483982 h 915153"/>
              <a:gd name="connsiteX5" fmla="*/ 0 w 998973"/>
              <a:gd name="connsiteY5" fmla="*/ 483982 h 915153"/>
              <a:gd name="connsiteX6" fmla="*/ 0 w 998973"/>
              <a:gd name="connsiteY6" fmla="*/ 431137 h 915153"/>
              <a:gd name="connsiteX7" fmla="*/ 892304 w 998973"/>
              <a:gd name="connsiteY7" fmla="*/ 431137 h 915153"/>
              <a:gd name="connsiteX8" fmla="*/ 473237 w 998973"/>
              <a:gd name="connsiteY8" fmla="*/ 37908 h 9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973" h="915153">
                <a:moveTo>
                  <a:pt x="511340" y="0"/>
                </a:moveTo>
                <a:lnTo>
                  <a:pt x="998973" y="457576"/>
                </a:lnTo>
                <a:lnTo>
                  <a:pt x="511340" y="915153"/>
                </a:lnTo>
                <a:lnTo>
                  <a:pt x="473237" y="877245"/>
                </a:lnTo>
                <a:lnTo>
                  <a:pt x="892304" y="483982"/>
                </a:lnTo>
                <a:lnTo>
                  <a:pt x="0" y="483982"/>
                </a:lnTo>
                <a:lnTo>
                  <a:pt x="0" y="431137"/>
                </a:lnTo>
                <a:lnTo>
                  <a:pt x="892304" y="431137"/>
                </a:lnTo>
                <a:lnTo>
                  <a:pt x="473237" y="3790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232F155-6D2B-4086-9408-2D0686D3F8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2044" y="1369803"/>
            <a:ext cx="4867275" cy="1571625"/>
          </a:xfrm>
        </p:spPr>
        <p:txBody>
          <a:bodyPr/>
          <a:lstStyle>
            <a:lvl1pPr marL="0" indent="715963">
              <a:lnSpc>
                <a:spcPct val="100000"/>
              </a:lnSpc>
              <a:buNone/>
              <a:defRPr sz="3000" b="1"/>
            </a:lvl1pPr>
          </a:lstStyle>
          <a:p>
            <a:pPr lvl="0"/>
            <a:r>
              <a:rPr lang="en-US"/>
              <a:t>  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6358525-1119-494F-92FE-3922B28F43D3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5F8C4395-2857-4A14-83AC-A71023A744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2113" y="3055542"/>
            <a:ext cx="4867275" cy="12890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6" name="Text Placeholder 31">
            <a:extLst>
              <a:ext uri="{FF2B5EF4-FFF2-40B4-BE49-F238E27FC236}">
                <a16:creationId xmlns:a16="http://schemas.microsoft.com/office/drawing/2014/main" id="{72C1D4E9-B6C7-43CA-A781-B5C2EE416F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54362" y="3055542"/>
            <a:ext cx="4867275" cy="12890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4CC0D21-78C6-27D8-1B83-48EA3B516A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34794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martArt Placeholder 18">
            <a:extLst>
              <a:ext uri="{FF2B5EF4-FFF2-40B4-BE49-F238E27FC236}">
                <a16:creationId xmlns:a16="http://schemas.microsoft.com/office/drawing/2014/main" id="{EFC83AF0-B446-CBC7-7A54-A3628B115A3F}"/>
              </a:ext>
            </a:extLst>
          </p:cNvPr>
          <p:cNvSpPr>
            <a:spLocks noGrp="1"/>
          </p:cNvSpPr>
          <p:nvPr>
            <p:ph type="dgm" sz="quarter" idx="62" hasCustomPrompt="1"/>
          </p:nvPr>
        </p:nvSpPr>
        <p:spPr>
          <a:xfrm>
            <a:off x="6818925" y="584562"/>
            <a:ext cx="853510" cy="577441"/>
          </a:xfrm>
          <a:custGeom>
            <a:avLst/>
            <a:gdLst>
              <a:gd name="connsiteX0" fmla="*/ 853510 w 853510"/>
              <a:gd name="connsiteY0" fmla="*/ 23 h 577441"/>
              <a:gd name="connsiteX1" fmla="*/ 853510 w 853510"/>
              <a:gd name="connsiteY1" fmla="*/ 31133 h 577441"/>
              <a:gd name="connsiteX2" fmla="*/ 565768 w 853510"/>
              <a:gd name="connsiteY2" fmla="*/ 283881 h 577441"/>
              <a:gd name="connsiteX3" fmla="*/ 682413 w 853510"/>
              <a:gd name="connsiteY3" fmla="*/ 241093 h 577441"/>
              <a:gd name="connsiteX4" fmla="*/ 839897 w 853510"/>
              <a:gd name="connsiteY4" fmla="*/ 402460 h 577441"/>
              <a:gd name="connsiteX5" fmla="*/ 657135 w 853510"/>
              <a:gd name="connsiteY5" fmla="*/ 577441 h 577441"/>
              <a:gd name="connsiteX6" fmla="*/ 451058 w 853510"/>
              <a:gd name="connsiteY6" fmla="*/ 349970 h 577441"/>
              <a:gd name="connsiteX7" fmla="*/ 853510 w 853510"/>
              <a:gd name="connsiteY7" fmla="*/ 23 h 577441"/>
              <a:gd name="connsiteX8" fmla="*/ 402452 w 853510"/>
              <a:gd name="connsiteY8" fmla="*/ 23 h 577441"/>
              <a:gd name="connsiteX9" fmla="*/ 402452 w 853510"/>
              <a:gd name="connsiteY9" fmla="*/ 31133 h 577441"/>
              <a:gd name="connsiteX10" fmla="*/ 114710 w 853510"/>
              <a:gd name="connsiteY10" fmla="*/ 283881 h 577441"/>
              <a:gd name="connsiteX11" fmla="*/ 231354 w 853510"/>
              <a:gd name="connsiteY11" fmla="*/ 241093 h 577441"/>
              <a:gd name="connsiteX12" fmla="*/ 388839 w 853510"/>
              <a:gd name="connsiteY12" fmla="*/ 402460 h 577441"/>
              <a:gd name="connsiteX13" fmla="*/ 206091 w 853510"/>
              <a:gd name="connsiteY13" fmla="*/ 577441 h 577441"/>
              <a:gd name="connsiteX14" fmla="*/ 0 w 853510"/>
              <a:gd name="connsiteY14" fmla="*/ 349970 h 577441"/>
              <a:gd name="connsiteX15" fmla="*/ 402452 w 853510"/>
              <a:gd name="connsiteY15" fmla="*/ 23 h 577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3510" h="577441">
                <a:moveTo>
                  <a:pt x="853510" y="23"/>
                </a:moveTo>
                <a:lnTo>
                  <a:pt x="853510" y="31133"/>
                </a:lnTo>
                <a:cubicBezTo>
                  <a:pt x="696040" y="40849"/>
                  <a:pt x="558001" y="112784"/>
                  <a:pt x="565768" y="283881"/>
                </a:cubicBezTo>
                <a:cubicBezTo>
                  <a:pt x="587148" y="258589"/>
                  <a:pt x="627974" y="241093"/>
                  <a:pt x="682413" y="241093"/>
                </a:cubicBezTo>
                <a:cubicBezTo>
                  <a:pt x="769896" y="241093"/>
                  <a:pt x="839897" y="305247"/>
                  <a:pt x="839897" y="402460"/>
                </a:cubicBezTo>
                <a:cubicBezTo>
                  <a:pt x="839897" y="505505"/>
                  <a:pt x="760181" y="577441"/>
                  <a:pt x="657135" y="577441"/>
                </a:cubicBezTo>
                <a:cubicBezTo>
                  <a:pt x="534658" y="577441"/>
                  <a:pt x="451058" y="484111"/>
                  <a:pt x="451058" y="349970"/>
                </a:cubicBezTo>
                <a:cubicBezTo>
                  <a:pt x="451058" y="124449"/>
                  <a:pt x="631872" y="-1926"/>
                  <a:pt x="853510" y="23"/>
                </a:cubicBezTo>
                <a:close/>
                <a:moveTo>
                  <a:pt x="402452" y="23"/>
                </a:moveTo>
                <a:lnTo>
                  <a:pt x="402452" y="31133"/>
                </a:lnTo>
                <a:cubicBezTo>
                  <a:pt x="244968" y="40849"/>
                  <a:pt x="106929" y="112784"/>
                  <a:pt x="114710" y="283881"/>
                </a:cubicBezTo>
                <a:cubicBezTo>
                  <a:pt x="136090" y="258589"/>
                  <a:pt x="176916" y="241093"/>
                  <a:pt x="231354" y="241093"/>
                </a:cubicBezTo>
                <a:cubicBezTo>
                  <a:pt x="318852" y="241093"/>
                  <a:pt x="388839" y="305247"/>
                  <a:pt x="388839" y="402460"/>
                </a:cubicBezTo>
                <a:cubicBezTo>
                  <a:pt x="388839" y="505505"/>
                  <a:pt x="309136" y="577441"/>
                  <a:pt x="206091" y="577441"/>
                </a:cubicBezTo>
                <a:cubicBezTo>
                  <a:pt x="83600" y="577441"/>
                  <a:pt x="0" y="484111"/>
                  <a:pt x="0" y="349970"/>
                </a:cubicBezTo>
                <a:cubicBezTo>
                  <a:pt x="0" y="124449"/>
                  <a:pt x="180813" y="-1926"/>
                  <a:pt x="402452" y="23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r>
              <a:rPr lang="fi-FI"/>
              <a:t>.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81E1F94-AC77-4D61-AB31-A128AF064D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6096002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5E621F3-7593-0A40-A060-19E7E48979FF}" type="datetime3">
              <a:rPr lang="fi-FI" smtClean="0"/>
              <a:t>20/8/26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6657CDA-B283-443B-9750-96BB332A69A1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7875804" y="5370548"/>
            <a:ext cx="2103465" cy="926812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2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CA50089-7945-4B82-9D30-D2E01CE51B1A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6771350" y="2528047"/>
            <a:ext cx="4292310" cy="1820186"/>
          </a:xfr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85C57B-F50D-4DAF-B833-58604DF787BB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6771350" y="5370548"/>
            <a:ext cx="901085" cy="926812"/>
          </a:xfrm>
          <a:noFill/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2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B4F706F-AB92-7B61-9384-CD6B757DA7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82569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87AB4D0-88B5-47C1-AC2D-99843F5E7EB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0287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483BF-7506-9E42-BC05-426DD569616E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656C1DD-F2DC-016E-7E5A-7F86E00EAF8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000369DC-B385-3122-501C-8CD3F6B4E0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448189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491A55A1-6E7F-45CC-B551-562D95B0D5E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5999" y="0"/>
            <a:ext cx="6095999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87AB4D0-88B5-47C1-AC2D-99843F5E7EB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6096000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F73A-C415-F442-9DC9-3F03A347938E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2B8B88E1-A84C-BED2-73F8-6D63887C81C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FA9B02B-8028-33A3-6AA4-948C08B148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835607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1DB13099-C837-41D5-92A3-20C81A3CC7F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7601" y="0"/>
            <a:ext cx="4064399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491A55A1-6E7F-45CC-B551-562D95B0D5E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63801" y="0"/>
            <a:ext cx="4064399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87AB4D0-88B5-47C1-AC2D-99843F5E7EB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4064399" cy="6858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09A4-44C4-404E-B567-58FDA8A64215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AF838FD-AAC1-4A64-9527-756172937A03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39E7AAA-57CD-D8B9-3BE8-32A6B5E648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719010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491A55A1-6E7F-45CC-B551-562D95B0D5E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5999" y="0"/>
            <a:ext cx="6095999" cy="3429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87AB4D0-88B5-47C1-AC2D-99843F5E7EB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6096000" cy="3429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4A9A60-AF9A-4780-9CA4-E688A21E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A155-7068-0F47-9BC0-2A52178BEB18}" type="datetime3">
              <a:rPr lang="fi-FI" smtClean="0"/>
              <a:t>20/8/26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CD1A7E-F7A6-4DEA-8E3E-E5FE4BCB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7C85E9-A1B3-46E8-845B-90134EDF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E268D9F0-2B71-4735-91A0-B1EB3903A8A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999" y="3429000"/>
            <a:ext cx="6095999" cy="3429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100CDD48-1E2F-402E-BEB4-2747DBC2815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" y="3429000"/>
            <a:ext cx="6096000" cy="34290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9FB60851-B62F-BCF3-2543-964F06F32825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3410" y="108040"/>
            <a:ext cx="1147630" cy="546113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D960391-C067-AEBF-29A3-A92C9AFA35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320" y="382052"/>
            <a:ext cx="3888408" cy="202510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891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117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102" Type="http://schemas.openxmlformats.org/officeDocument/2006/relationships/slideLayout" Target="../slideLayouts/slideLayout102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13" Type="http://schemas.openxmlformats.org/officeDocument/2006/relationships/slideLayout" Target="../slideLayouts/slideLayout113.xml"/><Relationship Id="rId118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16" Type="http://schemas.openxmlformats.org/officeDocument/2006/relationships/slideLayout" Target="../slideLayouts/slideLayout11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11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14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1049129"/>
            <a:ext cx="10284807" cy="5521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3036" y="1729408"/>
            <a:ext cx="10284807" cy="39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92044" y="6374821"/>
            <a:ext cx="888999" cy="2203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E9CCADD4-0981-3C4B-BC9F-510E63912E60}" type="datetime3">
              <a:rPr lang="fi-FI" smtClean="0"/>
              <a:t>20/8/26</a:t>
            </a:fld>
            <a:endParaRPr lang="en-US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82148" y="6374821"/>
            <a:ext cx="4114800" cy="2203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cap="none" baseline="0">
                <a:solidFill>
                  <a:schemeClr val="tx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1826" y="6558971"/>
            <a:ext cx="922062" cy="2203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506A4EC-47CA-9CE2-4716-4753A9A47D1A}"/>
              </a:ext>
            </a:extLst>
          </p:cNvPr>
          <p:cNvPicPr>
            <a:picLocks noChangeAspect="1"/>
          </p:cNvPicPr>
          <p:nvPr userDrawn="1"/>
        </p:nvPicPr>
        <p:blipFill>
          <a:blip r:embed="rId1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9188" y="157359"/>
            <a:ext cx="1704381" cy="65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01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  <p:sldLayoutId id="2147483741" r:id="rId81"/>
    <p:sldLayoutId id="2147483742" r:id="rId82"/>
    <p:sldLayoutId id="2147483743" r:id="rId83"/>
    <p:sldLayoutId id="2147483744" r:id="rId84"/>
    <p:sldLayoutId id="2147483745" r:id="rId85"/>
    <p:sldLayoutId id="2147483746" r:id="rId86"/>
    <p:sldLayoutId id="2147483747" r:id="rId87"/>
    <p:sldLayoutId id="2147483748" r:id="rId88"/>
    <p:sldLayoutId id="2147483749" r:id="rId89"/>
    <p:sldLayoutId id="2147483750" r:id="rId90"/>
    <p:sldLayoutId id="2147483751" r:id="rId91"/>
    <p:sldLayoutId id="2147483752" r:id="rId92"/>
    <p:sldLayoutId id="2147483753" r:id="rId93"/>
    <p:sldLayoutId id="2147483754" r:id="rId94"/>
    <p:sldLayoutId id="2147483755" r:id="rId95"/>
    <p:sldLayoutId id="2147483756" r:id="rId96"/>
    <p:sldLayoutId id="2147483757" r:id="rId97"/>
    <p:sldLayoutId id="2147483758" r:id="rId98"/>
    <p:sldLayoutId id="2147483759" r:id="rId99"/>
    <p:sldLayoutId id="2147483760" r:id="rId100"/>
    <p:sldLayoutId id="2147483761" r:id="rId101"/>
    <p:sldLayoutId id="2147483762" r:id="rId102"/>
    <p:sldLayoutId id="2147483763" r:id="rId103"/>
    <p:sldLayoutId id="2147483764" r:id="rId104"/>
    <p:sldLayoutId id="2147483765" r:id="rId105"/>
    <p:sldLayoutId id="2147483766" r:id="rId106"/>
    <p:sldLayoutId id="2147483767" r:id="rId107"/>
    <p:sldLayoutId id="2147483768" r:id="rId108"/>
    <p:sldLayoutId id="2147483769" r:id="rId109"/>
    <p:sldLayoutId id="2147483770" r:id="rId110"/>
    <p:sldLayoutId id="2147483771" r:id="rId111"/>
    <p:sldLayoutId id="2147483772" r:id="rId112"/>
    <p:sldLayoutId id="2147483773" r:id="rId113"/>
    <p:sldLayoutId id="2147483774" r:id="rId114"/>
    <p:sldLayoutId id="2147483775" r:id="rId115"/>
    <p:sldLayoutId id="2147483776" r:id="rId1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9700" indent="-1397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588963" indent="-131763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025525" indent="-111125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474788" indent="-103188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911350" indent="-8255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.png"/><Relationship Id="rId4" Type="http://schemas.openxmlformats.org/officeDocument/2006/relationships/image" Target="../media/image4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BD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CBB62-DDC2-9F67-C9B1-BB6FF2D9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5CAEE7C-CAE2-FDE5-CC5A-967D1D2FE5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38194" y="4133939"/>
            <a:ext cx="4940749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lack" pitchFamily="2" charset="77"/>
                <a:ea typeface="+mn-ea"/>
                <a:cs typeface="Arial"/>
              </a:rPr>
              <a:t>MUUMIMUSEON KOTI,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lack" pitchFamily="2" charset="77"/>
                <a:ea typeface="+mn-ea"/>
                <a:cs typeface="Arial"/>
              </a:rPr>
              <a:t>JA VIELÄ ENEMMÄN</a:t>
            </a:r>
            <a:endParaRPr kumimoji="0" lang="fi-FI" sz="1800" b="1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 Black" pitchFamily="2" charset="77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8921F6DD-CFCF-86F9-B20A-B22DB1155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1240" y="5669951"/>
            <a:ext cx="4691680" cy="309084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i-FI" sz="1200" noProof="1">
                <a:solidFill>
                  <a:schemeClr val="tx1"/>
                </a:solidFill>
                <a:latin typeface="Montserrat Medium" pitchFamily="2" charset="77"/>
              </a:rPr>
              <a:t>MUUMIVISIO</a:t>
            </a:r>
          </a:p>
          <a:p>
            <a:r>
              <a:rPr lang="fi-FI" sz="1200" noProof="1">
                <a:solidFill>
                  <a:schemeClr val="tx1"/>
                </a:solidFill>
                <a:latin typeface="Montserrat Medium" pitchFamily="2" charset="77"/>
              </a:rPr>
              <a:t>TAMPEREEN KAUPUNKI</a:t>
            </a:r>
          </a:p>
          <a:p>
            <a:r>
              <a:rPr lang="fi-FI" sz="1200" noProof="1">
                <a:solidFill>
                  <a:schemeClr val="tx1"/>
                </a:solidFill>
                <a:latin typeface="Montserrat Medium" pitchFamily="2" charset="77"/>
              </a:rPr>
              <a:t>2026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A902B58-AE86-069E-1623-87258B933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82735" y="937549"/>
            <a:ext cx="6633031" cy="663303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Kuva 16">
            <a:extLst>
              <a:ext uri="{FF2B5EF4-FFF2-40B4-BE49-F238E27FC236}">
                <a16:creationId xmlns:a16="http://schemas.microsoft.com/office/drawing/2014/main" id="{02400CF0-EDDA-5AE5-4531-063FA7BE3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2851" y="1659183"/>
            <a:ext cx="6983805" cy="2419980"/>
          </a:xfrm>
          <a:prstGeom prst="rect">
            <a:avLst/>
          </a:prstGeom>
        </p:spPr>
      </p:pic>
      <p:pic>
        <p:nvPicPr>
          <p:cNvPr id="12" name="Kuvan paikkamerkki 10">
            <a:extLst>
              <a:ext uri="{FF2B5EF4-FFF2-40B4-BE49-F238E27FC236}">
                <a16:creationId xmlns:a16="http://schemas.microsoft.com/office/drawing/2014/main" id="{B68C18CA-98AB-03D4-0356-DA3870FBD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2178" y="172979"/>
            <a:ext cx="5867380" cy="6379835"/>
          </a:xfrm>
          <a:prstGeom prst="rect">
            <a:avLst/>
          </a:prstGeom>
          <a:noFill/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D1269686-E43F-ACDA-E572-93FBF5EC75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9188" y="157359"/>
            <a:ext cx="1704381" cy="65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08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B84409-052B-936C-C764-379645A5C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Content Placeholder 8">
            <a:extLst>
              <a:ext uri="{FF2B5EF4-FFF2-40B4-BE49-F238E27FC236}">
                <a16:creationId xmlns:a16="http://schemas.microsoft.com/office/drawing/2014/main" id="{6D654FC3-61C7-160E-BA40-998C3B80B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380" y="0"/>
            <a:ext cx="12377734" cy="6962476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B88816CD-FDD1-A54C-B0D7-EFCD10045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48834" y="707914"/>
            <a:ext cx="6103055" cy="6103055"/>
          </a:xfrm>
          <a:prstGeom prst="ellipse">
            <a:avLst/>
          </a:prstGeom>
          <a:solidFill>
            <a:schemeClr val="tx1">
              <a:alpha val="7485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C094321-4A63-4701-2ADF-D2A153C51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39523" y="2120116"/>
            <a:ext cx="4521677" cy="452167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2102667-D520-C7B3-A72D-BB28A9A65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5795" y="3230095"/>
            <a:ext cx="3409132" cy="3409132"/>
          </a:xfrm>
          <a:prstGeom prst="ellipse">
            <a:avLst/>
          </a:prstGeom>
          <a:solidFill>
            <a:schemeClr val="tx1">
              <a:alpha val="8987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E9B135-6959-F86B-62EF-BCE9E018F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EECF2-EB1F-FA4F-AE1B-5604516317B8}" type="datetime3">
              <a:rPr kumimoji="0" lang="fi-FI" sz="1000" b="0" i="0" u="none" strike="noStrike" kern="1200" cap="none" spc="0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20/8/26</a:t>
            </a:fld>
            <a:endParaRPr kumimoji="0" lang="fi-FI" sz="10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Left Bracket 25">
            <a:extLst>
              <a:ext uri="{FF2B5EF4-FFF2-40B4-BE49-F238E27FC236}">
                <a16:creationId xmlns:a16="http://schemas.microsoft.com/office/drawing/2014/main" id="{611381AC-5147-7510-901C-D4D149B89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245546" y="1036967"/>
            <a:ext cx="199796" cy="5402824"/>
          </a:xfrm>
          <a:prstGeom prst="leftBracket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5BF6032F-F0C1-A3F3-0DA1-1AEC579AC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2240615" y="3094561"/>
            <a:ext cx="1944769" cy="6675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marR="0" lvl="0" indent="-13970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"The Moomin Journey"</a:t>
            </a: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Digital platform making the Moomin experience easy to find, understand and enjoy.</a:t>
            </a:r>
          </a:p>
        </p:txBody>
      </p:sp>
      <p:sp>
        <p:nvSpPr>
          <p:cNvPr id="29" name="Left Bracket 28">
            <a:extLst>
              <a:ext uri="{FF2B5EF4-FFF2-40B4-BE49-F238E27FC236}">
                <a16:creationId xmlns:a16="http://schemas.microsoft.com/office/drawing/2014/main" id="{96FCC2C2-03E0-348C-50B4-4B5BD216C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1788353" y="736452"/>
            <a:ext cx="199796" cy="5402824"/>
          </a:xfrm>
          <a:prstGeom prst="leftBracket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5BA7843-1D1D-FF05-4391-B0086014B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9007375" y="3591450"/>
            <a:ext cx="602674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Kuva: Mikko Vares. Tove Jansson artwork © MC™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D2A0318-007D-85A0-C526-695F8A92810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7697" y="675353"/>
            <a:ext cx="4075247" cy="866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tabLst/>
              <a:defRPr sz="145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3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  <a:sym typeface="Helvetica"/>
              </a:rPr>
              <a:t>MUUMIVISIO</a:t>
            </a:r>
          </a:p>
        </p:txBody>
      </p:sp>
      <p:sp>
        <p:nvSpPr>
          <p:cNvPr id="21" name="Content Placeholder 7">
            <a:extLst>
              <a:ext uri="{FF2B5EF4-FFF2-40B4-BE49-F238E27FC236}">
                <a16:creationId xmlns:a16="http://schemas.microsoft.com/office/drawing/2014/main" id="{E85B04AE-2818-2752-CD3F-A31E01DCCDE0}"/>
              </a:ext>
            </a:extLst>
          </p:cNvPr>
          <p:cNvSpPr txBox="1">
            <a:spLocks/>
          </p:cNvSpPr>
          <p:nvPr/>
        </p:nvSpPr>
        <p:spPr>
          <a:xfrm>
            <a:off x="660481" y="1413314"/>
            <a:ext cx="1944769" cy="5899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marR="0" lvl="0" indent="-13970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</a:rPr>
              <a:t>NELJÄN VUODEN</a:t>
            </a:r>
          </a:p>
          <a:p>
            <a:pPr marL="139700" marR="0" lvl="0" indent="-13970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</a:rPr>
              <a:t>KEHITYSKAARI</a:t>
            </a: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lack" pitchFamily="2" charset="77"/>
              <a:ea typeface="+mn-ea"/>
              <a:cs typeface="Arial" panose="020B060402020202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083F7B-126D-2057-EC85-3D8D184531A3}"/>
              </a:ext>
            </a:extLst>
          </p:cNvPr>
          <p:cNvSpPr txBox="1"/>
          <p:nvPr/>
        </p:nvSpPr>
        <p:spPr>
          <a:xfrm>
            <a:off x="1772738" y="6423293"/>
            <a:ext cx="2281425" cy="43088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</a:rPr>
              <a:t>2026 </a:t>
            </a: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1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968EFE-704C-08D7-2AC9-0C2922F00B76}"/>
              </a:ext>
            </a:extLst>
          </p:cNvPr>
          <p:cNvSpPr txBox="1"/>
          <p:nvPr/>
        </p:nvSpPr>
        <p:spPr>
          <a:xfrm>
            <a:off x="1740987" y="1396209"/>
            <a:ext cx="2281425" cy="43088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100" b="1" noProof="1">
                <a:solidFill>
                  <a:srgbClr val="FFFFFF"/>
                </a:solidFill>
                <a:latin typeface="Montserrat"/>
              </a:rPr>
              <a:t>2030</a:t>
            </a: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1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itchFamily="2" charset="7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332990-AE8D-B967-0B10-2B2754BE8714}"/>
              </a:ext>
            </a:extLst>
          </p:cNvPr>
          <p:cNvSpPr txBox="1"/>
          <p:nvPr/>
        </p:nvSpPr>
        <p:spPr>
          <a:xfrm>
            <a:off x="534487" y="2044739"/>
            <a:ext cx="2196759" cy="432426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1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</a:rPr>
              <a:t>Kaupallinen muumiekosysteemi toimii useiden kumppanien voimin</a:t>
            </a:r>
            <a:endParaRPr lang="fi-FI" sz="11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1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itchFamily="2" charset="77"/>
            </a:endParaRPr>
          </a:p>
          <a:p>
            <a:pPr algn="ctr">
              <a:defRPr/>
            </a:pPr>
            <a:r>
              <a:rPr lang="fi-FI" sz="1100" noProof="1">
                <a:solidFill>
                  <a:srgbClr val="FFFFFF"/>
                </a:solidFill>
                <a:latin typeface="Montserrat"/>
              </a:rPr>
              <a:t>Digitaalisuuden ja immersiivisyyden hyödyntäminen </a:t>
            </a:r>
            <a:endParaRPr lang="fi-FI" sz="11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itchFamily="2" charset="77"/>
            </a:endParaRPr>
          </a:p>
          <a:p>
            <a:pPr algn="ctr">
              <a:defRPr/>
            </a:pPr>
            <a:endParaRPr lang="fi-FI" sz="1100" noProof="1">
              <a:solidFill>
                <a:srgbClr val="FFFFFF"/>
              </a:solidFill>
              <a:latin typeface="Montserrat"/>
            </a:endParaRPr>
          </a:p>
          <a:p>
            <a:pPr algn="ctr">
              <a:defRPr/>
            </a:pPr>
            <a:r>
              <a:rPr lang="fi-FI" sz="1100" noProof="1">
                <a:solidFill>
                  <a:srgbClr val="FFFFFF"/>
                </a:solidFill>
                <a:latin typeface="Montserrat"/>
              </a:rPr>
              <a:t>Uusien elämyskohteiden ja palveluiden mahdollistaminen</a:t>
            </a:r>
            <a:endParaRPr lang="fi-FI" sz="1100" noProof="1">
              <a:solidFill>
                <a:srgbClr val="FFFFFF"/>
              </a:solidFill>
              <a:latin typeface="Montserrat" pitchFamily="2" charset="77"/>
            </a:endParaRPr>
          </a:p>
          <a:p>
            <a:pPr algn="ctr">
              <a:defRPr/>
            </a:pPr>
            <a:endParaRPr lang="fi-FI" sz="1100" noProof="1">
              <a:solidFill>
                <a:srgbClr val="FFFFFF"/>
              </a:solidFill>
              <a:latin typeface="Montserrat" pitchFamily="2" charset="77"/>
            </a:endParaRPr>
          </a:p>
          <a:p>
            <a:pPr algn="ctr">
              <a:defRPr/>
            </a:pPr>
            <a:r>
              <a:rPr lang="fi-FI" sz="1100" noProof="1">
                <a:solidFill>
                  <a:srgbClr val="FFFFFF"/>
                </a:solidFill>
                <a:latin typeface="Montserrat"/>
              </a:rPr>
              <a:t>Muumimuseon uusi perusnäyttely</a:t>
            </a:r>
          </a:p>
          <a:p>
            <a:pPr algn="ctr">
              <a:defRPr/>
            </a:pPr>
            <a:endParaRPr lang="fi-FI" sz="1100" noProof="1">
              <a:solidFill>
                <a:srgbClr val="FFFFFF"/>
              </a:solidFill>
              <a:latin typeface="Montserrat"/>
            </a:endParaRPr>
          </a:p>
          <a:p>
            <a:pPr algn="ctr">
              <a:defRPr/>
            </a:pPr>
            <a:r>
              <a:rPr lang="fi-FI" sz="1100" noProof="1">
                <a:solidFill>
                  <a:srgbClr val="FFFFFF"/>
                </a:solidFill>
                <a:latin typeface="Montserrat"/>
              </a:rPr>
              <a:t>Nopeat kokeilut ja elämykset kaupunkitilaan</a:t>
            </a:r>
          </a:p>
          <a:p>
            <a:pPr algn="ctr">
              <a:defRPr/>
            </a:pPr>
            <a:endParaRPr lang="fi-FI" sz="1100" noProof="1">
              <a:solidFill>
                <a:srgbClr val="FFFFFF"/>
              </a:solidFill>
              <a:latin typeface="Montserrat"/>
            </a:endParaRPr>
          </a:p>
          <a:p>
            <a:pPr algn="ctr">
              <a:defRPr/>
            </a:pPr>
            <a:r>
              <a:rPr lang="fi-FI" sz="1100" noProof="1">
                <a:solidFill>
                  <a:srgbClr val="FFFFFF"/>
                </a:solidFill>
                <a:latin typeface="Montserrat"/>
              </a:rPr>
              <a:t>Ekosysteemin rakentaminen käynnistyy</a:t>
            </a:r>
          </a:p>
          <a:p>
            <a:pPr algn="ctr">
              <a:defRPr/>
            </a:pPr>
            <a:endParaRPr lang="fi-FI" sz="1100" noProof="1">
              <a:solidFill>
                <a:srgbClr val="FFFFFF"/>
              </a:solidFill>
              <a:latin typeface="Montserrat"/>
            </a:endParaRPr>
          </a:p>
          <a:p>
            <a:pPr algn="ctr">
              <a:defRPr/>
            </a:pPr>
            <a:r>
              <a:rPr lang="fi-FI" sz="1100" noProof="1">
                <a:solidFill>
                  <a:srgbClr val="FFFFFF"/>
                </a:solidFill>
                <a:latin typeface="Montserrat"/>
              </a:rPr>
              <a:t>Yhteinen visio ja toimenpiteet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850ACDD-3746-697C-3443-220DABA36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3248834" y="1400175"/>
            <a:ext cx="0" cy="5239052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777E697-DA0A-1FBA-B60B-1799E0BAAD63}"/>
              </a:ext>
            </a:extLst>
          </p:cNvPr>
          <p:cNvSpPr txBox="1"/>
          <p:nvPr/>
        </p:nvSpPr>
        <p:spPr>
          <a:xfrm>
            <a:off x="4081346" y="1169845"/>
            <a:ext cx="4516503" cy="830997"/>
          </a:xfrm>
          <a:prstGeom prst="rect">
            <a:avLst/>
          </a:prstGeom>
          <a:noFill/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 pitchFamily="2" charset="77"/>
                <a:ea typeface="+mn-lt"/>
                <a:cs typeface="Arial" panose="020B0604020202020204"/>
              </a:rPr>
              <a:t>Uusien palveluiden kasvu keskeisten vetonaulojen ympärille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600" b="1" noProof="1">
                <a:solidFill>
                  <a:srgbClr val="FFFAFB"/>
                </a:solidFill>
                <a:latin typeface="Montserrat Black" pitchFamily="2" charset="77"/>
                <a:ea typeface="+mn-lt"/>
                <a:cs typeface="Arial" panose="020B0604020202020204"/>
              </a:rPr>
              <a:t>”THE CITY OF MOOMIN EXPERIENCES”</a:t>
            </a:r>
            <a:endParaRPr kumimoji="0" lang="fi-FI" sz="1600" b="1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 Black" pitchFamily="2" charset="77"/>
              <a:ea typeface="+mn-lt"/>
              <a:cs typeface="Arial" panose="020B060402020202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5FAAFB-0D30-95C5-CEAB-1E0568078F58}"/>
              </a:ext>
            </a:extLst>
          </p:cNvPr>
          <p:cNvSpPr txBox="1"/>
          <p:nvPr/>
        </p:nvSpPr>
        <p:spPr>
          <a:xfrm>
            <a:off x="4624354" y="2526046"/>
            <a:ext cx="3369469" cy="584775"/>
          </a:xfrm>
          <a:prstGeom prst="rect">
            <a:avLst/>
          </a:prstGeom>
          <a:noFill/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lt"/>
                <a:cs typeface="Arial" panose="020B0604020202020204"/>
              </a:rPr>
              <a:t>Uusi muumielämys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</a:rPr>
              <a:t>”NEW ATTRACTION"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CCCD5D6-FADF-F2CC-15D5-F743B68C54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968039" y="4382636"/>
            <a:ext cx="2726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 pitchFamily="2" charset="77"/>
                <a:ea typeface="Calibri"/>
                <a:cs typeface="Calibri"/>
              </a:rPr>
              <a:t>Kulttuurinen ankkuri </a:t>
            </a:r>
            <a:r>
              <a:rPr kumimoji="0" lang="fi-FI" sz="1800" b="1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Black" pitchFamily="2" charset="77"/>
                <a:ea typeface="Calibri"/>
                <a:cs typeface="Calibri"/>
              </a:rPr>
              <a:t>"MOOMIN MUSEUM 2.0"</a:t>
            </a:r>
            <a:endParaRPr kumimoji="0" lang="fi-FI" sz="1800" b="1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 Black" pitchFamily="2" charset="77"/>
              <a:ea typeface="+mn-ea"/>
              <a:cs typeface="+mn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A97AE31-AD46-341E-0A8C-A3F493A7E2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97808" y="3094560"/>
            <a:ext cx="1944769" cy="1199143"/>
          </a:xfrm>
        </p:spPr>
        <p:txBody>
          <a:bodyPr vert="horz" lIns="0" tIns="0" rIns="0" bIns="0" rtlCol="0" anchor="t">
            <a:noAutofit/>
          </a:bodyPr>
          <a:lstStyle/>
          <a:p>
            <a:pPr algn="ctr">
              <a:buNone/>
            </a:pPr>
            <a:r>
              <a:rPr lang="fi-FI" b="1" noProof="1">
                <a:solidFill>
                  <a:srgbClr val="FFFFFF"/>
                </a:solidFill>
                <a:latin typeface="Montserrat Black"/>
                <a:ea typeface="+mn-lt"/>
                <a:cs typeface="+mn-lt"/>
              </a:rPr>
              <a:t>"THE MOOMIN JOURNEY"</a:t>
            </a:r>
            <a:endParaRPr lang="fi-FI" b="1" noProof="1">
              <a:solidFill>
                <a:srgbClr val="FFFFFF"/>
              </a:solidFill>
              <a:latin typeface="Montserrat Black"/>
              <a:cs typeface="Arial" panose="020B0604020202020204"/>
            </a:endParaRPr>
          </a:p>
          <a:p>
            <a:pPr marL="0" indent="0" algn="ctr">
              <a:buNone/>
            </a:pPr>
            <a:r>
              <a:rPr lang="fi-FI" sz="1000" noProof="1">
                <a:solidFill>
                  <a:srgbClr val="FFFFFF"/>
                </a:solidFill>
                <a:latin typeface="Montserrat"/>
                <a:ea typeface="+mn-lt"/>
                <a:cs typeface="+mn-lt"/>
              </a:rPr>
              <a:t>Digitaalinen konsepti muumikokonaisuuden yhdistämiseen, paketointiin ja kokemiseen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48F5C55-D5CE-7FFB-B2BF-6F43948A2F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9188" y="157359"/>
            <a:ext cx="1704381" cy="65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42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97779D-3B3D-1075-BD5F-2D03A4CEA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4190C2A-40DE-E386-0901-E9D9DAD79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4A11BA8B-0316-9926-2C7F-3D4352E3B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52590" y="-75117"/>
            <a:ext cx="6834741" cy="6787662"/>
          </a:xfrm>
          <a:prstGeom prst="ellipse">
            <a:avLst/>
          </a:prstGeom>
          <a:solidFill>
            <a:srgbClr val="6AB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23B808-7C70-FB98-92B6-4A5068BA8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44065" y="-55247"/>
            <a:ext cx="7118483" cy="6958521"/>
            <a:chOff x="2214809" y="-317065"/>
            <a:chExt cx="7980438" cy="7816907"/>
          </a:xfrm>
        </p:grpSpPr>
        <p:sp>
          <p:nvSpPr>
            <p:cNvPr id="8" name="Donut 7">
              <a:extLst>
                <a:ext uri="{FF2B5EF4-FFF2-40B4-BE49-F238E27FC236}">
                  <a16:creationId xmlns:a16="http://schemas.microsoft.com/office/drawing/2014/main" id="{2B59695D-9163-A7AE-8AE3-DCF2E361D9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56091" y="-317065"/>
              <a:ext cx="7801105" cy="7816907"/>
            </a:xfrm>
            <a:prstGeom prst="donut">
              <a:avLst>
                <a:gd name="adj" fmla="val 17848"/>
              </a:avLst>
            </a:prstGeom>
            <a:solidFill>
              <a:srgbClr val="6ABD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7AF410F-F240-D24A-E22F-F787F41F4095}"/>
                </a:ext>
              </a:extLst>
            </p:cNvPr>
            <p:cNvSpPr txBox="1"/>
            <p:nvPr/>
          </p:nvSpPr>
          <p:spPr>
            <a:xfrm>
              <a:off x="8169689" y="3150354"/>
              <a:ext cx="2025558" cy="10372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350" b="1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Yritykset &amp; lisenssin-</a:t>
              </a:r>
              <a:br>
                <a:rPr kumimoji="0" lang="fi-FI" sz="1350" b="1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</a:br>
              <a:r>
                <a:rPr kumimoji="0" lang="fi-FI" sz="1350" b="1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haltijat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350" b="1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F5BDE44-7F2A-DAF4-F3EF-F801DC95FE8A}"/>
                </a:ext>
              </a:extLst>
            </p:cNvPr>
            <p:cNvSpPr txBox="1"/>
            <p:nvPr/>
          </p:nvSpPr>
          <p:spPr>
            <a:xfrm>
              <a:off x="5223967" y="6355891"/>
              <a:ext cx="1844843" cy="80385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350" b="1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Kaupunki &amp; julkiset toimijat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350" b="1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1B1FFD-9C61-2A94-F8D6-444CE1094043}"/>
                </a:ext>
              </a:extLst>
            </p:cNvPr>
            <p:cNvSpPr txBox="1"/>
            <p:nvPr/>
          </p:nvSpPr>
          <p:spPr>
            <a:xfrm>
              <a:off x="2214809" y="3150354"/>
              <a:ext cx="1844844" cy="10372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fi-FI" sz="135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350" b="1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/>
                </a:rPr>
                <a:t>Kumppanit &amp; toimittajat</a:t>
              </a:r>
              <a:endParaRPr lang="fi-FI" sz="135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350" b="1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/>
                </a:rPr>
                <a:t> </a:t>
              </a:r>
              <a:endParaRPr lang="fi-FI" sz="135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24B8D7E-CE77-29F6-CDDC-3F3CB89F5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9007375" y="3591450"/>
            <a:ext cx="602674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Kuva: Visit Tampere 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1526C18-FCD8-6084-BE28-B4EA88B81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44048" y="1497190"/>
            <a:ext cx="3853646" cy="38536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2FAA936-219C-968D-2E1D-0AE341A66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30219" y="2191569"/>
            <a:ext cx="3048430" cy="3111184"/>
            <a:chOff x="3644995" y="798539"/>
            <a:chExt cx="5397859" cy="5542739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98E0656-D825-B1BA-8F34-FA50F2853389}"/>
                </a:ext>
              </a:extLst>
            </p:cNvPr>
            <p:cNvSpPr/>
            <p:nvPr/>
          </p:nvSpPr>
          <p:spPr>
            <a:xfrm>
              <a:off x="4039523" y="1819601"/>
              <a:ext cx="4521677" cy="452167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1">
                <a:ln>
                  <a:noFill/>
                </a:ln>
                <a:solidFill>
                  <a:srgbClr val="E2F02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E5C845D-1331-0EB2-61D7-24DEA619D38F}"/>
                </a:ext>
              </a:extLst>
            </p:cNvPr>
            <p:cNvSpPr/>
            <p:nvPr/>
          </p:nvSpPr>
          <p:spPr>
            <a:xfrm>
              <a:off x="4595795" y="2929580"/>
              <a:ext cx="3409132" cy="340913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1">
                <a:ln>
                  <a:noFill/>
                </a:ln>
                <a:solidFill>
                  <a:srgbClr val="E2F02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EBD02F7-2487-C39A-2689-C367DF8409AA}"/>
                </a:ext>
              </a:extLst>
            </p:cNvPr>
            <p:cNvSpPr txBox="1"/>
            <p:nvPr/>
          </p:nvSpPr>
          <p:spPr>
            <a:xfrm>
              <a:off x="4635460" y="2062060"/>
              <a:ext cx="3369467" cy="932144"/>
            </a:xfrm>
            <a:prstGeom prst="rect">
              <a:avLst/>
            </a:prstGeom>
            <a:noFill/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 Black" pitchFamily="2" charset="77"/>
                  <a:ea typeface="+mn-lt"/>
                  <a:cs typeface="Arial" panose="020B0604020202020204"/>
                </a:rPr>
                <a:t>”NEW ATTRACTION"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CB7555-19AC-2992-F1D4-0849EBC6065C}"/>
                </a:ext>
              </a:extLst>
            </p:cNvPr>
            <p:cNvSpPr txBox="1"/>
            <p:nvPr/>
          </p:nvSpPr>
          <p:spPr>
            <a:xfrm>
              <a:off x="3644995" y="798539"/>
              <a:ext cx="5397859" cy="932144"/>
            </a:xfrm>
            <a:prstGeom prst="rect">
              <a:avLst/>
            </a:prstGeom>
            <a:noFill/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1">
                  <a:ln>
                    <a:noFill/>
                  </a:ln>
                  <a:solidFill>
                    <a:srgbClr val="FFFAFB"/>
                  </a:solidFill>
                  <a:effectLst/>
                  <a:uLnTx/>
                  <a:uFillTx/>
                  <a:latin typeface="Montserrat Black" pitchFamily="2" charset="77"/>
                  <a:ea typeface="+mn-lt"/>
                  <a:cs typeface="Arial" panose="020B0604020202020204"/>
                </a:rPr>
                <a:t>“THE </a:t>
              </a:r>
              <a:r>
                <a:rPr lang="fi-FI" sz="1400" b="1" noProof="1">
                  <a:solidFill>
                    <a:srgbClr val="FFFAFB"/>
                  </a:solidFill>
                  <a:latin typeface="Montserrat Black" pitchFamily="2" charset="77"/>
                  <a:ea typeface="+mn-lt"/>
                  <a:cs typeface="Arial" panose="020B0604020202020204"/>
                </a:rPr>
                <a:t>CITY OF MOOMIN EXPERIENCES</a:t>
              </a:r>
              <a:r>
                <a:rPr kumimoji="0" lang="fi-FI" sz="1400" b="1" i="0" u="none" strike="noStrike" kern="1200" cap="none" spc="0" normalizeH="0" baseline="0" noProof="1">
                  <a:ln>
                    <a:noFill/>
                  </a:ln>
                  <a:solidFill>
                    <a:srgbClr val="FFFAFB"/>
                  </a:solidFill>
                  <a:effectLst/>
                  <a:uLnTx/>
                  <a:uFillTx/>
                  <a:latin typeface="Montserrat Black" pitchFamily="2" charset="77"/>
                  <a:ea typeface="+mn-lt"/>
                  <a:cs typeface="Arial" panose="020B0604020202020204"/>
                </a:rPr>
                <a:t>”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C940ACB-C028-FE26-4FDF-408E987E1E92}"/>
                </a:ext>
              </a:extLst>
            </p:cNvPr>
            <p:cNvSpPr txBox="1"/>
            <p:nvPr/>
          </p:nvSpPr>
          <p:spPr>
            <a:xfrm>
              <a:off x="4956840" y="3618774"/>
              <a:ext cx="2726703" cy="9321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1">
                  <a:ln>
                    <a:noFill/>
                  </a:ln>
                  <a:solidFill>
                    <a:srgbClr val="FFFAFB"/>
                  </a:solidFill>
                  <a:effectLst/>
                  <a:uLnTx/>
                  <a:uFillTx/>
                  <a:latin typeface="Montserrat Black" pitchFamily="2" charset="77"/>
                  <a:ea typeface="Calibri"/>
                  <a:cs typeface="Calibri"/>
                </a:rPr>
                <a:t>"MOOMIN MUSEUM 2.0"</a:t>
              </a:r>
              <a:endParaRPr kumimoji="0" lang="fi-FI" sz="1400" b="1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Black" pitchFamily="2" charset="77"/>
                <a:ea typeface="+mn-ea"/>
                <a:cs typeface="+mn-cs"/>
              </a:endParaRP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C092C345-ACA1-59F2-A936-4DEA843EC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11559" y="1256161"/>
            <a:ext cx="1370607" cy="136783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C6AFBA4-B9C4-F39B-C280-41D54DA82D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7697" y="675353"/>
            <a:ext cx="4075247" cy="866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tabLst/>
              <a:defRPr sz="145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3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  <a:sym typeface="Helvetica"/>
              </a:rPr>
              <a:t>EKOSYSTEEMI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44316DC-9EC1-60E5-392B-0FBF541490AF}"/>
              </a:ext>
            </a:extLst>
          </p:cNvPr>
          <p:cNvSpPr txBox="1"/>
          <p:nvPr/>
        </p:nvSpPr>
        <p:spPr>
          <a:xfrm>
            <a:off x="6923987" y="1717339"/>
            <a:ext cx="1745750" cy="657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Kokemukset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&amp; kohteet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B4F2C1D-B460-E0D9-E9C5-7FC41D923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00542" y="4227662"/>
            <a:ext cx="1370607" cy="136783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63B6D8-F3F5-1758-A393-B3A245C33F30}"/>
              </a:ext>
            </a:extLst>
          </p:cNvPr>
          <p:cNvSpPr txBox="1"/>
          <p:nvPr/>
        </p:nvSpPr>
        <p:spPr>
          <a:xfrm>
            <a:off x="6924719" y="4668292"/>
            <a:ext cx="1745750" cy="657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Digitaalisuus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&amp; oppiminen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D6AD1A1-F8CE-1EC2-5C2F-25C80B875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605888" y="1256161"/>
            <a:ext cx="1370607" cy="136783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D378017-B3FB-0431-9CCC-A582ABE87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573605" y="4227662"/>
            <a:ext cx="1370607" cy="136783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ABB4D5-87C6-449E-F55B-D1AAF6A4338C}"/>
              </a:ext>
            </a:extLst>
          </p:cNvPr>
          <p:cNvSpPr txBox="1"/>
          <p:nvPr/>
        </p:nvSpPr>
        <p:spPr>
          <a:xfrm>
            <a:off x="3366857" y="1673363"/>
            <a:ext cx="1745750" cy="657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Palvelut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&amp; matkailu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A591B7-0390-D07E-FB64-B733F733E4D4}"/>
              </a:ext>
            </a:extLst>
          </p:cNvPr>
          <p:cNvSpPr txBox="1"/>
          <p:nvPr/>
        </p:nvSpPr>
        <p:spPr>
          <a:xfrm>
            <a:off x="3393387" y="4666534"/>
            <a:ext cx="1745750" cy="657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noProof="1">
                <a:solidFill>
                  <a:srgbClr val="000000"/>
                </a:solidFill>
                <a:latin typeface="Montserrat"/>
              </a:rPr>
              <a:t>Kaupunkitila</a:t>
            </a: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&amp; liikenne</a:t>
            </a:r>
            <a:endParaRPr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8E848F-E8C1-A9BB-A73B-04B000E0F38F}"/>
              </a:ext>
            </a:extLst>
          </p:cNvPr>
          <p:cNvSpPr txBox="1"/>
          <p:nvPr/>
        </p:nvSpPr>
        <p:spPr>
          <a:xfrm>
            <a:off x="5237355" y="747190"/>
            <a:ext cx="164558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5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Kaupunkilaiset &amp; matkailijat </a:t>
            </a:r>
          </a:p>
        </p:txBody>
      </p:sp>
      <p:sp>
        <p:nvSpPr>
          <p:cNvPr id="4" name="Star: 6 Points 3">
            <a:extLst>
              <a:ext uri="{FF2B5EF4-FFF2-40B4-BE49-F238E27FC236}">
                <a16:creationId xmlns:a16="http://schemas.microsoft.com/office/drawing/2014/main" id="{22229EEA-C3BB-CD72-23D0-FAB6CF067987}"/>
              </a:ext>
            </a:extLst>
          </p:cNvPr>
          <p:cNvSpPr/>
          <p:nvPr/>
        </p:nvSpPr>
        <p:spPr>
          <a:xfrm>
            <a:off x="5289550" y="4919133"/>
            <a:ext cx="1475315" cy="6180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  <a:cs typeface="Arial"/>
              </a:rPr>
              <a:t>Moomin Characters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B31E39D4-F107-5E3E-CE92-56C2B06B13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9188" y="157359"/>
            <a:ext cx="1704381" cy="65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10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1FEC-B007-6B4D-892E-043280EDF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7286BC-FC30-F37A-AC68-EA32C2625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37C10B9-38CE-116D-31B2-A273BA15014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3955" y="-816997"/>
            <a:ext cx="3852045" cy="552121"/>
          </a:xfrm>
        </p:spPr>
        <p:txBody>
          <a:bodyPr/>
          <a:lstStyle/>
          <a:p>
            <a:r>
              <a:rPr lang="fi-FI" dirty="0"/>
              <a:t>Tampereen muumivisio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3D6F50-9C6E-69D5-8795-48961A29E8BB}"/>
              </a:ext>
            </a:extLst>
          </p:cNvPr>
          <p:cNvSpPr txBox="1"/>
          <p:nvPr/>
        </p:nvSpPr>
        <p:spPr>
          <a:xfrm>
            <a:off x="630845" y="896832"/>
            <a:ext cx="5195797" cy="36933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Black"/>
              </a:rPr>
              <a:t>TAMPEREEN MUUMIVISIO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3200" b="1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 Black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Black"/>
              </a:rPr>
              <a:t>Sisällys</a:t>
            </a:r>
            <a:endParaRPr lang="fi-FI" sz="20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 Black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/>
                <a:cs typeface="Arial"/>
              </a:rPr>
              <a:t>Strateginen perusta ja tavoitteet</a:t>
            </a:r>
            <a:endParaRPr lang="fi-FI" sz="20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/>
                <a:cs typeface="Arial"/>
              </a:rPr>
              <a:t>Tarina</a:t>
            </a:r>
            <a:r>
              <a:rPr lang="fi-FI" sz="2000" noProof="1">
                <a:solidFill>
                  <a:srgbClr val="FFFAFB"/>
                </a:solidFill>
                <a:latin typeface="Montserrat"/>
                <a:cs typeface="Arial"/>
              </a:rPr>
              <a:t> ja </a:t>
            </a:r>
            <a:r>
              <a:rPr kumimoji="0" lang="fi-FI" sz="20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/>
                <a:cs typeface="Arial"/>
              </a:rPr>
              <a:t>lupaukset </a:t>
            </a:r>
            <a:endParaRPr lang="fi-FI" sz="20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/>
                <a:cs typeface="Arial"/>
              </a:rPr>
              <a:t>Tulevaisuuden visio ja ekosysteemi </a:t>
            </a:r>
          </a:p>
          <a:p>
            <a:pPr marR="0" lv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i-FI" sz="20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 pitchFamily="2" charset="77"/>
              <a:cs typeface="Arial"/>
            </a:endParaRPr>
          </a:p>
          <a:p>
            <a:pPr>
              <a:defRPr/>
            </a:pPr>
            <a:endParaRPr lang="fi-FI" sz="2000" noProof="1">
              <a:solidFill>
                <a:srgbClr val="FFFAFB"/>
              </a:solidFill>
              <a:latin typeface="Montserrat" pitchFamily="2" charset="77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7D7B05-4A89-A8C9-E4F4-EA4275C46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9007375" y="3591450"/>
            <a:ext cx="602674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Kuva: Mikko Vares. Tove Jansson artwork © MC™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0F3E30CA-3217-0F6B-05B0-E91E85563B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9188" y="157359"/>
            <a:ext cx="1704381" cy="65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689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2BA4A-2F26-FB29-220D-BC46BC61E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0B7837-D1E1-866C-4763-A3131EDEE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F70B6B-770F-4A48-9C50-93F9BA283239}" type="datetime3">
              <a:rPr kumimoji="0" lang="fi-FI" sz="1000" b="0" i="0" u="none" strike="noStrike" kern="1200" cap="none" spc="0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20/8/26</a:t>
            </a:fld>
            <a:endParaRPr kumimoji="0" lang="fi-FI" sz="10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729B98-11C9-53BC-4593-264F01DE9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160B98-140E-4345-B1A3-2A7247C42973}" type="slidenum">
              <a:rPr kumimoji="0" lang="fi-FI" sz="800" b="1" i="0" u="none" strike="noStrike" kern="1200" cap="none" spc="0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8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C49FAB5-BEC9-3532-9172-8A986D0C1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4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6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88C8425F-6B00-8CA5-845D-4489F6067AA5}"/>
              </a:ext>
            </a:extLst>
          </p:cNvPr>
          <p:cNvSpPr txBox="1">
            <a:spLocks/>
          </p:cNvSpPr>
          <p:nvPr/>
        </p:nvSpPr>
        <p:spPr>
          <a:xfrm>
            <a:off x="2289111" y="1888642"/>
            <a:ext cx="7835452" cy="308071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tabLst/>
              <a:defRPr sz="145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  <a:sym typeface="Helvetica"/>
              </a:rPr>
              <a:t>Vuonna 1986 Tove Jansson lahjoitti merkittävän kokoelman muumien alkuperäis</a:t>
            </a:r>
            <a:r>
              <a:rPr lang="fi-FI" sz="2400" noProof="1">
                <a:solidFill>
                  <a:srgbClr val="FFFAFB"/>
                </a:solidFill>
                <a:latin typeface="Montserrat Black" pitchFamily="2" charset="77"/>
                <a:ea typeface="+mn-lt"/>
                <a:cs typeface="Arial" panose="020B0604020202020204"/>
              </a:rPr>
              <a:t>iä</a:t>
            </a:r>
            <a:r>
              <a:rPr kumimoji="0" lang="fi-FI" sz="2400" b="1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  <a:sym typeface="Helvetica"/>
              </a:rPr>
              <a:t> kuvituksia Tampereelle. </a:t>
            </a:r>
          </a:p>
          <a:p>
            <a:pPr marL="0" marR="0" lvl="0" indent="0" algn="ctr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2400" b="1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 Black" pitchFamily="2" charset="77"/>
              <a:ea typeface="+mn-lt"/>
              <a:cs typeface="Arial" panose="020B0604020202020204"/>
              <a:sym typeface="Helvetica"/>
            </a:endParaRPr>
          </a:p>
          <a:p>
            <a:pPr marL="0" marR="0" lvl="0" indent="0" algn="ctr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  <a:sym typeface="Helvetica"/>
              </a:rPr>
              <a:t>40 vuoden ajan kaupunki on vetänyt puoleensa tarinankaipuisia, jotka haluavat nähdä mistä muumit oikein saivat alkunsa.</a:t>
            </a:r>
          </a:p>
          <a:p>
            <a:pPr marL="0" marR="0" lvl="0" indent="0" algn="ctr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2400" b="1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 Black" pitchFamily="2" charset="77"/>
              <a:ea typeface="+mn-lt"/>
              <a:cs typeface="Arial" panose="020B0604020202020204"/>
              <a:sym typeface="Helvetica"/>
            </a:endParaRPr>
          </a:p>
          <a:p>
            <a:pPr marL="0" marR="0" lvl="0" indent="0" algn="ctr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  <a:sym typeface="Helvetica"/>
              </a:rPr>
              <a:t>Nyt on aika ottaa seuraava askel.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296D2C-3D22-461B-C5E0-8936D1D56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9007375" y="3591450"/>
            <a:ext cx="602674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Arkistokuva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DA0206F3-824C-C8C0-4862-DAA9B9C2BF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9188" y="157359"/>
            <a:ext cx="1704381" cy="65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41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84C10E4-4FBC-0C16-FFA8-D6214A997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7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215027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432C68-7D61-EDF8-6A12-4B2EDB458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F70B6B-770F-4A48-9C50-93F9BA283239}" type="datetime3">
              <a:rPr kumimoji="0" lang="fi-FI" sz="1000" b="0" i="0" u="none" strike="noStrike" kern="1200" cap="none" spc="0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20/8/26</a:t>
            </a:fld>
            <a:endParaRPr kumimoji="0" lang="fi-FI" sz="10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C15F14-4D4A-CFD6-CD8B-C29FC91A6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160B98-140E-4345-B1A3-2A7247C42973}" type="slidenum">
              <a:rPr kumimoji="0" lang="fi-FI" sz="800" b="1" i="0" u="none" strike="noStrike" kern="1200" cap="none" spc="0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8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68CFA0C1-AC46-B61E-97DB-B46A07D6F7C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2778" y="426773"/>
            <a:ext cx="6856867" cy="125240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tabLst/>
              <a:defRPr sz="145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Black"/>
                <a:ea typeface="+mn-lt"/>
                <a:cs typeface="Arial" panose="020B0604020202020204"/>
                <a:sym typeface="Helvetica"/>
              </a:rPr>
              <a:t>KOKOELMA LUO PERUSTAN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65B8B9-4079-2C16-E965-12592CCE25F3}"/>
              </a:ext>
            </a:extLst>
          </p:cNvPr>
          <p:cNvSpPr txBox="1"/>
          <p:nvPr/>
        </p:nvSpPr>
        <p:spPr>
          <a:xfrm>
            <a:off x="554126" y="1712487"/>
            <a:ext cx="3423410" cy="424731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fi-FI" sz="3000" i="1" noProof="1">
                <a:solidFill>
                  <a:srgbClr val="FFFAFB"/>
                </a:solidFill>
                <a:latin typeface="Montserrat Medium"/>
                <a:ea typeface="+mn-lt"/>
                <a:cs typeface="Arial" panose="020B0604020202020204"/>
              </a:rPr>
              <a:t>Lahjoitus-kokoelma ankkuroi muumit Tampereelle ja luo vahvan kulttuurillisen perustan, jolle rakentaa.</a:t>
            </a:r>
            <a:endParaRPr lang="fi-FI" sz="3000" b="0" i="1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 Medium"/>
              <a:ea typeface="+mn-lt"/>
              <a:cs typeface="Arial" panose="020B0604020202020204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9CE37DE-51A7-E257-D387-2FB95954C40A}"/>
              </a:ext>
            </a:extLst>
          </p:cNvPr>
          <p:cNvSpPr txBox="1">
            <a:spLocks/>
          </p:cNvSpPr>
          <p:nvPr/>
        </p:nvSpPr>
        <p:spPr>
          <a:xfrm>
            <a:off x="4565272" y="2945477"/>
            <a:ext cx="2152113" cy="1865593"/>
          </a:xfrm>
          <a:prstGeom prst="rect">
            <a:avLst/>
          </a:prstGeom>
          <a:solidFill>
            <a:schemeClr val="tx1">
              <a:alpha val="47000"/>
            </a:schemeClr>
          </a:solidFill>
          <a:ln w="12700">
            <a:solidFill>
              <a:srgbClr val="6ABDEC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Medium" pitchFamily="2" charset="77"/>
                <a:ea typeface="+mn-ea"/>
                <a:cs typeface="+mn-cs"/>
              </a:rPr>
              <a:t>Strateginen yhteisesti jaettu visio ja tahtotila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DE89222-8A62-16C8-4473-31C256EA1F9C}"/>
              </a:ext>
            </a:extLst>
          </p:cNvPr>
          <p:cNvSpPr txBox="1">
            <a:spLocks/>
          </p:cNvSpPr>
          <p:nvPr/>
        </p:nvSpPr>
        <p:spPr>
          <a:xfrm>
            <a:off x="6921150" y="2945476"/>
            <a:ext cx="2152113" cy="1865593"/>
          </a:xfrm>
          <a:prstGeom prst="rect">
            <a:avLst/>
          </a:prstGeom>
          <a:solidFill>
            <a:schemeClr val="tx1">
              <a:alpha val="47000"/>
            </a:schemeClr>
          </a:solidFill>
          <a:ln w="12700">
            <a:solidFill>
              <a:srgbClr val="6ABDEC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Medium" pitchFamily="2" charset="77"/>
                <a:ea typeface="+mn-ea"/>
                <a:cs typeface="+mn-cs"/>
              </a:rPr>
              <a:t>Rohkeuden, uteliaisuuden, luovuuden ja yhteisöllisyyden kaupunki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FD32A56-8F82-57C8-2CD1-57593A3C01E8}"/>
              </a:ext>
            </a:extLst>
          </p:cNvPr>
          <p:cNvSpPr txBox="1">
            <a:spLocks/>
          </p:cNvSpPr>
          <p:nvPr/>
        </p:nvSpPr>
        <p:spPr>
          <a:xfrm>
            <a:off x="9260986" y="2945476"/>
            <a:ext cx="2152113" cy="1865593"/>
          </a:xfrm>
          <a:prstGeom prst="rect">
            <a:avLst/>
          </a:prstGeom>
          <a:solidFill>
            <a:schemeClr val="tx1">
              <a:alpha val="47000"/>
            </a:schemeClr>
          </a:solidFill>
          <a:ln w="12700">
            <a:solidFill>
              <a:srgbClr val="6ABDEC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Medium" pitchFamily="2" charset="77"/>
                <a:ea typeface="+mn-ea"/>
                <a:cs typeface="+mn-cs"/>
              </a:rPr>
              <a:t>Muumimuseon koti,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sz="1600" noProof="1">
                <a:solidFill>
                  <a:srgbClr val="FFFAFB"/>
                </a:solidFill>
                <a:latin typeface="Montserrat Medium" pitchFamily="2" charset="77"/>
              </a:rPr>
              <a:t>ja vielä enemmän</a:t>
            </a:r>
            <a:endParaRPr kumimoji="0" lang="fi-FI" sz="16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 Medium" pitchFamily="2" charset="77"/>
              <a:ea typeface="+mn-ea"/>
              <a:cs typeface="+mn-cs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27D9493-A86B-4E5E-172E-EE364CD95A36}"/>
              </a:ext>
            </a:extLst>
          </p:cNvPr>
          <p:cNvSpPr txBox="1">
            <a:spLocks/>
          </p:cNvSpPr>
          <p:nvPr/>
        </p:nvSpPr>
        <p:spPr>
          <a:xfrm>
            <a:off x="4573292" y="4946785"/>
            <a:ext cx="6847827" cy="1696244"/>
          </a:xfrm>
          <a:prstGeom prst="rect">
            <a:avLst/>
          </a:prstGeom>
          <a:solidFill>
            <a:schemeClr val="tx1">
              <a:alpha val="47000"/>
            </a:schemeClr>
          </a:solidFill>
          <a:ln w="12700">
            <a:solidFill>
              <a:srgbClr val="6ABDEC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sz="1600" noProof="1">
                <a:solidFill>
                  <a:srgbClr val="FFFAFB"/>
                </a:solidFill>
                <a:latin typeface="Montserrat Medium" pitchFamily="2" charset="77"/>
              </a:rPr>
              <a:t>Tampere mahdollistaa muumikokonaisuuden kasvun.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sz="1600" noProof="1">
                <a:solidFill>
                  <a:srgbClr val="FFFAFB"/>
                </a:solidFill>
                <a:latin typeface="Montserrat Medium" pitchFamily="2" charset="77"/>
              </a:rPr>
              <a:t>Kaupunki kehittää ja toteuttaa Muumimuseota elämyskohteena ja luo edellytykset kannattavalle muumiekosysteemille. </a:t>
            </a:r>
            <a:endParaRPr kumimoji="0" lang="fi-FI" sz="16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 Medium" pitchFamily="2" charset="77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9489B4-E80C-6BFD-F948-A0A0C6320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9007375" y="3591450"/>
            <a:ext cx="602674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Kuva: Mikko Vares. Tove Jansson artwork © MC™</a:t>
            </a:r>
          </a:p>
        </p:txBody>
      </p:sp>
      <p:pic>
        <p:nvPicPr>
          <p:cNvPr id="20" name="Kuva 11">
            <a:extLst>
              <a:ext uri="{FF2B5EF4-FFF2-40B4-BE49-F238E27FC236}">
                <a16:creationId xmlns:a16="http://schemas.microsoft.com/office/drawing/2014/main" id="{C5AEFBDA-0A7F-ACF7-82A0-F3824FB13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0381" y="1690129"/>
            <a:ext cx="5097813" cy="946944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E28B91D4-2D8C-8763-5D71-500A8D34F4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9188" y="157359"/>
            <a:ext cx="1704381" cy="65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158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980FAC-3BA1-14F7-F9C3-5344916B6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A9E094C-D941-7EB2-D463-3029EC4EB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1" cy="6986588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60570C5-0ADD-3D30-2216-56B34D862B1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62441" y="866407"/>
            <a:ext cx="5267094" cy="5610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tabLst/>
              <a:defRPr sz="145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  <a:sym typeface="Helvetica"/>
              </a:rPr>
              <a:t>TAMPERE &amp; MUUMIT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2C9E9-D4D6-585B-91B1-ED0FDD34F0CE}"/>
              </a:ext>
            </a:extLst>
          </p:cNvPr>
          <p:cNvSpPr txBox="1"/>
          <p:nvPr/>
        </p:nvSpPr>
        <p:spPr>
          <a:xfrm>
            <a:off x="3492787" y="1401187"/>
            <a:ext cx="50064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1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Medium" pitchFamily="2" charset="77"/>
                <a:ea typeface="+mn-lt"/>
                <a:cs typeface="Arial" panose="020B0604020202020204"/>
              </a:rPr>
              <a:t>Strateginen perusta muumivisiolle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BC071C-8F35-11AF-4D7F-8AC906976BE8}"/>
              </a:ext>
            </a:extLst>
          </p:cNvPr>
          <p:cNvSpPr txBox="1"/>
          <p:nvPr/>
        </p:nvSpPr>
        <p:spPr>
          <a:xfrm>
            <a:off x="613775" y="2154477"/>
            <a:ext cx="4620308" cy="38472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fi-FI" sz="1400" b="1" noProof="1">
                <a:solidFill>
                  <a:srgbClr val="FFFAFB"/>
                </a:solidFill>
                <a:latin typeface="Montserrat"/>
              </a:rPr>
              <a:t>KYTKENTÄ KAUPUNKISTRATEGIAAN</a:t>
            </a:r>
            <a:endParaRPr lang="fi-FI" sz="1400" b="1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i-FI" sz="1200" noProof="1">
                <a:solidFill>
                  <a:srgbClr val="FFFAFB"/>
                </a:solidFill>
                <a:latin typeface="Montserrat"/>
              </a:rPr>
              <a:t>Nostamme kaupungin tunnettuutta kansainvälisenä elämyskaupunkina. </a:t>
            </a:r>
            <a:endParaRPr lang="fi-FI" sz="12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i-FI" sz="1200" noProof="1">
                <a:solidFill>
                  <a:srgbClr val="FFFAFB"/>
                </a:solidFill>
                <a:latin typeface="Montserrat"/>
              </a:rPr>
              <a:t>Hyödynnämme ja vahvistamme Tampereen asemaa Muumimuseon kotikapunkina.</a:t>
            </a:r>
            <a:br>
              <a:rPr lang="fi-FI" sz="1200" noProof="1">
                <a:latin typeface="Montserrat"/>
              </a:rPr>
            </a:br>
            <a:endParaRPr lang="fi-FI" sz="12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i-FI" sz="1200" noProof="1">
                <a:solidFill>
                  <a:srgbClr val="FFFAFB"/>
                </a:solidFill>
                <a:latin typeface="Montserrat"/>
              </a:rPr>
              <a:t>Luomme yhdessä kiinnostavaa kaupunkitilaa, jossa ihmiset, palvelut ja taide kohtaavat. </a:t>
            </a:r>
            <a:endParaRPr lang="fi-FI" sz="12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 pitchFamily="2" charset="77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fi-FI" sz="1200" noProof="1">
              <a:solidFill>
                <a:srgbClr val="FFFAFB"/>
              </a:solidFill>
              <a:latin typeface="Montserrat" pitchFamily="2" charset="77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i-FI" sz="1200" noProof="1">
                <a:solidFill>
                  <a:srgbClr val="FFFAFB"/>
                </a:solidFill>
                <a:latin typeface="Montserrat"/>
              </a:rPr>
              <a:t>Edistämme määrätietoisesti yritysten syntyä, yrittäjyyttä ja yritysten kasvua. </a:t>
            </a:r>
            <a:endParaRPr lang="fi-FI" sz="1200" noProof="1">
              <a:solidFill>
                <a:srgbClr val="FFFAFB"/>
              </a:solidFill>
              <a:latin typeface="Montserrat" pitchFamily="2" charset="77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fi-FI" sz="1200" noProof="1">
              <a:solidFill>
                <a:srgbClr val="FFFAFB"/>
              </a:solidFill>
              <a:latin typeface="Montserrat" pitchFamily="2" charset="77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i-FI" sz="1200" noProof="1">
                <a:solidFill>
                  <a:srgbClr val="FFFAFB"/>
                </a:solidFill>
                <a:latin typeface="Montserrat"/>
              </a:rPr>
              <a:t>Varmistamme jokaiselle mahdollisuudet kulttuurin kokemiseen ja tekemiseen. Rakennamme yhdessä moniäänistä ja moninaista kulttuurielämää. </a:t>
            </a:r>
            <a:endParaRPr lang="fi-FI" sz="1200" noProof="1">
              <a:solidFill>
                <a:srgbClr val="FFFAFB"/>
              </a:solidFill>
              <a:latin typeface="Montserrat" pitchFamily="2" charset="77"/>
            </a:endParaRPr>
          </a:p>
          <a:p>
            <a:pPr>
              <a:defRPr/>
            </a:pPr>
            <a:endParaRPr lang="fi-FI" sz="1200" noProof="1">
              <a:solidFill>
                <a:srgbClr val="FFFAFB"/>
              </a:solidFill>
              <a:latin typeface="Montserrat" pitchFamily="2" charset="77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i-FI" sz="1200" noProof="1">
                <a:latin typeface="Montserrat"/>
              </a:rPr>
              <a:t>Luomm</a:t>
            </a:r>
            <a:br>
              <a:rPr lang="fi-FI" sz="12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Montserrat" pitchFamily="2" charset="77"/>
              </a:rPr>
            </a:br>
            <a:endParaRPr lang="fi-FI" sz="120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BD66C-09A8-0D23-5F8F-C40C101F447D}"/>
              </a:ext>
            </a:extLst>
          </p:cNvPr>
          <p:cNvSpPr txBox="1"/>
          <p:nvPr/>
        </p:nvSpPr>
        <p:spPr>
          <a:xfrm>
            <a:off x="6988045" y="2186752"/>
            <a:ext cx="4924981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fi-FI" sz="1400" b="1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/>
              </a:rPr>
              <a:t>MUUMI-BRÄNDIN </a:t>
            </a:r>
            <a:r>
              <a:rPr lang="fi-FI" sz="1400" b="1" noProof="1">
                <a:solidFill>
                  <a:srgbClr val="FFFAFB"/>
                </a:solidFill>
                <a:latin typeface="Montserrat"/>
              </a:rPr>
              <a:t>VETOVOIMA </a:t>
            </a:r>
            <a:br>
              <a:rPr lang="fi-FI" sz="1400" b="1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Montserrat" pitchFamily="2" charset="77"/>
              </a:rPr>
            </a:br>
            <a:endParaRPr lang="fi-FI" sz="1400" b="1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 pitchFamily="2" charset="77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/>
              </a:rPr>
              <a:t>Yksi Suomen rakastetuimmista </a:t>
            </a:r>
            <a:r>
              <a:rPr lang="fi-FI" sz="1200" noProof="1">
                <a:solidFill>
                  <a:srgbClr val="FFFAFB"/>
                </a:solidFill>
                <a:latin typeface="Montserrat"/>
              </a:rPr>
              <a:t>ja kansainvälisesti tunnetuimmista brändeistä</a:t>
            </a: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/>
              </a:rPr>
              <a:t>.</a:t>
            </a:r>
            <a:br>
              <a:rPr lang="fi-FI" sz="12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Montserrat" pitchFamily="2" charset="77"/>
              </a:rPr>
            </a:b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i-FI" sz="1200" noProof="1">
                <a:solidFill>
                  <a:srgbClr val="FFFAFB"/>
                </a:solidFill>
                <a:latin typeface="Montserrat"/>
              </a:rPr>
              <a:t>Brändin kasvava</a:t>
            </a: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/>
              </a:rPr>
              <a:t> kiinnostus luo mahdollisuuksia matkailun ja elämystalouden kehittämiseen</a:t>
            </a:r>
            <a:r>
              <a:rPr lang="fi-FI" sz="1200" noProof="1">
                <a:solidFill>
                  <a:srgbClr val="FFFAFB"/>
                </a:solidFill>
                <a:latin typeface="Montserrat"/>
              </a:rPr>
              <a:t> ja uusien kohderyhmien tavoittamiseen.</a:t>
            </a:r>
            <a:endParaRPr lang="fi-FI" sz="12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fi-FI" sz="1200" noProof="1">
              <a:solidFill>
                <a:srgbClr val="FFFAFB"/>
              </a:solidFill>
              <a:latin typeface="Montserrat" pitchFamily="2" charset="77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i-FI" sz="1200" noProof="1">
                <a:solidFill>
                  <a:srgbClr val="FFFAFB"/>
                </a:solidFill>
                <a:latin typeface="Montserrat"/>
              </a:rPr>
              <a:t>Brändillä on globaali kumppaniverkosto.</a:t>
            </a:r>
            <a:endParaRPr lang="fi-FI" sz="1200" b="0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 pitchFamily="2" charset="77"/>
            </a:endParaRPr>
          </a:p>
          <a:p>
            <a:pPr>
              <a:defRPr/>
            </a:pPr>
            <a:endParaRPr lang="fi-FI" sz="1200" noProof="1">
              <a:solidFill>
                <a:srgbClr val="FFFAFB"/>
              </a:solidFill>
              <a:latin typeface="Montserrat" pitchFamily="2" charset="77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i-FI" sz="1200" noProof="1">
                <a:solidFill>
                  <a:srgbClr val="FFFAFB"/>
                </a:solidFill>
                <a:latin typeface="Montserrat"/>
              </a:rPr>
              <a:t>Tampereen visio perustuu ainutlaatuisuuteen ja aitouteen.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fi-FI" sz="1200" noProof="1">
              <a:solidFill>
                <a:srgbClr val="FFFAFB"/>
              </a:solidFill>
              <a:latin typeface="Montserrat" pitchFamily="2" charset="77"/>
            </a:endParaRPr>
          </a:p>
          <a:p>
            <a:pPr>
              <a:defRPr/>
            </a:pPr>
            <a:endParaRPr lang="fi-FI" sz="1200" noProof="1">
              <a:solidFill>
                <a:srgbClr val="FFFAFB"/>
              </a:solidFill>
              <a:latin typeface="Montserrat" pitchFamily="2" charset="77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fi-FI" sz="1200" noProof="1">
              <a:solidFill>
                <a:srgbClr val="FFFAFB"/>
              </a:solidFill>
              <a:latin typeface="Montserrat" pitchFamily="2" charset="77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fi-FI" sz="1200" noProof="1">
              <a:solidFill>
                <a:srgbClr val="FFFAFB"/>
              </a:solidFill>
              <a:latin typeface="Montserrat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F823C5-8258-E25C-1F5B-04049B7C3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343190" y="509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C24C1B-CD56-7459-E23C-B88044930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9007375" y="3591450"/>
            <a:ext cx="602674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Kuva: Mikko Vares. Tove Jansson artwork © MC™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70126418-6E46-3A26-D6A6-62FACDA330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9188" y="157359"/>
            <a:ext cx="1704381" cy="65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951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BD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E88D87-299D-5A97-6DDC-0AC26ED96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319B77F-5A08-2609-D9D9-6511C1E2F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460800" y="2898649"/>
            <a:ext cx="6633031" cy="663303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19A3E92-1AAA-90CC-0C94-859F3B12BA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57337" y="866406"/>
            <a:ext cx="6363612" cy="6348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tabLst/>
              <a:defRPr sz="145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  <a:sym typeface="Helvetica"/>
              </a:rPr>
              <a:t>MUUMIKOKONAISUUDEN VISIOTYÖN TAVOITTEET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2E2934-B53E-700F-EC37-7C20C726CC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343190" y="509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D679D03-3603-5C52-655B-D25B73A92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42356" y="2567863"/>
            <a:ext cx="2823525" cy="1865593"/>
          </a:xfrm>
          <a:ln>
            <a:noFill/>
          </a:ln>
        </p:spPr>
        <p:txBody>
          <a:bodyPr anchor="t" anchorCtr="0"/>
          <a:lstStyle/>
          <a:p>
            <a:pPr marL="0" indent="0" algn="ctr">
              <a:buNone/>
            </a:pPr>
            <a:r>
              <a:rPr lang="fi-FI" sz="1400" b="1" noProof="1">
                <a:latin typeface="Montserrat" pitchFamily="2" charset="77"/>
              </a:rPr>
              <a:t>Matkailun kasvu ja kansainvälinen tunnettuus</a:t>
            </a:r>
            <a:endParaRPr lang="fi-FI" noProof="1">
              <a:latin typeface="Montserrat" pitchFamily="2" charset="77"/>
            </a:endParaRPr>
          </a:p>
          <a:p>
            <a:pPr marL="0" indent="0" algn="ctr">
              <a:buNone/>
            </a:pPr>
            <a:br>
              <a:rPr lang="fi-FI" sz="800" noProof="1">
                <a:latin typeface="Montserrat" pitchFamily="2" charset="77"/>
              </a:rPr>
            </a:br>
            <a:r>
              <a:rPr lang="fi-FI" noProof="1">
                <a:latin typeface="Montserrat" pitchFamily="2" charset="77"/>
              </a:rPr>
              <a:t>Matkailijamäärien kasvu ja viipymän pidentäminen. Kansainvälinen asemointi ja tunnettuus Muumimuseon kotikaupunkina.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FE11F76-962F-41EB-2223-B38D565BD0AA}"/>
              </a:ext>
            </a:extLst>
          </p:cNvPr>
          <p:cNvSpPr txBox="1">
            <a:spLocks/>
          </p:cNvSpPr>
          <p:nvPr/>
        </p:nvSpPr>
        <p:spPr>
          <a:xfrm>
            <a:off x="6697424" y="2567863"/>
            <a:ext cx="2823525" cy="186559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Ympärivuotinen elämyskaupunki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fi-FI" sz="8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</a:b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Elämykset ja sisällöt, jotka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houkuttelevat ympäri vuoden.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64E535C-E4CE-BF65-55BD-B8AA40D2AEBC}"/>
              </a:ext>
            </a:extLst>
          </p:cNvPr>
          <p:cNvSpPr txBox="1">
            <a:spLocks/>
          </p:cNvSpPr>
          <p:nvPr/>
        </p:nvSpPr>
        <p:spPr>
          <a:xfrm>
            <a:off x="3342357" y="4770737"/>
            <a:ext cx="2823526" cy="186559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Kulttuuri- ja taidekaupungin vahvistaminen</a:t>
            </a:r>
            <a:endParaRPr kumimoji="0" lang="fi-FI" sz="1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fi-FI" sz="6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</a:b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Muumien rooli Tampereen</a:t>
            </a:r>
            <a:b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</a:b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uniikin kulttuurin ja </a:t>
            </a:r>
            <a:b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</a:b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taidelähtöisen kaupungin kehittämisessä.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D44B11D-357F-BBFE-8F16-C27BA8FE6D71}"/>
              </a:ext>
            </a:extLst>
          </p:cNvPr>
          <p:cNvSpPr txBox="1">
            <a:spLocks/>
          </p:cNvSpPr>
          <p:nvPr/>
        </p:nvSpPr>
        <p:spPr>
          <a:xfrm>
            <a:off x="6697424" y="4770737"/>
            <a:ext cx="2823525" cy="186559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Tampereen identiteetin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vahvistaminen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fi-FI" sz="8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</a:b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Kotikaupunkiylpeyden vahvistaminen ainutlaatuisena muumIelämysten ka</a:t>
            </a:r>
            <a:r>
              <a:rPr lang="fi-FI" noProof="1">
                <a:solidFill>
                  <a:srgbClr val="000000"/>
                </a:solidFill>
                <a:latin typeface="Montserrat" pitchFamily="2" charset="77"/>
              </a:rPr>
              <a:t>upunkina.</a:t>
            </a: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Muumien arvot osana Tampereen identiteettiä.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776039-C5D6-BDDD-41DB-E197A84F4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27611" y="2230583"/>
            <a:ext cx="3168031" cy="1980642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45FBA1-7D90-4F80-F100-A38B86BF7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7393" y="2230583"/>
            <a:ext cx="3168031" cy="1980642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2FFB4D1-02BC-D024-B97B-73023F1E1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27611" y="4433456"/>
            <a:ext cx="3168031" cy="1980642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496C327-DA82-C0B0-EFE6-9712B3B9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7393" y="4433456"/>
            <a:ext cx="3168031" cy="1980642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Kuvan paikkamerkki 10">
            <a:extLst>
              <a:ext uri="{FF2B5EF4-FFF2-40B4-BE49-F238E27FC236}">
                <a16:creationId xmlns:a16="http://schemas.microsoft.com/office/drawing/2014/main" id="{A862059F-A91E-5AE1-BE51-333BCA0D7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>
            <a:fillRect/>
          </a:stretch>
        </p:blipFill>
        <p:spPr>
          <a:xfrm>
            <a:off x="-593890" y="1946458"/>
            <a:ext cx="4138194" cy="49128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4328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BD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F923D7-7454-CA6C-0989-40688F313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9F41277-EB08-D369-C5A2-B141C5C777B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79028" y="866406"/>
            <a:ext cx="7762454" cy="7283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tabLst/>
              <a:defRPr sz="145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  <a:sym typeface="Helvetica"/>
              </a:rPr>
              <a:t>TAMPERE - MUUMIMUSEON KOTI,</a:t>
            </a:r>
            <a:br>
              <a:rPr kumimoji="0" lang="fi-FI" sz="3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  <a:sym typeface="Helvetica"/>
              </a:rPr>
            </a:br>
            <a:r>
              <a:rPr kumimoji="0" lang="fi-FI" sz="3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  <a:sym typeface="Helvetica"/>
              </a:rPr>
              <a:t>JA VIELÄ ENEMMÄN.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00EC90-F71C-A28D-E0F6-945C726CEAF6}"/>
              </a:ext>
            </a:extLst>
          </p:cNvPr>
          <p:cNvSpPr txBox="1"/>
          <p:nvPr/>
        </p:nvSpPr>
        <p:spPr>
          <a:xfrm>
            <a:off x="3147042" y="1977017"/>
            <a:ext cx="6826425" cy="41857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fi-FI" sz="14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Tampere on </a:t>
            </a:r>
            <a:r>
              <a:rPr lang="fi-FI" sz="1400" noProof="1">
                <a:solidFill>
                  <a:srgbClr val="000000"/>
                </a:solidFill>
                <a:latin typeface="Montserrat"/>
              </a:rPr>
              <a:t>Tove Janssonin </a:t>
            </a:r>
            <a:r>
              <a:rPr kumimoji="0" lang="fi-FI" sz="14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alkuperäisten kuvitusten</a:t>
            </a:r>
            <a:r>
              <a:rPr lang="fi-FI" sz="1400" noProof="1">
                <a:solidFill>
                  <a:srgbClr val="000000"/>
                </a:solidFill>
                <a:latin typeface="Montserrat"/>
              </a:rPr>
              <a:t>,</a:t>
            </a:r>
            <a:r>
              <a:rPr kumimoji="0" lang="fi-FI" sz="14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 </a:t>
            </a:r>
            <a:r>
              <a:rPr lang="fi-FI" sz="1400" noProof="1">
                <a:solidFill>
                  <a:srgbClr val="000000"/>
                </a:solidFill>
                <a:latin typeface="Montserrat"/>
              </a:rPr>
              <a:t>kuvaelmien </a:t>
            </a:r>
            <a:r>
              <a:rPr kumimoji="0" lang="fi-FI" sz="14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ja luonnosten koti, ja on ollut sitä jo 40 vuoden ajan</a:t>
            </a:r>
            <a:r>
              <a:rPr lang="fi-FI" sz="1400" noProof="1">
                <a:solidFill>
                  <a:srgbClr val="000000"/>
                </a:solidFill>
                <a:latin typeface="Montserrat"/>
              </a:rPr>
              <a:t>. </a:t>
            </a:r>
            <a:r>
              <a:rPr kumimoji="0" lang="fi-FI" sz="14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Vuosikymmenten ajan kaupunki on vetänyt puoleensa tarinankaipuisia, jotka haluavat nähdä, mistä muumit oikein saivat alkunsa.</a:t>
            </a:r>
            <a:br>
              <a:rPr lang="fi-FI" sz="14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Montserrat" pitchFamily="2" charset="77"/>
              </a:rPr>
            </a:br>
            <a:r>
              <a:rPr kumimoji="0" lang="fi-FI" sz="14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Siksi on vain luonnollista, että muumit ovat yhä vahvempi osa kaupungin tarinaa ja kaupunkilaisten arkea.</a:t>
            </a:r>
          </a:p>
          <a:p>
            <a:pPr algn="ctr">
              <a:defRPr/>
            </a:pPr>
            <a:br>
              <a:rPr lang="fi-FI" sz="14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Montserrat" pitchFamily="2" charset="77"/>
              </a:rPr>
            </a:br>
            <a:r>
              <a:rPr kumimoji="0" lang="fi-FI" sz="14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Muumit edustavat yhteisöllistä elämää, jossa seikkailu </a:t>
            </a:r>
            <a:r>
              <a:rPr lang="fi-FI" sz="1400" noProof="1">
                <a:solidFill>
                  <a:srgbClr val="000000"/>
                </a:solidFill>
                <a:latin typeface="Montserrat"/>
              </a:rPr>
              <a:t>kurkkii kulman takaa,</a:t>
            </a:r>
            <a:r>
              <a:rPr kumimoji="0" lang="fi-FI" sz="14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 erilaisuus </a:t>
            </a:r>
            <a:r>
              <a:rPr lang="fi-FI" sz="1400" noProof="1">
                <a:solidFill>
                  <a:srgbClr val="000000"/>
                </a:solidFill>
                <a:latin typeface="Montserrat"/>
              </a:rPr>
              <a:t>nähdään rikkautena </a:t>
            </a:r>
            <a:r>
              <a:rPr kumimoji="0" lang="fi-FI" sz="14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ja jokainen on tervetullut omana itsenään. Tampere on kaupunki, joka elää näitä arvoja todeksi joka päivä. Siellä asuu </a:t>
            </a:r>
            <a:r>
              <a:rPr lang="fi-FI" sz="1400" noProof="1">
                <a:solidFill>
                  <a:srgbClr val="000000"/>
                </a:solidFill>
                <a:latin typeface="Montserrat"/>
              </a:rPr>
              <a:t>rohkeus</a:t>
            </a:r>
            <a:r>
              <a:rPr kumimoji="0" lang="fi-FI" sz="14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, uteliaisuus, luovuus ja </a:t>
            </a:r>
            <a:r>
              <a:rPr lang="fi-FI" sz="1400" noProof="1">
                <a:solidFill>
                  <a:srgbClr val="000000"/>
                </a:solidFill>
                <a:latin typeface="Montserrat"/>
              </a:rPr>
              <a:t>yhteenkuuluvuus</a:t>
            </a:r>
            <a:br>
              <a:rPr lang="fi-FI" sz="14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Montserrat" pitchFamily="2" charset="77"/>
              </a:rPr>
            </a:br>
            <a:r>
              <a:rPr kumimoji="0" lang="fi-FI" sz="14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– aivan kuten Muumilaaksossa.</a:t>
            </a:r>
            <a:endParaRPr lang="fi-FI" sz="1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fi-FI" sz="14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Montserrat" pitchFamily="2" charset="77"/>
              </a:rPr>
            </a:br>
            <a:r>
              <a:rPr kumimoji="0" lang="fi-FI" sz="14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Siksi seuraava askel on olla kaupunki, jossa muumien maailma tuntuu todelta. Paikka, jossa hattivatit laskevat koskessa, uimahuone löytyy järven rannalta ja Hemuli johdattaa kohti luontopolkua.</a:t>
            </a:r>
            <a:endParaRPr lang="fi-FI" sz="1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fi-FI" sz="14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Montserrat" pitchFamily="2" charset="77"/>
              </a:rPr>
            </a:br>
            <a:r>
              <a:rPr kumimoji="0" lang="fi-FI" sz="14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Paikka, josta voit löytää muumit, aitoina ja alkuperäisinä. </a:t>
            </a:r>
            <a:endParaRPr lang="fi-FI" sz="1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Paikka, joka on Muumimuseon koti, ja vielä enemmän. </a:t>
            </a:r>
            <a:endParaRPr lang="fi-FI" sz="14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C20A254-CC0E-9AD5-5297-0048A355C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460800" y="2898649"/>
            <a:ext cx="6633031" cy="663303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Kuvan paikkamerkki 10">
            <a:extLst>
              <a:ext uri="{FF2B5EF4-FFF2-40B4-BE49-F238E27FC236}">
                <a16:creationId xmlns:a16="http://schemas.microsoft.com/office/drawing/2014/main" id="{C82BF797-33C4-F840-B6D6-D056C67CF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>
            <a:fillRect/>
          </a:stretch>
        </p:blipFill>
        <p:spPr>
          <a:xfrm>
            <a:off x="-337389" y="1594707"/>
            <a:ext cx="4138194" cy="49128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1811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F9B69C-847B-4064-92FA-4CDD10533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2CE1118B-C8B1-BA2B-AE4B-6E0C0E049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8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64035" y="-9044"/>
            <a:ext cx="4074493" cy="69130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5A7423F-8105-3813-D56A-A01AD65E0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777" y="0"/>
            <a:ext cx="4027966" cy="692405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6B6FB0D-D852-57B3-F142-C75037779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alphaModFix amt="8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20779" y="873"/>
            <a:ext cx="4143257" cy="691414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66109F4-017A-41D1-3DD3-A8A928BC6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9007375" y="3591450"/>
            <a:ext cx="602674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Kuvat: Mikko Vares Tove Jansson artwork © MC™ and Visit Tampere 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99DCF28-08E7-44D8-ADC6-75A6EE907EC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054909"/>
            <a:ext cx="12238529" cy="10147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tabLst/>
              <a:defRPr sz="145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800" b="1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 Black" pitchFamily="2" charset="77"/>
                <a:ea typeface="+mn-lt"/>
                <a:cs typeface="Arial" panose="020B0604020202020204"/>
                <a:sym typeface="Helvetica"/>
              </a:rPr>
              <a:t>MUUMIEN KAUPUNKI, JOKA KUULUU KAIKILLE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344673-21DF-4188-9A39-99DA816C78C6}"/>
              </a:ext>
            </a:extLst>
          </p:cNvPr>
          <p:cNvSpPr txBox="1"/>
          <p:nvPr/>
        </p:nvSpPr>
        <p:spPr>
          <a:xfrm>
            <a:off x="63530" y="3393022"/>
            <a:ext cx="39644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 pitchFamily="2" charset="77"/>
                <a:ea typeface="+mn-lt"/>
                <a:cs typeface="Arial" panose="020B0604020202020204"/>
              </a:rPr>
              <a:t>Matkailijat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000" b="1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 pitchFamily="2" charset="77"/>
              <a:ea typeface="+mn-lt"/>
              <a:cs typeface="Arial" panose="020B060402020202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2D3E9E-70C0-49A5-BCDB-5A03431D38DE}"/>
              </a:ext>
            </a:extLst>
          </p:cNvPr>
          <p:cNvSpPr txBox="1"/>
          <p:nvPr/>
        </p:nvSpPr>
        <p:spPr>
          <a:xfrm>
            <a:off x="3989989" y="3393022"/>
            <a:ext cx="41432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1">
                <a:ln>
                  <a:noFill/>
                </a:ln>
                <a:solidFill>
                  <a:srgbClr val="FFFAFB"/>
                </a:solidFill>
                <a:effectLst/>
                <a:uLnTx/>
                <a:uFillTx/>
                <a:latin typeface="Montserrat" pitchFamily="2" charset="77"/>
                <a:ea typeface="+mn-lt"/>
                <a:cs typeface="Arial" panose="020B0604020202020204"/>
              </a:rPr>
              <a:t>Yritykset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000" b="1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 pitchFamily="2" charset="77"/>
              <a:ea typeface="+mn-lt"/>
              <a:cs typeface="Arial" panose="020B060402020202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2A80DD-275F-FF42-A5E2-F3F033129591}"/>
              </a:ext>
            </a:extLst>
          </p:cNvPr>
          <p:cNvSpPr txBox="1"/>
          <p:nvPr/>
        </p:nvSpPr>
        <p:spPr>
          <a:xfrm>
            <a:off x="8133247" y="3393022"/>
            <a:ext cx="41059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b="1" noProof="1">
                <a:solidFill>
                  <a:srgbClr val="FFFAFB"/>
                </a:solidFill>
                <a:latin typeface="Montserrat" pitchFamily="2" charset="77"/>
                <a:ea typeface="+mn-lt"/>
                <a:cs typeface="Arial" panose="020B0604020202020204"/>
              </a:rPr>
              <a:t>Kaupunkilaiset</a:t>
            </a:r>
            <a:endParaRPr kumimoji="0" lang="fi-FI" sz="2000" b="1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 pitchFamily="2" charset="77"/>
              <a:ea typeface="+mn-lt"/>
              <a:cs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000" b="1" i="0" u="none" strike="noStrike" kern="1200" cap="none" spc="0" normalizeH="0" baseline="0" noProof="1">
              <a:ln>
                <a:noFill/>
              </a:ln>
              <a:solidFill>
                <a:srgbClr val="FFFAFB"/>
              </a:solidFill>
              <a:effectLst/>
              <a:uLnTx/>
              <a:uFillTx/>
              <a:latin typeface="Montserrat" pitchFamily="2" charset="77"/>
              <a:ea typeface="+mn-lt"/>
              <a:cs typeface="Arial" panose="020B0604020202020204"/>
            </a:endParaRP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55E821F6-BCE3-CAC0-9382-1B463C7E91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9188" y="157359"/>
            <a:ext cx="1704381" cy="65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62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BD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DF37A4-85AC-B823-5BBD-99E40EDC9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810C2D-56D1-A2BD-172E-AF2B9A44C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59728" y="2732690"/>
            <a:ext cx="2969520" cy="3311574"/>
          </a:xfrm>
          <a:prstGeom prst="rect">
            <a:avLst/>
          </a:prstGeom>
          <a:solidFill>
            <a:srgbClr val="FFFFFF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7808B6-4717-4F13-470C-3B22EC27B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6620" y="2732690"/>
            <a:ext cx="2881176" cy="3311574"/>
          </a:xfrm>
          <a:prstGeom prst="rect">
            <a:avLst/>
          </a:prstGeom>
          <a:solidFill>
            <a:srgbClr val="FFFFFF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E8C55D-0696-9D93-5C3B-555F3516C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6958" y="2732690"/>
            <a:ext cx="2881176" cy="3311574"/>
          </a:xfrm>
          <a:prstGeom prst="rect">
            <a:avLst/>
          </a:prstGeom>
          <a:solidFill>
            <a:srgbClr val="FFFFFF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2AE205-F5F5-74A7-E4FB-B6F53AF87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65523" y="2380997"/>
            <a:ext cx="2969520" cy="3438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BE5734-B91D-FBF2-798C-534DF6BEB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5100" y="2380997"/>
            <a:ext cx="2872696" cy="3438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73886A5-7756-00FF-EB49-0EFBCD22A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357" y="-719710"/>
            <a:ext cx="3852045" cy="552121"/>
          </a:xfrm>
        </p:spPr>
        <p:txBody>
          <a:bodyPr/>
          <a:lstStyle/>
          <a:p>
            <a:r>
              <a:rPr lang="fi-FI" dirty="0"/>
              <a:t>Lupauksemme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1DF082-7EC7-702C-EBF3-0971D5E70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6958" y="2380997"/>
            <a:ext cx="2881176" cy="3438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1">
              <a:ln>
                <a:noFill/>
              </a:ln>
              <a:solidFill>
                <a:srgbClr val="E2F02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1A7BF5-DF4E-6A2D-1172-92ABCFD5A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30261" y="813737"/>
            <a:ext cx="1392226" cy="1392226"/>
            <a:chOff x="9450722" y="1153012"/>
            <a:chExt cx="1392226" cy="139222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D1BA16F-38C9-DE04-E042-016F9414D755}"/>
                </a:ext>
              </a:extLst>
            </p:cNvPr>
            <p:cNvSpPr/>
            <p:nvPr/>
          </p:nvSpPr>
          <p:spPr>
            <a:xfrm>
              <a:off x="9450722" y="1153012"/>
              <a:ext cx="1392226" cy="139222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1">
                <a:ln>
                  <a:noFill/>
                </a:ln>
                <a:solidFill>
                  <a:srgbClr val="E2F02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20" name="Picture 4" descr="The Boathouse | Moomin Wiki | Fandom">
              <a:extLst>
                <a:ext uri="{FF2B5EF4-FFF2-40B4-BE49-F238E27FC236}">
                  <a16:creationId xmlns:a16="http://schemas.microsoft.com/office/drawing/2014/main" id="{F4FF325B-801F-6D23-AEFD-5B0045D3CD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8645" y="1337706"/>
              <a:ext cx="914401" cy="1017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E7BA17F8-02DF-99B4-2055-B9C0B399C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4713" y="912527"/>
            <a:ext cx="1293436" cy="129343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F9359B-5F0B-940F-3783-14E0B554E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4114" y="912527"/>
            <a:ext cx="1323243" cy="1323243"/>
          </a:xfrm>
          <a:prstGeom prst="rect">
            <a:avLst/>
          </a:prstGeom>
        </p:spPr>
      </p:pic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C0CB07EA-6FFB-5725-324E-694AF27D33C4}"/>
              </a:ext>
            </a:extLst>
          </p:cNvPr>
          <p:cNvSpPr txBox="1">
            <a:spLocks/>
          </p:cNvSpPr>
          <p:nvPr/>
        </p:nvSpPr>
        <p:spPr>
          <a:xfrm>
            <a:off x="974400" y="2438809"/>
            <a:ext cx="2634008" cy="22827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tabLst/>
              <a:defRPr sz="145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Helvetica"/>
              </a:rPr>
              <a:t>LUPAUKSEMME MATKAILIJOILLE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  <a:sym typeface="Helvetica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F8C34378-D8A9-169A-05F3-98DFD5EF0D4A}"/>
              </a:ext>
            </a:extLst>
          </p:cNvPr>
          <p:cNvSpPr txBox="1">
            <a:spLocks/>
          </p:cNvSpPr>
          <p:nvPr/>
        </p:nvSpPr>
        <p:spPr>
          <a:xfrm>
            <a:off x="1007602" y="2782702"/>
            <a:ext cx="2600806" cy="292898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1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Tampereella on jotain ainutlaatuista, jonka vuoksi tänne kannattaa matkustaa kauempaakin — ja viipyä pidempään.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Maailman ainoa Muumimuseo Tampereella on paikka, jossa voit kokea muumit aitoina ja alkuperäisinä. Tove Janssonin alkuperäisteosten lisäksi muumien mielenmaisema näkyy kokemuksissa ympäri kaupunkia.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C67B6CAB-B6CC-DC29-EB9D-754FA45BE0ED}"/>
              </a:ext>
            </a:extLst>
          </p:cNvPr>
          <p:cNvSpPr txBox="1">
            <a:spLocks/>
          </p:cNvSpPr>
          <p:nvPr/>
        </p:nvSpPr>
        <p:spPr>
          <a:xfrm>
            <a:off x="4734823" y="2438809"/>
            <a:ext cx="2634008" cy="22827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tabLst/>
              <a:defRPr sz="145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Helvetica"/>
              </a:rPr>
              <a:t>LUPAUKSEMME YRITYKSILLE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BF6465F-9BD0-D298-3429-C541C57325C8}"/>
              </a:ext>
            </a:extLst>
          </p:cNvPr>
          <p:cNvSpPr txBox="1">
            <a:spLocks/>
          </p:cNvSpPr>
          <p:nvPr/>
        </p:nvSpPr>
        <p:spPr>
          <a:xfrm>
            <a:off x="4686560" y="2782702"/>
            <a:ext cx="2730533" cy="283622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1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Tampere luo yrityksille uusia liiketoimintamah-doll</a:t>
            </a:r>
            <a:r>
              <a:rPr lang="fi-FI" sz="1400" b="1" i="1" noProof="1">
                <a:solidFill>
                  <a:srgbClr val="000000"/>
                </a:solidFill>
                <a:latin typeface="Montserrat"/>
              </a:rPr>
              <a:t>i</a:t>
            </a:r>
            <a:r>
              <a:rPr kumimoji="0" lang="fi-FI" sz="1400" b="1" i="1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suuksia muumien vetovoiman ympärille ja tukee niiden kasvua.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Jaettu visio, sujuva yhteistyö ja kasvava kansainvälinen kiinnostus tekevät Tampereesta houkuttelevan ja kannattavan </a:t>
            </a:r>
            <a:r>
              <a:rPr lang="fi-FI" noProof="1">
                <a:solidFill>
                  <a:srgbClr val="000000"/>
                </a:solidFill>
                <a:latin typeface="Montserrat"/>
              </a:rPr>
              <a:t>toimintaympäristön sekä</a:t>
            </a: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 paikallisille että uusille toimijoille.</a:t>
            </a:r>
            <a:endParaRPr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BE8B4F4-8EAB-4BEF-4D04-E3833AB8B0BD}"/>
              </a:ext>
            </a:extLst>
          </p:cNvPr>
          <p:cNvSpPr txBox="1">
            <a:spLocks/>
          </p:cNvSpPr>
          <p:nvPr/>
        </p:nvSpPr>
        <p:spPr>
          <a:xfrm>
            <a:off x="8359728" y="2438808"/>
            <a:ext cx="2969520" cy="35239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tabLst/>
              <a:defRPr sz="145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Helvetica"/>
              </a:rPr>
              <a:t>LUPAUKSEMME </a:t>
            </a:r>
            <a:r>
              <a:rPr lang="fi-FI" sz="1200" noProof="1">
                <a:solidFill>
                  <a:srgbClr val="000000"/>
                </a:solidFill>
                <a:latin typeface="Montserrat" pitchFamily="2" charset="77"/>
              </a:rPr>
              <a:t>KAUPUNKILAISILLE</a:t>
            </a: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  <a:sym typeface="Helvetic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Helvetica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9FBC88A-049D-5275-BC60-47AFD15E7A3E}"/>
              </a:ext>
            </a:extLst>
          </p:cNvPr>
          <p:cNvSpPr txBox="1">
            <a:spLocks/>
          </p:cNvSpPr>
          <p:nvPr/>
        </p:nvSpPr>
        <p:spPr>
          <a:xfrm>
            <a:off x="8521149" y="2791205"/>
            <a:ext cx="2663250" cy="306836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39700" indent="-1397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kumimoji="0" lang="fi-FI" sz="1400" b="1" i="1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Tampereesta rakennetaan muumien arvojen </a:t>
            </a:r>
            <a:r>
              <a:rPr lang="fi-FI" sz="1400" b="1" i="1" noProof="1">
                <a:solidFill>
                  <a:srgbClr val="000000"/>
                </a:solidFill>
                <a:latin typeface="Montserrat"/>
              </a:rPr>
              <a:t>mukainen elämysten </a:t>
            </a:r>
            <a:r>
              <a:rPr kumimoji="0" lang="fi-FI" sz="1400" b="1" i="1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kaupunki, josta jokainen kaupunki-lainen voi olla ylpeä.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</a:rPr>
              <a:t>Muumit kasvavat luontevaksi osaksi Tampereen tarinaa, arkea, ja yhteistä identiteettiä. Kokonaisuus tuntuu kaupunkilaisista omalta ja aidosti tärkeältä. Muutos tuo kaupunkilaisille paitsi uusia kokemuksia ja palveluja myös syyn olla ylpeä kaupungistaan.</a:t>
            </a:r>
            <a:endParaRPr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8018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Miltton-brand">
      <a:dk1>
        <a:srgbClr val="000000"/>
      </a:dk1>
      <a:lt1>
        <a:srgbClr val="E2F02F"/>
      </a:lt1>
      <a:dk2>
        <a:srgbClr val="EB5D28"/>
      </a:dk2>
      <a:lt2>
        <a:srgbClr val="E2E0E3"/>
      </a:lt2>
      <a:accent1>
        <a:srgbClr val="FFFAFB"/>
      </a:accent1>
      <a:accent2>
        <a:srgbClr val="8383D2"/>
      </a:accent2>
      <a:accent3>
        <a:srgbClr val="209D00"/>
      </a:accent3>
      <a:accent4>
        <a:srgbClr val="E3F02E"/>
      </a:accent4>
      <a:accent5>
        <a:srgbClr val="000000"/>
      </a:accent5>
      <a:accent6>
        <a:srgbClr val="EB5C28"/>
      </a:accent6>
      <a:hlink>
        <a:srgbClr val="8383D2"/>
      </a:hlink>
      <a:folHlink>
        <a:srgbClr val="209E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iltton_PPT_template" id="{B85C9DDE-45C3-3F49-9F0A-3D9E7055008D}" vid="{CF547A9A-3A1E-F44B-8256-66F08369F3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d51f451-43be-497c-9946-2dacbc89a506" xsi:nil="true"/>
    <lcf76f155ced4ddcb4097134ff3c332f xmlns="16bd6613-9038-44b6-96e8-8be1a7443b1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EF1D0303C4607744A827B6FAA5D1D087" ma:contentTypeVersion="10" ma:contentTypeDescription="Luo uusi asiakirja." ma:contentTypeScope="" ma:versionID="dfe6753943e5f816d70c2578d1f44a00">
  <xsd:schema xmlns:xsd="http://www.w3.org/2001/XMLSchema" xmlns:xs="http://www.w3.org/2001/XMLSchema" xmlns:p="http://schemas.microsoft.com/office/2006/metadata/properties" xmlns:ns2="16bd6613-9038-44b6-96e8-8be1a7443b19" xmlns:ns3="8d51f451-43be-497c-9946-2dacbc89a506" targetNamespace="http://schemas.microsoft.com/office/2006/metadata/properties" ma:root="true" ma:fieldsID="7d306414b97b7a334d11c2c60afd0d3d" ns2:_="" ns3:_="">
    <xsd:import namespace="16bd6613-9038-44b6-96e8-8be1a7443b19"/>
    <xsd:import namespace="8d51f451-43be-497c-9946-2dacbc89a506"/>
    <xsd:element name="properties">
      <xsd:complexType>
        <xsd:sequence>
          <xsd:element name="documentManagement">
            <xsd:complexType>
              <xsd:all>
                <xsd:element ref="ns2:MediaServiceBillingMetadata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bd6613-9038-44b6-96e8-8be1a7443b19" elementFormDefault="qualified">
    <xsd:import namespace="http://schemas.microsoft.com/office/2006/documentManagement/types"/>
    <xsd:import namespace="http://schemas.microsoft.com/office/infopath/2007/PartnerControls"/>
    <xsd:element name="MediaServiceBillingMetadata" ma:index="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Kuvien tunnisteet" ma:readOnly="false" ma:fieldId="{5cf76f15-5ced-4ddc-b409-7134ff3c332f}" ma:taxonomyMulti="true" ma:sspId="ca21971b-e04b-4e31-9f45-cf2f6b61fc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1f451-43be-497c-9946-2dacbc89a506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246eded-2d67-4aeb-86cb-54cfb6fd8f5f}" ma:internalName="TaxCatchAll" ma:showField="CatchAllData" ma:web="8d51f451-43be-497c-9946-2dacbc89a5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037823-A98E-4ED2-B84F-40CC903877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6F60E5-97CB-4003-AEF6-AA89D4AC4D9E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8d51f451-43be-497c-9946-2dacbc89a506"/>
    <ds:schemaRef ds:uri="16bd6613-9038-44b6-96e8-8be1a7443b19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E43F6AF-815F-4AFD-968C-3C4373449017}">
  <ds:schemaRefs>
    <ds:schemaRef ds:uri="16bd6613-9038-44b6-96e8-8be1a7443b19"/>
    <ds:schemaRef ds:uri="8d51f451-43be-497c-9946-2dacbc89a50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b65ef3be-60bc-4db2-84ec-c3948f0ff6d7}" enabled="0" method="" siteId="{b65ef3be-60bc-4db2-84ec-c3948f0ff6d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1487</TotalTime>
  <Words>1107</Words>
  <Application>Microsoft Office PowerPoint</Application>
  <PresentationFormat>Laajakuva</PresentationFormat>
  <Paragraphs>197</Paragraphs>
  <Slides>11</Slides>
  <Notes>9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8" baseType="lpstr">
      <vt:lpstr>Aptos</vt:lpstr>
      <vt:lpstr>Arial</vt:lpstr>
      <vt:lpstr>Montserrat</vt:lpstr>
      <vt:lpstr>Montserrat Black</vt:lpstr>
      <vt:lpstr>Montserrat Medium</vt:lpstr>
      <vt:lpstr>System Font Regular</vt:lpstr>
      <vt:lpstr>1_Office Theme</vt:lpstr>
      <vt:lpstr>MUUMIMUSEON KOTI, JA VIELÄ ENEMMÄN </vt:lpstr>
      <vt:lpstr>Tampereen muumivisio</vt:lpstr>
      <vt:lpstr>PowerPoint-esitys</vt:lpstr>
      <vt:lpstr>KOKOELMA LUO PERUSTAN</vt:lpstr>
      <vt:lpstr>TAMPERE &amp; MUUMIT</vt:lpstr>
      <vt:lpstr>MUUMIKOKONAISUUDEN VISIOTYÖN TAVOITTEET</vt:lpstr>
      <vt:lpstr>TAMPERE - MUUMIMUSEON KOTI, JA VIELÄ ENEMMÄN.</vt:lpstr>
      <vt:lpstr>MUUMIEN KAUPUNKI, JOKA KUULUU KAIKILLE</vt:lpstr>
      <vt:lpstr>Lupauksemme</vt:lpstr>
      <vt:lpstr>MUUMIVISIO</vt:lpstr>
      <vt:lpstr>EKOSYSTEEMI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Netta Siljanen</dc:creator>
  <cp:lastModifiedBy>Rauvola Katri</cp:lastModifiedBy>
  <cp:revision>20</cp:revision>
  <cp:lastPrinted>2026-04-17T06:32:38Z</cp:lastPrinted>
  <dcterms:created xsi:type="dcterms:W3CDTF">2026-04-15T14:31:23Z</dcterms:created>
  <dcterms:modified xsi:type="dcterms:W3CDTF">2026-08-20T09:45:32Z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0x010100EF1D0303C4607744A827B6FAA5D1D087</vt:lpwstr>
  </property>
  <property fmtid="{D5CDD505-2E9C-101B-9397-08002B2CF9AE}" pid="3" name="MediaServiceImageTags">
    <vt:lpwstr/>
  </property>
</Properties>
</file>