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  <p:sldMasterId id="2147483680" r:id="rId5"/>
  </p:sldMasterIdLst>
  <p:notesMasterIdLst>
    <p:notesMasterId r:id="rId32"/>
  </p:notesMasterIdLst>
  <p:sldIdLst>
    <p:sldId id="816" r:id="rId6"/>
    <p:sldId id="850" r:id="rId7"/>
    <p:sldId id="357" r:id="rId8"/>
    <p:sldId id="831" r:id="rId9"/>
    <p:sldId id="837" r:id="rId10"/>
    <p:sldId id="257" r:id="rId11"/>
    <p:sldId id="852" r:id="rId12"/>
    <p:sldId id="258" r:id="rId13"/>
    <p:sldId id="832" r:id="rId14"/>
    <p:sldId id="838" r:id="rId15"/>
    <p:sldId id="282" r:id="rId16"/>
    <p:sldId id="834" r:id="rId17"/>
    <p:sldId id="256" r:id="rId18"/>
    <p:sldId id="846" r:id="rId19"/>
    <p:sldId id="847" r:id="rId20"/>
    <p:sldId id="260" r:id="rId21"/>
    <p:sldId id="848" r:id="rId22"/>
    <p:sldId id="843" r:id="rId23"/>
    <p:sldId id="261" r:id="rId24"/>
    <p:sldId id="851" r:id="rId25"/>
    <p:sldId id="845" r:id="rId26"/>
    <p:sldId id="844" r:id="rId27"/>
    <p:sldId id="849" r:id="rId28"/>
    <p:sldId id="336" r:id="rId29"/>
    <p:sldId id="335" r:id="rId30"/>
    <p:sldId id="829" r:id="rId3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571AC2-3A90-A4CE-8B80-AB16043D7939}" v="593" dt="2025-09-09T13:08:18.411"/>
    <p1510:client id="{821BC96A-1EA8-492D-84F4-26830DF7B55D}" v="3" dt="2025-09-09T14:11:24.046"/>
    <p1510:client id="{975B57CD-A6AF-CF14-7C72-E6997A784E79}" v="136" dt="2025-09-09T13:15:14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na Bass" userId="S::sanna.bass@opetus.tampere.fi::1b27bd80-6335-41c7-a70b-b184400ddd6a" providerId="AD" clId="Web-{E21035A1-AC6B-0E5E-32CE-416CB1B0F358}"/>
    <pc:docChg chg="modSld">
      <pc:chgData name="Sanna Bass" userId="S::sanna.bass@opetus.tampere.fi::1b27bd80-6335-41c7-a70b-b184400ddd6a" providerId="AD" clId="Web-{E21035A1-AC6B-0E5E-32CE-416CB1B0F358}" dt="2024-09-06T06:34:26.204" v="3" actId="14100"/>
      <pc:docMkLst>
        <pc:docMk/>
      </pc:docMkLst>
      <pc:sldChg chg="addSp delSp modSp">
        <pc:chgData name="Sanna Bass" userId="S::sanna.bass@opetus.tampere.fi::1b27bd80-6335-41c7-a70b-b184400ddd6a" providerId="AD" clId="Web-{E21035A1-AC6B-0E5E-32CE-416CB1B0F358}" dt="2024-09-06T06:34:26.204" v="3" actId="14100"/>
        <pc:sldMkLst>
          <pc:docMk/>
          <pc:sldMk cId="3406075913" sldId="829"/>
        </pc:sldMkLst>
      </pc:sldChg>
    </pc:docChg>
  </pc:docChgLst>
  <pc:docChgLst>
    <pc:chgData name="Sanna Bass" userId="S::sanna.bass@opetus.tampere.fi::1b27bd80-6335-41c7-a70b-b184400ddd6a" providerId="AD" clId="Web-{1119DF02-F199-374F-69C6-D9FEEC18E0DB}"/>
    <pc:docChg chg="addSld delSld modSld sldOrd">
      <pc:chgData name="Sanna Bass" userId="S::sanna.bass@opetus.tampere.fi::1b27bd80-6335-41c7-a70b-b184400ddd6a" providerId="AD" clId="Web-{1119DF02-F199-374F-69C6-D9FEEC18E0DB}" dt="2024-09-09T09:58:52.851" v="41" actId="20577"/>
      <pc:docMkLst>
        <pc:docMk/>
      </pc:docMkLst>
      <pc:sldChg chg="add del">
        <pc:chgData name="Sanna Bass" userId="S::sanna.bass@opetus.tampere.fi::1b27bd80-6335-41c7-a70b-b184400ddd6a" providerId="AD" clId="Web-{1119DF02-F199-374F-69C6-D9FEEC18E0DB}" dt="2024-09-09T09:57:31.973" v="1"/>
        <pc:sldMkLst>
          <pc:docMk/>
          <pc:sldMk cId="815605270" sldId="256"/>
        </pc:sldMkLst>
      </pc:sldChg>
      <pc:sldChg chg="new del">
        <pc:chgData name="Sanna Bass" userId="S::sanna.bass@opetus.tampere.fi::1b27bd80-6335-41c7-a70b-b184400ddd6a" providerId="AD" clId="Web-{1119DF02-F199-374F-69C6-D9FEEC18E0DB}" dt="2024-09-09T09:57:48.489" v="5"/>
        <pc:sldMkLst>
          <pc:docMk/>
          <pc:sldMk cId="531511785" sldId="842"/>
        </pc:sldMkLst>
      </pc:sldChg>
      <pc:sldChg chg="modSp add ord replId">
        <pc:chgData name="Sanna Bass" userId="S::sanna.bass@opetus.tampere.fi::1b27bd80-6335-41c7-a70b-b184400ddd6a" providerId="AD" clId="Web-{1119DF02-F199-374F-69C6-D9FEEC18E0DB}" dt="2024-09-09T09:58:52.851" v="41" actId="20577"/>
        <pc:sldMkLst>
          <pc:docMk/>
          <pc:sldMk cId="2995556502" sldId="843"/>
        </pc:sldMkLst>
      </pc:sldChg>
    </pc:docChg>
  </pc:docChgLst>
  <pc:docChgLst>
    <pc:chgData name="Ahonen Mervi" userId="S::mervi.ahonen@tampere.fi::15856ce8-f5eb-4d81-b8a9-c73dcee4b542" providerId="AD" clId="Web-{821BC96A-1EA8-492D-84F4-26830DF7B55D}"/>
    <pc:docChg chg="addSld delSld">
      <pc:chgData name="Ahonen Mervi" userId="S::mervi.ahonen@tampere.fi::15856ce8-f5eb-4d81-b8a9-c73dcee4b542" providerId="AD" clId="Web-{821BC96A-1EA8-492D-84F4-26830DF7B55D}" dt="2025-09-09T14:11:24.046" v="2"/>
      <pc:docMkLst>
        <pc:docMk/>
      </pc:docMkLst>
      <pc:sldChg chg="add">
        <pc:chgData name="Ahonen Mervi" userId="S::mervi.ahonen@tampere.fi::15856ce8-f5eb-4d81-b8a9-c73dcee4b542" providerId="AD" clId="Web-{821BC96A-1EA8-492D-84F4-26830DF7B55D}" dt="2025-09-09T14:09:05.104" v="1"/>
        <pc:sldMkLst>
          <pc:docMk/>
          <pc:sldMk cId="3940254088" sldId="282"/>
        </pc:sldMkLst>
      </pc:sldChg>
      <pc:sldChg chg="new del">
        <pc:chgData name="Ahonen Mervi" userId="S::mervi.ahonen@tampere.fi::15856ce8-f5eb-4d81-b8a9-c73dcee4b542" providerId="AD" clId="Web-{821BC96A-1EA8-492D-84F4-26830DF7B55D}" dt="2025-09-09T14:11:24.046" v="2"/>
        <pc:sldMkLst>
          <pc:docMk/>
          <pc:sldMk cId="2608590576" sldId="853"/>
        </pc:sldMkLst>
      </pc:sldChg>
    </pc:docChg>
  </pc:docChgLst>
  <pc:docChgLst>
    <pc:chgData name="Mönkkönen Mari" userId="S::mari.monkkonen@tampere.fi::cbf5addd-2564-452d-a9a6-745ce5c47b23" providerId="AD" clId="Web-{C9971A41-A0E0-4E04-BCE3-09ED82D5BB9B}"/>
    <pc:docChg chg="modSld">
      <pc:chgData name="Mönkkönen Mari" userId="S::mari.monkkonen@tampere.fi::cbf5addd-2564-452d-a9a6-745ce5c47b23" providerId="AD" clId="Web-{C9971A41-A0E0-4E04-BCE3-09ED82D5BB9B}" dt="2024-08-28T10:49:08.817" v="9" actId="1076"/>
      <pc:docMkLst>
        <pc:docMk/>
      </pc:docMkLst>
      <pc:sldChg chg="addSp delSp modSp">
        <pc:chgData name="Mönkkönen Mari" userId="S::mari.monkkonen@tampere.fi::cbf5addd-2564-452d-a9a6-745ce5c47b23" providerId="AD" clId="Web-{C9971A41-A0E0-4E04-BCE3-09ED82D5BB9B}" dt="2024-08-28T10:49:08.817" v="9" actId="1076"/>
        <pc:sldMkLst>
          <pc:docMk/>
          <pc:sldMk cId="3406075913" sldId="829"/>
        </pc:sldMkLst>
      </pc:sldChg>
    </pc:docChg>
  </pc:docChgLst>
  <pc:docChgLst>
    <pc:chgData name="Mikkola Topias" userId="S::topias.mikkola@tampere.fi::2724f961-148a-43a9-b9af-0bb191f583df" providerId="AD" clId="Web-{657CC2E9-45B4-4524-A475-CFB953B68BB3}"/>
    <pc:docChg chg="modSld">
      <pc:chgData name="Mikkola Topias" userId="S::topias.mikkola@tampere.fi::2724f961-148a-43a9-b9af-0bb191f583df" providerId="AD" clId="Web-{657CC2E9-45B4-4524-A475-CFB953B68BB3}" dt="2025-08-26T07:04:44.798" v="44" actId="20577"/>
      <pc:docMkLst>
        <pc:docMk/>
      </pc:docMkLst>
      <pc:sldChg chg="modSp">
        <pc:chgData name="Mikkola Topias" userId="S::topias.mikkola@tampere.fi::2724f961-148a-43a9-b9af-0bb191f583df" providerId="AD" clId="Web-{657CC2E9-45B4-4524-A475-CFB953B68BB3}" dt="2025-08-26T07:04:44.798" v="44" actId="20577"/>
        <pc:sldMkLst>
          <pc:docMk/>
          <pc:sldMk cId="2158767664" sldId="838"/>
        </pc:sldMkLst>
        <pc:spChg chg="mod">
          <ac:chgData name="Mikkola Topias" userId="S::topias.mikkola@tampere.fi::2724f961-148a-43a9-b9af-0bb191f583df" providerId="AD" clId="Web-{657CC2E9-45B4-4524-A475-CFB953B68BB3}" dt="2025-08-26T07:04:44.798" v="44" actId="20577"/>
          <ac:spMkLst>
            <pc:docMk/>
            <pc:sldMk cId="2158767664" sldId="838"/>
            <ac:spMk id="3" creationId="{5FB0B2D7-5A66-14CE-D4FF-A6D2B3FA2BED}"/>
          </ac:spMkLst>
        </pc:spChg>
      </pc:sldChg>
    </pc:docChg>
  </pc:docChgLst>
  <pc:docChgLst>
    <pc:chgData name="Sanna Bass" userId="S::sanna.bass@opetus.tampere.fi::1b27bd80-6335-41c7-a70b-b184400ddd6a" providerId="AD" clId="Web-{C1819757-5E6C-BA9F-0E37-D0C87CC284B2}"/>
    <pc:docChg chg="addSld delSld modSld sldOrd">
      <pc:chgData name="Sanna Bass" userId="S::sanna.bass@opetus.tampere.fi::1b27bd80-6335-41c7-a70b-b184400ddd6a" providerId="AD" clId="Web-{C1819757-5E6C-BA9F-0E37-D0C87CC284B2}" dt="2024-09-12T12:31:35.818" v="19" actId="20577"/>
      <pc:docMkLst>
        <pc:docMk/>
      </pc:docMkLst>
      <pc:sldChg chg="del">
        <pc:chgData name="Sanna Bass" userId="S::sanna.bass@opetus.tampere.fi::1b27bd80-6335-41c7-a70b-b184400ddd6a" providerId="AD" clId="Web-{C1819757-5E6C-BA9F-0E37-D0C87CC284B2}" dt="2024-09-12T12:28:22.238" v="6"/>
        <pc:sldMkLst>
          <pc:docMk/>
          <pc:sldMk cId="815605270" sldId="256"/>
        </pc:sldMkLst>
      </pc:sldChg>
      <pc:sldChg chg="modSp">
        <pc:chgData name="Sanna Bass" userId="S::sanna.bass@opetus.tampere.fi::1b27bd80-6335-41c7-a70b-b184400ddd6a" providerId="AD" clId="Web-{C1819757-5E6C-BA9F-0E37-D0C87CC284B2}" dt="2024-09-12T12:25:39.330" v="5" actId="20577"/>
        <pc:sldMkLst>
          <pc:docMk/>
          <pc:sldMk cId="3336389187" sldId="834"/>
        </pc:sldMkLst>
      </pc:sldChg>
      <pc:sldChg chg="modSp">
        <pc:chgData name="Sanna Bass" userId="S::sanna.bass@opetus.tampere.fi::1b27bd80-6335-41c7-a70b-b184400ddd6a" providerId="AD" clId="Web-{C1819757-5E6C-BA9F-0E37-D0C87CC284B2}" dt="2024-09-12T12:28:47.301" v="10" actId="20577"/>
        <pc:sldMkLst>
          <pc:docMk/>
          <pc:sldMk cId="78963964" sldId="840"/>
        </pc:sldMkLst>
      </pc:sldChg>
      <pc:sldChg chg="ord">
        <pc:chgData name="Sanna Bass" userId="S::sanna.bass@opetus.tampere.fi::1b27bd80-6335-41c7-a70b-b184400ddd6a" providerId="AD" clId="Web-{C1819757-5E6C-BA9F-0E37-D0C87CC284B2}" dt="2024-09-12T12:29:15.160" v="12"/>
        <pc:sldMkLst>
          <pc:docMk/>
          <pc:sldMk cId="189443164" sldId="841"/>
        </pc:sldMkLst>
      </pc:sldChg>
      <pc:sldChg chg="ord">
        <pc:chgData name="Sanna Bass" userId="S::sanna.bass@opetus.tampere.fi::1b27bd80-6335-41c7-a70b-b184400ddd6a" providerId="AD" clId="Web-{C1819757-5E6C-BA9F-0E37-D0C87CC284B2}" dt="2024-09-12T12:29:05.785" v="11"/>
        <pc:sldMkLst>
          <pc:docMk/>
          <pc:sldMk cId="2995556502" sldId="843"/>
        </pc:sldMkLst>
      </pc:sldChg>
      <pc:sldChg chg="addSp delSp modSp new mod setBg">
        <pc:chgData name="Sanna Bass" userId="S::sanna.bass@opetus.tampere.fi::1b27bd80-6335-41c7-a70b-b184400ddd6a" providerId="AD" clId="Web-{C1819757-5E6C-BA9F-0E37-D0C87CC284B2}" dt="2024-09-12T12:31:35.818" v="19" actId="20577"/>
        <pc:sldMkLst>
          <pc:docMk/>
          <pc:sldMk cId="1124410813" sldId="845"/>
        </pc:sldMkLst>
      </pc:sldChg>
    </pc:docChg>
  </pc:docChgLst>
  <pc:docChgLst>
    <pc:chgData name="Mönkkönen Mari" userId="S::mari.monkkonen@tampere.fi::cbf5addd-2564-452d-a9a6-745ce5c47b23" providerId="AD" clId="Web-{1C9BDA66-610D-4DB7-A41E-249124BA6C5E}"/>
    <pc:docChg chg="modSld">
      <pc:chgData name="Mönkkönen Mari" userId="S::mari.monkkonen@tampere.fi::cbf5addd-2564-452d-a9a6-745ce5c47b23" providerId="AD" clId="Web-{1C9BDA66-610D-4DB7-A41E-249124BA6C5E}" dt="2024-08-28T11:46:03.532" v="10" actId="20577"/>
      <pc:docMkLst>
        <pc:docMk/>
      </pc:docMkLst>
      <pc:sldChg chg="modSp">
        <pc:chgData name="Mönkkönen Mari" userId="S::mari.monkkonen@tampere.fi::cbf5addd-2564-452d-a9a6-745ce5c47b23" providerId="AD" clId="Web-{1C9BDA66-610D-4DB7-A41E-249124BA6C5E}" dt="2024-08-28T11:46:03.532" v="10" actId="20577"/>
        <pc:sldMkLst>
          <pc:docMk/>
          <pc:sldMk cId="374373699" sldId="836"/>
        </pc:sldMkLst>
      </pc:sldChg>
    </pc:docChg>
  </pc:docChgLst>
  <pc:docChgLst>
    <pc:chgData name="Sanna Bass" userId="S::sanna.bass@opetus.tampere.fi::1b27bd80-6335-41c7-a70b-b184400ddd6a" providerId="AD" clId="Web-{FBBCA2B3-758E-D60A-C346-CBA9FE614D57}"/>
    <pc:docChg chg="modSld">
      <pc:chgData name="Sanna Bass" userId="S::sanna.bass@opetus.tampere.fi::1b27bd80-6335-41c7-a70b-b184400ddd6a" providerId="AD" clId="Web-{FBBCA2B3-758E-D60A-C346-CBA9FE614D57}" dt="2024-09-04T10:45:36.343" v="60" actId="20577"/>
      <pc:docMkLst>
        <pc:docMk/>
      </pc:docMkLst>
      <pc:sldChg chg="modSp">
        <pc:chgData name="Sanna Bass" userId="S::sanna.bass@opetus.tampere.fi::1b27bd80-6335-41c7-a70b-b184400ddd6a" providerId="AD" clId="Web-{FBBCA2B3-758E-D60A-C346-CBA9FE614D57}" dt="2024-09-04T10:45:32.499" v="57" actId="20577"/>
        <pc:sldMkLst>
          <pc:docMk/>
          <pc:sldMk cId="3416368255" sldId="832"/>
        </pc:sldMkLst>
      </pc:sldChg>
      <pc:sldChg chg="modSp">
        <pc:chgData name="Sanna Bass" userId="S::sanna.bass@opetus.tampere.fi::1b27bd80-6335-41c7-a70b-b184400ddd6a" providerId="AD" clId="Web-{FBBCA2B3-758E-D60A-C346-CBA9FE614D57}" dt="2024-09-04T10:45:36.343" v="60" actId="20577"/>
        <pc:sldMkLst>
          <pc:docMk/>
          <pc:sldMk cId="3336389187" sldId="834"/>
        </pc:sldMkLst>
      </pc:sldChg>
    </pc:docChg>
  </pc:docChgLst>
  <pc:docChgLst>
    <pc:chgData name="Sanna Bass" userId="S::sanna.bass@opetus.tampere.fi::1b27bd80-6335-41c7-a70b-b184400ddd6a" providerId="AD" clId="Web-{5705D4CF-5C4F-3D40-CE7F-1731AE8223AD}"/>
    <pc:docChg chg="modSld">
      <pc:chgData name="Sanna Bass" userId="S::sanna.bass@opetus.tampere.fi::1b27bd80-6335-41c7-a70b-b184400ddd6a" providerId="AD" clId="Web-{5705D4CF-5C4F-3D40-CE7F-1731AE8223AD}" dt="2024-09-02T11:04:37.409" v="203" actId="20577"/>
      <pc:docMkLst>
        <pc:docMk/>
      </pc:docMkLst>
      <pc:sldChg chg="addSp delSp modSp">
        <pc:chgData name="Sanna Bass" userId="S::sanna.bass@opetus.tampere.fi::1b27bd80-6335-41c7-a70b-b184400ddd6a" providerId="AD" clId="Web-{5705D4CF-5C4F-3D40-CE7F-1731AE8223AD}" dt="2024-09-02T11:04:37.409" v="203" actId="20577"/>
        <pc:sldMkLst>
          <pc:docMk/>
          <pc:sldMk cId="729173061" sldId="831"/>
        </pc:sldMkLst>
      </pc:sldChg>
    </pc:docChg>
  </pc:docChgLst>
  <pc:docChgLst>
    <pc:chgData name="Mönkkönen Mari" userId="S::mari.monkkonen@tampere.fi::cbf5addd-2564-452d-a9a6-745ce5c47b23" providerId="AD" clId="Web-{01326966-37A1-4DD5-B91F-C74297E5D944}"/>
    <pc:docChg chg="modSld">
      <pc:chgData name="Mönkkönen Mari" userId="S::mari.monkkonen@tampere.fi::cbf5addd-2564-452d-a9a6-745ce5c47b23" providerId="AD" clId="Web-{01326966-37A1-4DD5-B91F-C74297E5D944}" dt="2024-08-29T10:58:47.127" v="5" actId="14100"/>
      <pc:docMkLst>
        <pc:docMk/>
      </pc:docMkLst>
      <pc:sldChg chg="addSp delSp modSp">
        <pc:chgData name="Mönkkönen Mari" userId="S::mari.monkkonen@tampere.fi::cbf5addd-2564-452d-a9a6-745ce5c47b23" providerId="AD" clId="Web-{01326966-37A1-4DD5-B91F-C74297E5D944}" dt="2024-08-29T10:58:47.127" v="5" actId="14100"/>
        <pc:sldMkLst>
          <pc:docMk/>
          <pc:sldMk cId="3406075913" sldId="829"/>
        </pc:sldMkLst>
      </pc:sldChg>
    </pc:docChg>
  </pc:docChgLst>
  <pc:docChgLst>
    <pc:chgData name="Sanna Bass" userId="S::sanna.bass@opetus.tampere.fi::1b27bd80-6335-41c7-a70b-b184400ddd6a" providerId="AD" clId="Web-{AB822111-4D98-479A-00A3-BD419E3D6CD2}"/>
    <pc:docChg chg="modSld">
      <pc:chgData name="Sanna Bass" userId="S::sanna.bass@opetus.tampere.fi::1b27bd80-6335-41c7-a70b-b184400ddd6a" providerId="AD" clId="Web-{AB822111-4D98-479A-00A3-BD419E3D6CD2}" dt="2024-09-12T06:07:35.706" v="8" actId="20577"/>
      <pc:docMkLst>
        <pc:docMk/>
      </pc:docMkLst>
      <pc:sldChg chg="modSp">
        <pc:chgData name="Sanna Bass" userId="S::sanna.bass@opetus.tampere.fi::1b27bd80-6335-41c7-a70b-b184400ddd6a" providerId="AD" clId="Web-{AB822111-4D98-479A-00A3-BD419E3D6CD2}" dt="2024-09-12T06:07:35.706" v="8" actId="20577"/>
        <pc:sldMkLst>
          <pc:docMk/>
          <pc:sldMk cId="674154581" sldId="336"/>
        </pc:sldMkLst>
      </pc:sldChg>
      <pc:sldChg chg="modSp">
        <pc:chgData name="Sanna Bass" userId="S::sanna.bass@opetus.tampere.fi::1b27bd80-6335-41c7-a70b-b184400ddd6a" providerId="AD" clId="Web-{AB822111-4D98-479A-00A3-BD419E3D6CD2}" dt="2024-09-12T06:04:55.982" v="5" actId="20577"/>
        <pc:sldMkLst>
          <pc:docMk/>
          <pc:sldMk cId="3336389187" sldId="834"/>
        </pc:sldMkLst>
      </pc:sldChg>
    </pc:docChg>
  </pc:docChgLst>
  <pc:docChgLst>
    <pc:chgData name="Hanna Korpio" userId="S::hanna.korpio@opetus.tampere.fi::a3a85162-0304-454d-9204-13c1425cea18" providerId="AD" clId="Web-{0FAF044E-B662-797D-D8C7-2FCEC8140CD2}"/>
    <pc:docChg chg="addSld delSld modSld">
      <pc:chgData name="Hanna Korpio" userId="S::hanna.korpio@opetus.tampere.fi::a3a85162-0304-454d-9204-13c1425cea18" providerId="AD" clId="Web-{0FAF044E-B662-797D-D8C7-2FCEC8140CD2}" dt="2024-09-05T06:23:38.059" v="461"/>
      <pc:docMkLst>
        <pc:docMk/>
      </pc:docMkLst>
      <pc:sldChg chg="addSp delSp modSp add mod setClrOvrMap modShow chgLayout">
        <pc:chgData name="Hanna Korpio" userId="S::hanna.korpio@opetus.tampere.fi::a3a85162-0304-454d-9204-13c1425cea18" providerId="AD" clId="Web-{0FAF044E-B662-797D-D8C7-2FCEC8140CD2}" dt="2024-09-05T06:20:44.626" v="437"/>
        <pc:sldMkLst>
          <pc:docMk/>
          <pc:sldMk cId="815605270" sldId="256"/>
        </pc:sldMkLst>
      </pc:sldChg>
      <pc:sldChg chg="addSp modSp add">
        <pc:chgData name="Hanna Korpio" userId="S::hanna.korpio@opetus.tampere.fi::a3a85162-0304-454d-9204-13c1425cea18" providerId="AD" clId="Web-{0FAF044E-B662-797D-D8C7-2FCEC8140CD2}" dt="2024-09-05T06:23:09.010" v="460"/>
        <pc:sldMkLst>
          <pc:docMk/>
          <pc:sldMk cId="3245881701" sldId="259"/>
        </pc:sldMkLst>
      </pc:sldChg>
      <pc:sldChg chg="modSp">
        <pc:chgData name="Hanna Korpio" userId="S::hanna.korpio@opetus.tampere.fi::a3a85162-0304-454d-9204-13c1425cea18" providerId="AD" clId="Web-{0FAF044E-B662-797D-D8C7-2FCEC8140CD2}" dt="2024-09-03T09:39:15.824" v="302" actId="20577"/>
        <pc:sldMkLst>
          <pc:docMk/>
          <pc:sldMk cId="3416368255" sldId="832"/>
        </pc:sldMkLst>
      </pc:sldChg>
      <pc:sldChg chg="addSp delSp modSp">
        <pc:chgData name="Hanna Korpio" userId="S::hanna.korpio@opetus.tampere.fi::a3a85162-0304-454d-9204-13c1425cea18" providerId="AD" clId="Web-{0FAF044E-B662-797D-D8C7-2FCEC8140CD2}" dt="2024-09-05T06:22:27.789" v="459" actId="20577"/>
        <pc:sldMkLst>
          <pc:docMk/>
          <pc:sldMk cId="3336389187" sldId="834"/>
        </pc:sldMkLst>
      </pc:sldChg>
      <pc:sldChg chg="new del">
        <pc:chgData name="Hanna Korpio" userId="S::hanna.korpio@opetus.tampere.fi::a3a85162-0304-454d-9204-13c1425cea18" providerId="AD" clId="Web-{0FAF044E-B662-797D-D8C7-2FCEC8140CD2}" dt="2024-09-05T06:19:26.245" v="429"/>
        <pc:sldMkLst>
          <pc:docMk/>
          <pc:sldMk cId="103021398" sldId="839"/>
        </pc:sldMkLst>
      </pc:sldChg>
      <pc:sldChg chg="new del">
        <pc:chgData name="Hanna Korpio" userId="S::hanna.korpio@opetus.tampere.fi::a3a85162-0304-454d-9204-13c1425cea18" providerId="AD" clId="Web-{0FAF044E-B662-797D-D8C7-2FCEC8140CD2}" dt="2024-09-05T06:19:52.903" v="432"/>
        <pc:sldMkLst>
          <pc:docMk/>
          <pc:sldMk cId="1427658564" sldId="839"/>
        </pc:sldMkLst>
      </pc:sldChg>
      <pc:sldChg chg="modSp add">
        <pc:chgData name="Hanna Korpio" userId="S::hanna.korpio@opetus.tampere.fi::a3a85162-0304-454d-9204-13c1425cea18" providerId="AD" clId="Web-{0FAF044E-B662-797D-D8C7-2FCEC8140CD2}" dt="2024-09-05T06:21:06.768" v="447" actId="20577"/>
        <pc:sldMkLst>
          <pc:docMk/>
          <pc:sldMk cId="78963964" sldId="840"/>
        </pc:sldMkLst>
      </pc:sldChg>
      <pc:sldChg chg="add">
        <pc:chgData name="Hanna Korpio" userId="S::hanna.korpio@opetus.tampere.fi::a3a85162-0304-454d-9204-13c1425cea18" providerId="AD" clId="Web-{0FAF044E-B662-797D-D8C7-2FCEC8140CD2}" dt="2024-09-05T06:23:38.059" v="461"/>
        <pc:sldMkLst>
          <pc:docMk/>
          <pc:sldMk cId="189443164" sldId="841"/>
        </pc:sldMkLst>
      </pc:sldChg>
    </pc:docChg>
  </pc:docChgLst>
  <pc:docChgLst>
    <pc:chgData name="Sanna Bass" userId="S::sanna.bass@opetus.tampere.fi::1b27bd80-6335-41c7-a70b-b184400ddd6a" providerId="AD" clId="Web-{ACBC602A-B5FA-02D4-A1D2-23EBD3FDB2A3}"/>
    <pc:docChg chg="modSld">
      <pc:chgData name="Sanna Bass" userId="S::sanna.bass@opetus.tampere.fi::1b27bd80-6335-41c7-a70b-b184400ddd6a" providerId="AD" clId="Web-{ACBC602A-B5FA-02D4-A1D2-23EBD3FDB2A3}" dt="2024-09-11T11:25:07.114" v="46" actId="20577"/>
      <pc:docMkLst>
        <pc:docMk/>
      </pc:docMkLst>
      <pc:sldChg chg="modSp">
        <pc:chgData name="Sanna Bass" userId="S::sanna.bass@opetus.tampere.fi::1b27bd80-6335-41c7-a70b-b184400ddd6a" providerId="AD" clId="Web-{ACBC602A-B5FA-02D4-A1D2-23EBD3FDB2A3}" dt="2024-09-11T11:25:07.114" v="46" actId="20577"/>
        <pc:sldMkLst>
          <pc:docMk/>
          <pc:sldMk cId="3336389187" sldId="834"/>
        </pc:sldMkLst>
      </pc:sldChg>
    </pc:docChg>
  </pc:docChgLst>
  <pc:docChgLst>
    <pc:chgData name="Ahokas Jaakko" userId="S::jaakko.ahokas@tampere.fi::8cdadb42-7f13-494a-9d0f-3321646278b5" providerId="AD" clId="Web-{975B57CD-A6AF-CF14-7C72-E6997A784E79}"/>
    <pc:docChg chg="addSld delSld modSld sldOrd">
      <pc:chgData name="Ahokas Jaakko" userId="S::jaakko.ahokas@tampere.fi::8cdadb42-7f13-494a-9d0f-3321646278b5" providerId="AD" clId="Web-{975B57CD-A6AF-CF14-7C72-E6997A784E79}" dt="2025-09-09T13:15:12.249" v="180" actId="20577"/>
      <pc:docMkLst>
        <pc:docMk/>
      </pc:docMkLst>
      <pc:sldChg chg="modNotes">
        <pc:chgData name="Ahokas Jaakko" userId="S::jaakko.ahokas@tampere.fi::8cdadb42-7f13-494a-9d0f-3321646278b5" providerId="AD" clId="Web-{975B57CD-A6AF-CF14-7C72-E6997A784E79}" dt="2025-09-09T12:58:48.569" v="93"/>
        <pc:sldMkLst>
          <pc:docMk/>
          <pc:sldMk cId="815605270" sldId="256"/>
        </pc:sldMkLst>
      </pc:sldChg>
      <pc:sldChg chg="modNotes">
        <pc:chgData name="Ahokas Jaakko" userId="S::jaakko.ahokas@tampere.fi::8cdadb42-7f13-494a-9d0f-3321646278b5" providerId="AD" clId="Web-{975B57CD-A6AF-CF14-7C72-E6997A784E79}" dt="2025-09-09T12:55:47.406" v="50"/>
        <pc:sldMkLst>
          <pc:docMk/>
          <pc:sldMk cId="0" sldId="257"/>
        </pc:sldMkLst>
      </pc:sldChg>
      <pc:sldChg chg="modNotes">
        <pc:chgData name="Ahokas Jaakko" userId="S::jaakko.ahokas@tampere.fi::8cdadb42-7f13-494a-9d0f-3321646278b5" providerId="AD" clId="Web-{975B57CD-A6AF-CF14-7C72-E6997A784E79}" dt="2025-09-09T12:55:57.015" v="55"/>
        <pc:sldMkLst>
          <pc:docMk/>
          <pc:sldMk cId="0" sldId="258"/>
        </pc:sldMkLst>
      </pc:sldChg>
      <pc:sldChg chg="modNotes">
        <pc:chgData name="Ahokas Jaakko" userId="S::jaakko.ahokas@tampere.fi::8cdadb42-7f13-494a-9d0f-3321646278b5" providerId="AD" clId="Web-{975B57CD-A6AF-CF14-7C72-E6997A784E79}" dt="2025-09-09T12:59:32.791" v="101"/>
        <pc:sldMkLst>
          <pc:docMk/>
          <pc:sldMk cId="128849987" sldId="260"/>
        </pc:sldMkLst>
      </pc:sldChg>
      <pc:sldChg chg="modSp modNotes">
        <pc:chgData name="Ahokas Jaakko" userId="S::jaakko.ahokas@tampere.fi::8cdadb42-7f13-494a-9d0f-3321646278b5" providerId="AD" clId="Web-{975B57CD-A6AF-CF14-7C72-E6997A784E79}" dt="2025-09-09T13:14:29.201" v="167" actId="1076"/>
        <pc:sldMkLst>
          <pc:docMk/>
          <pc:sldMk cId="4237729294" sldId="261"/>
        </pc:sldMkLst>
        <pc:spChg chg="mod">
          <ac:chgData name="Ahokas Jaakko" userId="S::jaakko.ahokas@tampere.fi::8cdadb42-7f13-494a-9d0f-3321646278b5" providerId="AD" clId="Web-{975B57CD-A6AF-CF14-7C72-E6997A784E79}" dt="2025-09-09T13:14:29.201" v="167" actId="1076"/>
          <ac:spMkLst>
            <pc:docMk/>
            <pc:sldMk cId="4237729294" sldId="261"/>
            <ac:spMk id="3" creationId="{DAF42E43-2CEB-0DF4-D3F6-812D8A914316}"/>
          </ac:spMkLst>
        </pc:spChg>
      </pc:sldChg>
      <pc:sldChg chg="addSp modSp modNotes">
        <pc:chgData name="Ahokas Jaakko" userId="S::jaakko.ahokas@tampere.fi::8cdadb42-7f13-494a-9d0f-3321646278b5" providerId="AD" clId="Web-{975B57CD-A6AF-CF14-7C72-E6997A784E79}" dt="2025-09-09T12:55:29.780" v="37"/>
        <pc:sldMkLst>
          <pc:docMk/>
          <pc:sldMk cId="1677383263" sldId="357"/>
        </pc:sldMkLst>
        <pc:picChg chg="add mod">
          <ac:chgData name="Ahokas Jaakko" userId="S::jaakko.ahokas@tampere.fi::8cdadb42-7f13-494a-9d0f-3321646278b5" providerId="AD" clId="Web-{975B57CD-A6AF-CF14-7C72-E6997A784E79}" dt="2025-09-09T12:49:17.306" v="20" actId="1076"/>
          <ac:picMkLst>
            <pc:docMk/>
            <pc:sldMk cId="1677383263" sldId="357"/>
            <ac:picMk id="7" creationId="{AE5BC634-A402-D944-675D-EDFAEF693587}"/>
          </ac:picMkLst>
        </pc:picChg>
      </pc:sldChg>
      <pc:sldChg chg="addSp modSp modNotes">
        <pc:chgData name="Ahokas Jaakko" userId="S::jaakko.ahokas@tampere.fi::8cdadb42-7f13-494a-9d0f-3321646278b5" providerId="AD" clId="Web-{975B57CD-A6AF-CF14-7C72-E6997A784E79}" dt="2025-09-09T12:55:23.280" v="29"/>
        <pc:sldMkLst>
          <pc:docMk/>
          <pc:sldMk cId="2492904819" sldId="816"/>
        </pc:sldMkLst>
        <pc:picChg chg="add mod">
          <ac:chgData name="Ahokas Jaakko" userId="S::jaakko.ahokas@tampere.fi::8cdadb42-7f13-494a-9d0f-3321646278b5" providerId="AD" clId="Web-{975B57CD-A6AF-CF14-7C72-E6997A784E79}" dt="2025-09-09T12:48:55.368" v="16" actId="14100"/>
          <ac:picMkLst>
            <pc:docMk/>
            <pc:sldMk cId="2492904819" sldId="816"/>
            <ac:picMk id="2" creationId="{DD28767A-910A-8A54-ABC0-9AC8AA94D31C}"/>
          </ac:picMkLst>
        </pc:picChg>
      </pc:sldChg>
      <pc:sldChg chg="modNotes">
        <pc:chgData name="Ahokas Jaakko" userId="S::jaakko.ahokas@tampere.fi::8cdadb42-7f13-494a-9d0f-3321646278b5" providerId="AD" clId="Web-{975B57CD-A6AF-CF14-7C72-E6997A784E79}" dt="2025-09-09T12:55:34.546" v="42"/>
        <pc:sldMkLst>
          <pc:docMk/>
          <pc:sldMk cId="729173061" sldId="831"/>
        </pc:sldMkLst>
      </pc:sldChg>
      <pc:sldChg chg="modNotes">
        <pc:chgData name="Ahokas Jaakko" userId="S::jaakko.ahokas@tampere.fi::8cdadb42-7f13-494a-9d0f-3321646278b5" providerId="AD" clId="Web-{975B57CD-A6AF-CF14-7C72-E6997A784E79}" dt="2025-09-09T12:56:28.531" v="64"/>
        <pc:sldMkLst>
          <pc:docMk/>
          <pc:sldMk cId="3416368255" sldId="832"/>
        </pc:sldMkLst>
      </pc:sldChg>
      <pc:sldChg chg="del">
        <pc:chgData name="Ahokas Jaakko" userId="S::jaakko.ahokas@tampere.fi::8cdadb42-7f13-494a-9d0f-3321646278b5" providerId="AD" clId="Web-{975B57CD-A6AF-CF14-7C72-E6997A784E79}" dt="2025-09-09T12:48:59.368" v="17"/>
        <pc:sldMkLst>
          <pc:docMk/>
          <pc:sldMk cId="736185749" sldId="833"/>
        </pc:sldMkLst>
      </pc:sldChg>
      <pc:sldChg chg="modNotes">
        <pc:chgData name="Ahokas Jaakko" userId="S::jaakko.ahokas@tampere.fi::8cdadb42-7f13-494a-9d0f-3321646278b5" providerId="AD" clId="Web-{975B57CD-A6AF-CF14-7C72-E6997A784E79}" dt="2025-09-09T12:56:43.906" v="69"/>
        <pc:sldMkLst>
          <pc:docMk/>
          <pc:sldMk cId="3336389187" sldId="834"/>
        </pc:sldMkLst>
      </pc:sldChg>
      <pc:sldChg chg="modNotes">
        <pc:chgData name="Ahokas Jaakko" userId="S::jaakko.ahokas@tampere.fi::8cdadb42-7f13-494a-9d0f-3321646278b5" providerId="AD" clId="Web-{975B57CD-A6AF-CF14-7C72-E6997A784E79}" dt="2025-09-09T12:55:40.312" v="47"/>
        <pc:sldMkLst>
          <pc:docMk/>
          <pc:sldMk cId="4242247953" sldId="837"/>
        </pc:sldMkLst>
      </pc:sldChg>
      <pc:sldChg chg="addSp modSp modNotes">
        <pc:chgData name="Ahokas Jaakko" userId="S::jaakko.ahokas@tampere.fi::8cdadb42-7f13-494a-9d0f-3321646278b5" providerId="AD" clId="Web-{975B57CD-A6AF-CF14-7C72-E6997A784E79}" dt="2025-09-09T12:58:03.721" v="91"/>
        <pc:sldMkLst>
          <pc:docMk/>
          <pc:sldMk cId="2158767664" sldId="838"/>
        </pc:sldMkLst>
        <pc:picChg chg="add mod">
          <ac:chgData name="Ahokas Jaakko" userId="S::jaakko.ahokas@tampere.fi::8cdadb42-7f13-494a-9d0f-3321646278b5" providerId="AD" clId="Web-{975B57CD-A6AF-CF14-7C72-E6997A784E79}" dt="2025-09-09T12:49:40.197" v="23" actId="1076"/>
          <ac:picMkLst>
            <pc:docMk/>
            <pc:sldMk cId="2158767664" sldId="838"/>
            <ac:picMk id="7" creationId="{DA19B6DB-BFB5-5F91-DDF8-DBDF1D520866}"/>
          </ac:picMkLst>
        </pc:picChg>
      </pc:sldChg>
      <pc:sldChg chg="ord modNotes">
        <pc:chgData name="Ahokas Jaakko" userId="S::jaakko.ahokas@tampere.fi::8cdadb42-7f13-494a-9d0f-3321646278b5" providerId="AD" clId="Web-{975B57CD-A6AF-CF14-7C72-E6997A784E79}" dt="2025-09-09T12:59:42.135" v="107"/>
        <pc:sldMkLst>
          <pc:docMk/>
          <pc:sldMk cId="2995556502" sldId="843"/>
        </pc:sldMkLst>
      </pc:sldChg>
      <pc:sldChg chg="modNotes">
        <pc:chgData name="Ahokas Jaakko" userId="S::jaakko.ahokas@tampere.fi::8cdadb42-7f13-494a-9d0f-3321646278b5" providerId="AD" clId="Web-{975B57CD-A6AF-CF14-7C72-E6997A784E79}" dt="2025-09-09T13:00:20.996" v="109"/>
        <pc:sldMkLst>
          <pc:docMk/>
          <pc:sldMk cId="1124410813" sldId="845"/>
        </pc:sldMkLst>
      </pc:sldChg>
      <pc:sldChg chg="modNotes">
        <pc:chgData name="Ahokas Jaakko" userId="S::jaakko.ahokas@tampere.fi::8cdadb42-7f13-494a-9d0f-3321646278b5" providerId="AD" clId="Web-{975B57CD-A6AF-CF14-7C72-E6997A784E79}" dt="2025-09-09T12:58:55.476" v="97"/>
        <pc:sldMkLst>
          <pc:docMk/>
          <pc:sldMk cId="352763281" sldId="846"/>
        </pc:sldMkLst>
      </pc:sldChg>
      <pc:sldChg chg="modNotes">
        <pc:chgData name="Ahokas Jaakko" userId="S::jaakko.ahokas@tampere.fi::8cdadb42-7f13-494a-9d0f-3321646278b5" providerId="AD" clId="Web-{975B57CD-A6AF-CF14-7C72-E6997A784E79}" dt="2025-09-09T12:59:22.415" v="99"/>
        <pc:sldMkLst>
          <pc:docMk/>
          <pc:sldMk cId="3802803283" sldId="847"/>
        </pc:sldMkLst>
      </pc:sldChg>
      <pc:sldChg chg="ord modNotes">
        <pc:chgData name="Ahokas Jaakko" userId="S::jaakko.ahokas@tampere.fi::8cdadb42-7f13-494a-9d0f-3321646278b5" providerId="AD" clId="Web-{975B57CD-A6AF-CF14-7C72-E6997A784E79}" dt="2025-09-09T12:59:35.759" v="103"/>
        <pc:sldMkLst>
          <pc:docMk/>
          <pc:sldMk cId="1836785286" sldId="848"/>
        </pc:sldMkLst>
      </pc:sldChg>
      <pc:sldChg chg="addSp modSp modNotes">
        <pc:chgData name="Ahokas Jaakko" userId="S::jaakko.ahokas@tampere.fi::8cdadb42-7f13-494a-9d0f-3321646278b5" providerId="AD" clId="Web-{975B57CD-A6AF-CF14-7C72-E6997A784E79}" dt="2025-09-09T13:12:09.713" v="114" actId="20577"/>
        <pc:sldMkLst>
          <pc:docMk/>
          <pc:sldMk cId="610311771" sldId="850"/>
        </pc:sldMkLst>
        <pc:spChg chg="add mod">
          <ac:chgData name="Ahokas Jaakko" userId="S::jaakko.ahokas@tampere.fi::8cdadb42-7f13-494a-9d0f-3321646278b5" providerId="AD" clId="Web-{975B57CD-A6AF-CF14-7C72-E6997A784E79}" dt="2025-09-09T13:12:09.713" v="114" actId="20577"/>
          <ac:spMkLst>
            <pc:docMk/>
            <pc:sldMk cId="610311771" sldId="850"/>
            <ac:spMk id="4" creationId="{8C18C3BD-5143-2F9E-DCED-B71FA856F0FA}"/>
          </ac:spMkLst>
        </pc:spChg>
      </pc:sldChg>
      <pc:sldChg chg="modSp add modNotes">
        <pc:chgData name="Ahokas Jaakko" userId="S::jaakko.ahokas@tampere.fi::8cdadb42-7f13-494a-9d0f-3321646278b5" providerId="AD" clId="Web-{975B57CD-A6AF-CF14-7C72-E6997A784E79}" dt="2025-09-09T13:15:12.249" v="180" actId="20577"/>
        <pc:sldMkLst>
          <pc:docMk/>
          <pc:sldMk cId="1503960482" sldId="851"/>
        </pc:sldMkLst>
        <pc:spChg chg="mod">
          <ac:chgData name="Ahokas Jaakko" userId="S::jaakko.ahokas@tampere.fi::8cdadb42-7f13-494a-9d0f-3321646278b5" providerId="AD" clId="Web-{975B57CD-A6AF-CF14-7C72-E6997A784E79}" dt="2025-09-09T13:15:12.249" v="180" actId="20577"/>
          <ac:spMkLst>
            <pc:docMk/>
            <pc:sldMk cId="1503960482" sldId="851"/>
            <ac:spMk id="5" creationId="{5ADB4EB0-8CF1-B9EE-3938-CFBDC9986BDF}"/>
          </ac:spMkLst>
        </pc:spChg>
      </pc:sldChg>
      <pc:sldChg chg="addSp">
        <pc:chgData name="Ahokas Jaakko" userId="S::jaakko.ahokas@tampere.fi::8cdadb42-7f13-494a-9d0f-3321646278b5" providerId="AD" clId="Web-{975B57CD-A6AF-CF14-7C72-E6997A784E79}" dt="2025-09-09T13:04:34.955" v="110"/>
        <pc:sldMkLst>
          <pc:docMk/>
          <pc:sldMk cId="170124119" sldId="852"/>
        </pc:sldMkLst>
        <pc:picChg chg="add">
          <ac:chgData name="Ahokas Jaakko" userId="S::jaakko.ahokas@tampere.fi::8cdadb42-7f13-494a-9d0f-3321646278b5" providerId="AD" clId="Web-{975B57CD-A6AF-CF14-7C72-E6997A784E79}" dt="2025-09-09T13:04:34.955" v="110"/>
          <ac:picMkLst>
            <pc:docMk/>
            <pc:sldMk cId="170124119" sldId="852"/>
            <ac:picMk id="4" creationId="{E39F1EE8-A9F2-91E6-2306-CC84ACA35DC7}"/>
          </ac:picMkLst>
        </pc:picChg>
      </pc:sldChg>
    </pc:docChg>
  </pc:docChgLst>
  <pc:docChgLst>
    <pc:chgData name="Siukonen Sini M" userId="S::sini.m.siukonen@tampere.fi::65fab396-9195-4c10-bcbd-db0fda5803ba" providerId="AD" clId="Web-{57571AC2-3A90-A4CE-8B80-AB16043D7939}"/>
    <pc:docChg chg="addSld modSld sldOrd">
      <pc:chgData name="Siukonen Sini M" userId="S::sini.m.siukonen@tampere.fi::65fab396-9195-4c10-bcbd-db0fda5803ba" providerId="AD" clId="Web-{57571AC2-3A90-A4CE-8B80-AB16043D7939}" dt="2025-09-09T13:08:18.411" v="321" actId="1076"/>
      <pc:docMkLst>
        <pc:docMk/>
      </pc:docMkLst>
      <pc:sldChg chg="ord">
        <pc:chgData name="Siukonen Sini M" userId="S::sini.m.siukonen@tampere.fi::65fab396-9195-4c10-bcbd-db0fda5803ba" providerId="AD" clId="Web-{57571AC2-3A90-A4CE-8B80-AB16043D7939}" dt="2025-09-09T12:53:00.267" v="102"/>
        <pc:sldMkLst>
          <pc:docMk/>
          <pc:sldMk cId="729173061" sldId="831"/>
        </pc:sldMkLst>
      </pc:sldChg>
      <pc:sldChg chg="modSp">
        <pc:chgData name="Siukonen Sini M" userId="S::sini.m.siukonen@tampere.fi::65fab396-9195-4c10-bcbd-db0fda5803ba" providerId="AD" clId="Web-{57571AC2-3A90-A4CE-8B80-AB16043D7939}" dt="2025-09-09T12:54:23.129" v="105" actId="20577"/>
        <pc:sldMkLst>
          <pc:docMk/>
          <pc:sldMk cId="3336389187" sldId="834"/>
        </pc:sldMkLst>
        <pc:spChg chg="mod">
          <ac:chgData name="Siukonen Sini M" userId="S::sini.m.siukonen@tampere.fi::65fab396-9195-4c10-bcbd-db0fda5803ba" providerId="AD" clId="Web-{57571AC2-3A90-A4CE-8B80-AB16043D7939}" dt="2025-09-09T12:54:23.129" v="105" actId="20577"/>
          <ac:spMkLst>
            <pc:docMk/>
            <pc:sldMk cId="3336389187" sldId="834"/>
            <ac:spMk id="3" creationId="{5FB0B2D7-5A66-14CE-D4FF-A6D2B3FA2BED}"/>
          </ac:spMkLst>
        </pc:spChg>
      </pc:sldChg>
      <pc:sldChg chg="modSp">
        <pc:chgData name="Siukonen Sini M" userId="S::sini.m.siukonen@tampere.fi::65fab396-9195-4c10-bcbd-db0fda5803ba" providerId="AD" clId="Web-{57571AC2-3A90-A4CE-8B80-AB16043D7939}" dt="2025-09-09T12:49:17.603" v="101" actId="20577"/>
        <pc:sldMkLst>
          <pc:docMk/>
          <pc:sldMk cId="610311771" sldId="850"/>
        </pc:sldMkLst>
        <pc:spChg chg="mod">
          <ac:chgData name="Siukonen Sini M" userId="S::sini.m.siukonen@tampere.fi::65fab396-9195-4c10-bcbd-db0fda5803ba" providerId="AD" clId="Web-{57571AC2-3A90-A4CE-8B80-AB16043D7939}" dt="2025-09-09T12:47:30.443" v="0" actId="14100"/>
          <ac:spMkLst>
            <pc:docMk/>
            <pc:sldMk cId="610311771" sldId="850"/>
            <ac:spMk id="3" creationId="{A555270E-461C-7193-EB34-8493CDF9FC31}"/>
          </ac:spMkLst>
        </pc:spChg>
        <pc:spChg chg="mod">
          <ac:chgData name="Siukonen Sini M" userId="S::sini.m.siukonen@tampere.fi::65fab396-9195-4c10-bcbd-db0fda5803ba" providerId="AD" clId="Web-{57571AC2-3A90-A4CE-8B80-AB16043D7939}" dt="2025-09-09T12:49:17.603" v="101" actId="20577"/>
          <ac:spMkLst>
            <pc:docMk/>
            <pc:sldMk cId="610311771" sldId="850"/>
            <ac:spMk id="4" creationId="{8C18C3BD-5143-2F9E-DCED-B71FA856F0FA}"/>
          </ac:spMkLst>
        </pc:spChg>
      </pc:sldChg>
      <pc:sldChg chg="addSp modSp new">
        <pc:chgData name="Siukonen Sini M" userId="S::sini.m.siukonen@tampere.fi::65fab396-9195-4c10-bcbd-db0fda5803ba" providerId="AD" clId="Web-{57571AC2-3A90-A4CE-8B80-AB16043D7939}" dt="2025-09-09T13:08:18.411" v="321" actId="1076"/>
        <pc:sldMkLst>
          <pc:docMk/>
          <pc:sldMk cId="170124119" sldId="852"/>
        </pc:sldMkLst>
        <pc:spChg chg="add mod">
          <ac:chgData name="Siukonen Sini M" userId="S::sini.m.siukonen@tampere.fi::65fab396-9195-4c10-bcbd-db0fda5803ba" providerId="AD" clId="Web-{57571AC2-3A90-A4CE-8B80-AB16043D7939}" dt="2025-09-09T13:04:39.638" v="138" actId="14100"/>
          <ac:spMkLst>
            <pc:docMk/>
            <pc:sldMk cId="170124119" sldId="852"/>
            <ac:spMk id="2" creationId="{77990541-F530-DD1C-31B7-E89ADBB21CEA}"/>
          </ac:spMkLst>
        </pc:spChg>
        <pc:spChg chg="add mod">
          <ac:chgData name="Siukonen Sini M" userId="S::sini.m.siukonen@tampere.fi::65fab396-9195-4c10-bcbd-db0fda5803ba" providerId="AD" clId="Web-{57571AC2-3A90-A4CE-8B80-AB16043D7939}" dt="2025-09-09T13:06:41.298" v="278" actId="20577"/>
          <ac:spMkLst>
            <pc:docMk/>
            <pc:sldMk cId="170124119" sldId="852"/>
            <ac:spMk id="3" creationId="{1626B37F-1370-E75E-9803-D60CDDCE317D}"/>
          </ac:spMkLst>
        </pc:spChg>
        <pc:spChg chg="add mod">
          <ac:chgData name="Siukonen Sini M" userId="S::sini.m.siukonen@tampere.fi::65fab396-9195-4c10-bcbd-db0fda5803ba" providerId="AD" clId="Web-{57571AC2-3A90-A4CE-8B80-AB16043D7939}" dt="2025-09-09T13:07:19.128" v="318" actId="20577"/>
          <ac:spMkLst>
            <pc:docMk/>
            <pc:sldMk cId="170124119" sldId="852"/>
            <ac:spMk id="5" creationId="{02068009-C914-9628-C6EC-E206D27231AB}"/>
          </ac:spMkLst>
        </pc:spChg>
        <pc:spChg chg="add">
          <ac:chgData name="Siukonen Sini M" userId="S::sini.m.siukonen@tampere.fi::65fab396-9195-4c10-bcbd-db0fda5803ba" providerId="AD" clId="Web-{57571AC2-3A90-A4CE-8B80-AB16043D7939}" dt="2025-09-09T13:08:02.238" v="319"/>
          <ac:spMkLst>
            <pc:docMk/>
            <pc:sldMk cId="170124119" sldId="852"/>
            <ac:spMk id="7" creationId="{64309C3C-E27C-8831-663B-8878D7E0906D}"/>
          </ac:spMkLst>
        </pc:spChg>
        <pc:picChg chg="add mod">
          <ac:chgData name="Siukonen Sini M" userId="S::sini.m.siukonen@tampere.fi::65fab396-9195-4c10-bcbd-db0fda5803ba" providerId="AD" clId="Web-{57571AC2-3A90-A4CE-8B80-AB16043D7939}" dt="2025-09-09T13:08:18.411" v="321" actId="1076"/>
          <ac:picMkLst>
            <pc:docMk/>
            <pc:sldMk cId="170124119" sldId="852"/>
            <ac:picMk id="9" creationId="{0DD904CC-FF7B-4213-4311-C4E304D951BD}"/>
          </ac:picMkLst>
        </pc:picChg>
      </pc:sldChg>
    </pc:docChg>
  </pc:docChgLst>
  <pc:docChgLst>
    <pc:chgData name="Simo Turtiainen" userId="S::simo.turtiainen@opetus.tampere.fi::5b7652e8-e953-4b53-9aa6-c188f353885d" providerId="AD" clId="Web-{AC348610-7FD4-45FE-BC26-E8E38952DCCE}"/>
    <pc:docChg chg="modSld">
      <pc:chgData name="Simo Turtiainen" userId="S::simo.turtiainen@opetus.tampere.fi::5b7652e8-e953-4b53-9aa6-c188f353885d" providerId="AD" clId="Web-{AC348610-7FD4-45FE-BC26-E8E38952DCCE}" dt="2024-08-30T06:41:57.117" v="16" actId="20577"/>
      <pc:docMkLst>
        <pc:docMk/>
      </pc:docMkLst>
      <pc:sldChg chg="modSp">
        <pc:chgData name="Simo Turtiainen" userId="S::simo.turtiainen@opetus.tampere.fi::5b7652e8-e953-4b53-9aa6-c188f353885d" providerId="AD" clId="Web-{AC348610-7FD4-45FE-BC26-E8E38952DCCE}" dt="2024-08-30T06:41:57.117" v="16" actId="20577"/>
        <pc:sldMkLst>
          <pc:docMk/>
          <pc:sldMk cId="374373699" sldId="836"/>
        </pc:sldMkLst>
      </pc:sldChg>
    </pc:docChg>
  </pc:docChgLst>
  <pc:docChgLst>
    <pc:chgData name="Sanna Bass" userId="S::sanna.bass@opetus.tampere.fi::1b27bd80-6335-41c7-a70b-b184400ddd6a" providerId="AD" clId="Web-{2D50E8FA-A60F-2DE9-A26C-4E691674B630}"/>
    <pc:docChg chg="delSld modSld sldOrd">
      <pc:chgData name="Sanna Bass" userId="S::sanna.bass@opetus.tampere.fi::1b27bd80-6335-41c7-a70b-b184400ddd6a" providerId="AD" clId="Web-{2D50E8FA-A60F-2DE9-A26C-4E691674B630}" dt="2024-09-02T07:45:21.406" v="498" actId="20577"/>
      <pc:docMkLst>
        <pc:docMk/>
      </pc:docMkLst>
      <pc:sldChg chg="modSp">
        <pc:chgData name="Sanna Bass" userId="S::sanna.bass@opetus.tampere.fi::1b27bd80-6335-41c7-a70b-b184400ddd6a" providerId="AD" clId="Web-{2D50E8FA-A60F-2DE9-A26C-4E691674B630}" dt="2024-09-02T07:28:21.555" v="475" actId="20577"/>
        <pc:sldMkLst>
          <pc:docMk/>
          <pc:sldMk cId="0" sldId="257"/>
        </pc:sldMkLst>
      </pc:sldChg>
      <pc:sldChg chg="modSp ord">
        <pc:chgData name="Sanna Bass" userId="S::sanna.bass@opetus.tampere.fi::1b27bd80-6335-41c7-a70b-b184400ddd6a" providerId="AD" clId="Web-{2D50E8FA-A60F-2DE9-A26C-4E691674B630}" dt="2024-09-02T07:28:31.524" v="478" actId="14100"/>
        <pc:sldMkLst>
          <pc:docMk/>
          <pc:sldMk cId="0" sldId="258"/>
        </pc:sldMkLst>
      </pc:sldChg>
      <pc:sldChg chg="del">
        <pc:chgData name="Sanna Bass" userId="S::sanna.bass@opetus.tampere.fi::1b27bd80-6335-41c7-a70b-b184400ddd6a" providerId="AD" clId="Web-{2D50E8FA-A60F-2DE9-A26C-4E691674B630}" dt="2024-09-02T06:17:43.521" v="23"/>
        <pc:sldMkLst>
          <pc:docMk/>
          <pc:sldMk cId="3245881701" sldId="259"/>
        </pc:sldMkLst>
      </pc:sldChg>
      <pc:sldChg chg="ord">
        <pc:chgData name="Sanna Bass" userId="S::sanna.bass@opetus.tampere.fi::1b27bd80-6335-41c7-a70b-b184400ddd6a" providerId="AD" clId="Web-{2D50E8FA-A60F-2DE9-A26C-4E691674B630}" dt="2024-09-02T06:16:05.175" v="22"/>
        <pc:sldMkLst>
          <pc:docMk/>
          <pc:sldMk cId="267973637" sldId="318"/>
        </pc:sldMkLst>
      </pc:sldChg>
      <pc:sldChg chg="delSp modSp">
        <pc:chgData name="Sanna Bass" userId="S::sanna.bass@opetus.tampere.fi::1b27bd80-6335-41c7-a70b-b184400ddd6a" providerId="AD" clId="Web-{2D50E8FA-A60F-2DE9-A26C-4E691674B630}" dt="2024-09-02T07:33:21.405" v="492" actId="20577"/>
        <pc:sldMkLst>
          <pc:docMk/>
          <pc:sldMk cId="674154581" sldId="336"/>
        </pc:sldMkLst>
      </pc:sldChg>
      <pc:sldChg chg="modSp">
        <pc:chgData name="Sanna Bass" userId="S::sanna.bass@opetus.tampere.fi::1b27bd80-6335-41c7-a70b-b184400ddd6a" providerId="AD" clId="Web-{2D50E8FA-A60F-2DE9-A26C-4E691674B630}" dt="2024-09-02T07:16:40.148" v="456" actId="20577"/>
        <pc:sldMkLst>
          <pc:docMk/>
          <pc:sldMk cId="1677383263" sldId="357"/>
        </pc:sldMkLst>
      </pc:sldChg>
      <pc:sldChg chg="modSp">
        <pc:chgData name="Sanna Bass" userId="S::sanna.bass@opetus.tampere.fi::1b27bd80-6335-41c7-a70b-b184400ddd6a" providerId="AD" clId="Web-{2D50E8FA-A60F-2DE9-A26C-4E691674B630}" dt="2024-09-02T06:13:19.952" v="8" actId="20577"/>
        <pc:sldMkLst>
          <pc:docMk/>
          <pc:sldMk cId="2492904819" sldId="816"/>
        </pc:sldMkLst>
      </pc:sldChg>
      <pc:sldChg chg="modSp">
        <pc:chgData name="Sanna Bass" userId="S::sanna.bass@opetus.tampere.fi::1b27bd80-6335-41c7-a70b-b184400ddd6a" providerId="AD" clId="Web-{2D50E8FA-A60F-2DE9-A26C-4E691674B630}" dt="2024-09-02T06:18:44.741" v="30" actId="1076"/>
        <pc:sldMkLst>
          <pc:docMk/>
          <pc:sldMk cId="3406075913" sldId="829"/>
        </pc:sldMkLst>
      </pc:sldChg>
      <pc:sldChg chg="modSp">
        <pc:chgData name="Sanna Bass" userId="S::sanna.bass@opetus.tampere.fi::1b27bd80-6335-41c7-a70b-b184400ddd6a" providerId="AD" clId="Web-{2D50E8FA-A60F-2DE9-A26C-4E691674B630}" dt="2024-09-02T07:45:21.406" v="498" actId="20577"/>
        <pc:sldMkLst>
          <pc:docMk/>
          <pc:sldMk cId="736185749" sldId="833"/>
        </pc:sldMkLst>
      </pc:sldChg>
      <pc:sldChg chg="modSp">
        <pc:chgData name="Sanna Bass" userId="S::sanna.bass@opetus.tampere.fi::1b27bd80-6335-41c7-a70b-b184400ddd6a" providerId="AD" clId="Web-{2D50E8FA-A60F-2DE9-A26C-4E691674B630}" dt="2024-09-02T07:39:21.460" v="494" actId="20577"/>
        <pc:sldMkLst>
          <pc:docMk/>
          <pc:sldMk cId="374373699" sldId="836"/>
        </pc:sldMkLst>
      </pc:sldChg>
    </pc:docChg>
  </pc:docChgLst>
  <pc:docChgLst>
    <pc:chgData name="Kuokkanen Tytti" userId="S::tytti.kuokkanen@tampere.fi::23caec6c-563d-4f12-a710-20e15c49bc63" providerId="AD" clId="Web-{5C8292B5-B755-4AA6-B733-278CC99BF678}"/>
    <pc:docChg chg="modSld sldOrd">
      <pc:chgData name="Kuokkanen Tytti" userId="S::tytti.kuokkanen@tampere.fi::23caec6c-563d-4f12-a710-20e15c49bc63" providerId="AD" clId="Web-{5C8292B5-B755-4AA6-B733-278CC99BF678}" dt="2025-08-26T12:52:20.326" v="110"/>
      <pc:docMkLst>
        <pc:docMk/>
      </pc:docMkLst>
      <pc:sldChg chg="mod modShow">
        <pc:chgData name="Kuokkanen Tytti" userId="S::tytti.kuokkanen@tampere.fi::23caec6c-563d-4f12-a710-20e15c49bc63" providerId="AD" clId="Web-{5C8292B5-B755-4AA6-B733-278CC99BF678}" dt="2025-08-26T12:52:17.326" v="109"/>
        <pc:sldMkLst>
          <pc:docMk/>
          <pc:sldMk cId="1572618421" sldId="335"/>
        </pc:sldMkLst>
      </pc:sldChg>
      <pc:sldChg chg="mod modShow">
        <pc:chgData name="Kuokkanen Tytti" userId="S::tytti.kuokkanen@tampere.fi::23caec6c-563d-4f12-a710-20e15c49bc63" providerId="AD" clId="Web-{5C8292B5-B755-4AA6-B733-278CC99BF678}" dt="2025-08-26T12:52:20.326" v="110"/>
        <pc:sldMkLst>
          <pc:docMk/>
          <pc:sldMk cId="674154581" sldId="336"/>
        </pc:sldMkLst>
      </pc:sldChg>
      <pc:sldChg chg="modSp">
        <pc:chgData name="Kuokkanen Tytti" userId="S::tytti.kuokkanen@tampere.fi::23caec6c-563d-4f12-a710-20e15c49bc63" providerId="AD" clId="Web-{5C8292B5-B755-4AA6-B733-278CC99BF678}" dt="2025-08-26T12:47:12.548" v="85" actId="20577"/>
        <pc:sldMkLst>
          <pc:docMk/>
          <pc:sldMk cId="729173061" sldId="831"/>
        </pc:sldMkLst>
        <pc:spChg chg="mod">
          <ac:chgData name="Kuokkanen Tytti" userId="S::tytti.kuokkanen@tampere.fi::23caec6c-563d-4f12-a710-20e15c49bc63" providerId="AD" clId="Web-{5C8292B5-B755-4AA6-B733-278CC99BF678}" dt="2025-08-26T12:47:12.548" v="85" actId="20577"/>
          <ac:spMkLst>
            <pc:docMk/>
            <pc:sldMk cId="729173061" sldId="831"/>
            <ac:spMk id="13" creationId="{BED32A62-9F7A-B30C-F4EE-849121E4E550}"/>
          </ac:spMkLst>
        </pc:spChg>
      </pc:sldChg>
      <pc:sldChg chg="modSp">
        <pc:chgData name="Kuokkanen Tytti" userId="S::tytti.kuokkanen@tampere.fi::23caec6c-563d-4f12-a710-20e15c49bc63" providerId="AD" clId="Web-{5C8292B5-B755-4AA6-B733-278CC99BF678}" dt="2025-08-26T12:46:36.407" v="79" actId="20577"/>
        <pc:sldMkLst>
          <pc:docMk/>
          <pc:sldMk cId="3416368255" sldId="832"/>
        </pc:sldMkLst>
        <pc:spChg chg="mod">
          <ac:chgData name="Kuokkanen Tytti" userId="S::tytti.kuokkanen@tampere.fi::23caec6c-563d-4f12-a710-20e15c49bc63" providerId="AD" clId="Web-{5C8292B5-B755-4AA6-B733-278CC99BF678}" dt="2025-08-26T12:46:36.407" v="79" actId="20577"/>
          <ac:spMkLst>
            <pc:docMk/>
            <pc:sldMk cId="3416368255" sldId="832"/>
            <ac:spMk id="3" creationId="{5FB0B2D7-5A66-14CE-D4FF-A6D2B3FA2BED}"/>
          </ac:spMkLst>
        </pc:spChg>
      </pc:sldChg>
      <pc:sldChg chg="modSp">
        <pc:chgData name="Kuokkanen Tytti" userId="S::tytti.kuokkanen@tampere.fi::23caec6c-563d-4f12-a710-20e15c49bc63" providerId="AD" clId="Web-{5C8292B5-B755-4AA6-B733-278CC99BF678}" dt="2025-08-26T12:49:03.234" v="103" actId="20577"/>
        <pc:sldMkLst>
          <pc:docMk/>
          <pc:sldMk cId="3336389187" sldId="834"/>
        </pc:sldMkLst>
        <pc:spChg chg="mod">
          <ac:chgData name="Kuokkanen Tytti" userId="S::tytti.kuokkanen@tampere.fi::23caec6c-563d-4f12-a710-20e15c49bc63" providerId="AD" clId="Web-{5C8292B5-B755-4AA6-B733-278CC99BF678}" dt="2025-08-26T12:49:03.234" v="103" actId="20577"/>
          <ac:spMkLst>
            <pc:docMk/>
            <pc:sldMk cId="3336389187" sldId="834"/>
            <ac:spMk id="3" creationId="{5FB0B2D7-5A66-14CE-D4FF-A6D2B3FA2BED}"/>
          </ac:spMkLst>
        </pc:spChg>
      </pc:sldChg>
      <pc:sldChg chg="modSp">
        <pc:chgData name="Kuokkanen Tytti" userId="S::tytti.kuokkanen@tampere.fi::23caec6c-563d-4f12-a710-20e15c49bc63" providerId="AD" clId="Web-{5C8292B5-B755-4AA6-B733-278CC99BF678}" dt="2025-08-26T12:48:06.969" v="98" actId="20577"/>
        <pc:sldMkLst>
          <pc:docMk/>
          <pc:sldMk cId="2158767664" sldId="838"/>
        </pc:sldMkLst>
        <pc:spChg chg="mod">
          <ac:chgData name="Kuokkanen Tytti" userId="S::tytti.kuokkanen@tampere.fi::23caec6c-563d-4f12-a710-20e15c49bc63" providerId="AD" clId="Web-{5C8292B5-B755-4AA6-B733-278CC99BF678}" dt="2025-08-26T12:48:06.969" v="98" actId="20577"/>
          <ac:spMkLst>
            <pc:docMk/>
            <pc:sldMk cId="2158767664" sldId="838"/>
            <ac:spMk id="3" creationId="{5FB0B2D7-5A66-14CE-D4FF-A6D2B3FA2BED}"/>
          </ac:spMkLst>
        </pc:spChg>
      </pc:sldChg>
      <pc:sldChg chg="ord">
        <pc:chgData name="Kuokkanen Tytti" userId="S::tytti.kuokkanen@tampere.fi::23caec6c-563d-4f12-a710-20e15c49bc63" providerId="AD" clId="Web-{5C8292B5-B755-4AA6-B733-278CC99BF678}" dt="2025-08-26T12:51:31.030" v="106"/>
        <pc:sldMkLst>
          <pc:docMk/>
          <pc:sldMk cId="885932073" sldId="844"/>
        </pc:sldMkLst>
      </pc:sldChg>
      <pc:sldChg chg="modSp">
        <pc:chgData name="Kuokkanen Tytti" userId="S::tytti.kuokkanen@tampere.fi::23caec6c-563d-4f12-a710-20e15c49bc63" providerId="AD" clId="Web-{5C8292B5-B755-4AA6-B733-278CC99BF678}" dt="2025-08-26T12:43:09.644" v="21" actId="20577"/>
        <pc:sldMkLst>
          <pc:docMk/>
          <pc:sldMk cId="610311771" sldId="850"/>
        </pc:sldMkLst>
        <pc:spChg chg="mod">
          <ac:chgData name="Kuokkanen Tytti" userId="S::tytti.kuokkanen@tampere.fi::23caec6c-563d-4f12-a710-20e15c49bc63" providerId="AD" clId="Web-{5C8292B5-B755-4AA6-B733-278CC99BF678}" dt="2025-08-26T12:43:09.644" v="21" actId="20577"/>
          <ac:spMkLst>
            <pc:docMk/>
            <pc:sldMk cId="610311771" sldId="850"/>
            <ac:spMk id="3" creationId="{A555270E-461C-7193-EB34-8493CDF9FC31}"/>
          </ac:spMkLst>
        </pc:spChg>
      </pc:sldChg>
    </pc:docChg>
  </pc:docChgLst>
  <pc:docChgLst>
    <pc:chgData name="Mönkkönen Mari" userId="S::mari.monkkonen@tampere.fi::cbf5addd-2564-452d-a9a6-745ce5c47b23" providerId="AD" clId="Web-{98A4E214-3CE6-4073-AECE-B5E4C604C1DE}"/>
    <pc:docChg chg="modSld sldOrd">
      <pc:chgData name="Mönkkönen Mari" userId="S::mari.monkkonen@tampere.fi::cbf5addd-2564-452d-a9a6-745ce5c47b23" providerId="AD" clId="Web-{98A4E214-3CE6-4073-AECE-B5E4C604C1DE}" dt="2024-08-27T12:12:43.317" v="41" actId="1076"/>
      <pc:docMkLst>
        <pc:docMk/>
      </pc:docMkLst>
      <pc:sldChg chg="modSp">
        <pc:chgData name="Mönkkönen Mari" userId="S::mari.monkkonen@tampere.fi::cbf5addd-2564-452d-a9a6-745ce5c47b23" providerId="AD" clId="Web-{98A4E214-3CE6-4073-AECE-B5E4C604C1DE}" dt="2024-08-27T12:12:43.317" v="41" actId="1076"/>
        <pc:sldMkLst>
          <pc:docMk/>
          <pc:sldMk cId="2492904819" sldId="816"/>
        </pc:sldMkLst>
      </pc:sldChg>
      <pc:sldChg chg="modSp ord">
        <pc:chgData name="Mönkkönen Mari" userId="S::mari.monkkonen@tampere.fi::cbf5addd-2564-452d-a9a6-745ce5c47b23" providerId="AD" clId="Web-{98A4E214-3CE6-4073-AECE-B5E4C604C1DE}" dt="2024-08-27T12:11:26.770" v="39" actId="20577"/>
        <pc:sldMkLst>
          <pc:docMk/>
          <pc:sldMk cId="736185749" sldId="833"/>
        </pc:sldMkLst>
      </pc:sldChg>
    </pc:docChg>
  </pc:docChgLst>
  <pc:docChgLst>
    <pc:chgData name="Sanna Bass" userId="S::sanna.bass@opetus.tampere.fi::1b27bd80-6335-41c7-a70b-b184400ddd6a" providerId="AD" clId="Web-{81914EAE-F79F-46DD-95CA-58F76BEAE3E3}"/>
    <pc:docChg chg="addSld modSld">
      <pc:chgData name="Sanna Bass" userId="S::sanna.bass@opetus.tampere.fi::1b27bd80-6335-41c7-a70b-b184400ddd6a" providerId="AD" clId="Web-{81914EAE-F79F-46DD-95CA-58F76BEAE3E3}" dt="2024-09-12T12:15:09.676" v="19" actId="14100"/>
      <pc:docMkLst>
        <pc:docMk/>
      </pc:docMkLst>
      <pc:sldChg chg="modSp new">
        <pc:chgData name="Sanna Bass" userId="S::sanna.bass@opetus.tampere.fi::1b27bd80-6335-41c7-a70b-b184400ddd6a" providerId="AD" clId="Web-{81914EAE-F79F-46DD-95CA-58F76BEAE3E3}" dt="2024-09-12T12:15:09.676" v="19" actId="14100"/>
        <pc:sldMkLst>
          <pc:docMk/>
          <pc:sldMk cId="885932073" sldId="844"/>
        </pc:sldMkLst>
      </pc:sldChg>
    </pc:docChg>
  </pc:docChgLst>
  <pc:docChgLst>
    <pc:chgData name="Mönkkönen Mari" userId="S::mari.monkkonen@tampere.fi::cbf5addd-2564-452d-a9a6-745ce5c47b23" providerId="AD" clId="Web-{8CCCFC78-B266-40DA-92C3-D00C2C776CCE}"/>
    <pc:docChg chg="modSld">
      <pc:chgData name="Mönkkönen Mari" userId="S::mari.monkkonen@tampere.fi::cbf5addd-2564-452d-a9a6-745ce5c47b23" providerId="AD" clId="Web-{8CCCFC78-B266-40DA-92C3-D00C2C776CCE}" dt="2024-08-28T11:04:42.098" v="1" actId="20577"/>
      <pc:docMkLst>
        <pc:docMk/>
      </pc:docMkLst>
      <pc:sldChg chg="modSp">
        <pc:chgData name="Mönkkönen Mari" userId="S::mari.monkkonen@tampere.fi::cbf5addd-2564-452d-a9a6-745ce5c47b23" providerId="AD" clId="Web-{8CCCFC78-B266-40DA-92C3-D00C2C776CCE}" dt="2024-08-28T11:04:42.098" v="1" actId="20577"/>
        <pc:sldMkLst>
          <pc:docMk/>
          <pc:sldMk cId="267973637" sldId="318"/>
        </pc:sldMkLst>
      </pc:sldChg>
    </pc:docChg>
  </pc:docChgLst>
  <pc:docChgLst>
    <pc:chgData name="Kuokkanen Tytti" userId="S::tytti.kuokkanen@tampere.fi::23caec6c-563d-4f12-a710-20e15c49bc63" providerId="AD" clId="Web-{2A136F37-D904-4BD2-9D39-F05E1877BEB3}"/>
    <pc:docChg chg="addSld delSld modSld sldOrd">
      <pc:chgData name="Kuokkanen Tytti" userId="S::tytti.kuokkanen@tampere.fi::23caec6c-563d-4f12-a710-20e15c49bc63" providerId="AD" clId="Web-{2A136F37-D904-4BD2-9D39-F05E1877BEB3}" dt="2025-08-26T07:31:39.997" v="329" actId="1076"/>
      <pc:docMkLst>
        <pc:docMk/>
      </pc:docMkLst>
      <pc:sldChg chg="add">
        <pc:chgData name="Kuokkanen Tytti" userId="S::tytti.kuokkanen@tampere.fi::23caec6c-563d-4f12-a710-20e15c49bc63" providerId="AD" clId="Web-{2A136F37-D904-4BD2-9D39-F05E1877BEB3}" dt="2025-08-26T06:49:16.925" v="0"/>
        <pc:sldMkLst>
          <pc:docMk/>
          <pc:sldMk cId="815605270" sldId="256"/>
        </pc:sldMkLst>
      </pc:sldChg>
      <pc:sldChg chg="modSp ord">
        <pc:chgData name="Kuokkanen Tytti" userId="S::tytti.kuokkanen@tampere.fi::23caec6c-563d-4f12-a710-20e15c49bc63" providerId="AD" clId="Web-{2A136F37-D904-4BD2-9D39-F05E1877BEB3}" dt="2025-08-26T07:22:15.701" v="226" actId="20577"/>
        <pc:sldMkLst>
          <pc:docMk/>
          <pc:sldMk cId="0" sldId="257"/>
        </pc:sldMkLst>
        <pc:spChg chg="mod">
          <ac:chgData name="Kuokkanen Tytti" userId="S::tytti.kuokkanen@tampere.fi::23caec6c-563d-4f12-a710-20e15c49bc63" providerId="AD" clId="Web-{2A136F37-D904-4BD2-9D39-F05E1877BEB3}" dt="2025-08-26T07:22:15.701" v="226" actId="20577"/>
          <ac:spMkLst>
            <pc:docMk/>
            <pc:sldMk cId="0" sldId="257"/>
            <ac:spMk id="9" creationId="{00000000-0000-0000-0000-000000000000}"/>
          </ac:spMkLst>
        </pc:spChg>
      </pc:sldChg>
      <pc:sldChg chg="modSp">
        <pc:chgData name="Kuokkanen Tytti" userId="S::tytti.kuokkanen@tampere.fi::23caec6c-563d-4f12-a710-20e15c49bc63" providerId="AD" clId="Web-{2A136F37-D904-4BD2-9D39-F05E1877BEB3}" dt="2025-08-26T07:25:13.831" v="248" actId="1076"/>
        <pc:sldMkLst>
          <pc:docMk/>
          <pc:sldMk cId="0" sldId="258"/>
        </pc:sldMkLst>
        <pc:spChg chg="mod">
          <ac:chgData name="Kuokkanen Tytti" userId="S::tytti.kuokkanen@tampere.fi::23caec6c-563d-4f12-a710-20e15c49bc63" providerId="AD" clId="Web-{2A136F37-D904-4BD2-9D39-F05E1877BEB3}" dt="2025-08-26T07:25:13.831" v="248" actId="10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Kuokkanen Tytti" userId="S::tytti.kuokkanen@tampere.fi::23caec6c-563d-4f12-a710-20e15c49bc63" providerId="AD" clId="Web-{2A136F37-D904-4BD2-9D39-F05E1877BEB3}" dt="2025-08-26T07:25:09.956" v="247" actId="1076"/>
          <ac:spMkLst>
            <pc:docMk/>
            <pc:sldMk cId="0" sldId="258"/>
            <ac:spMk id="12" creationId="{00000000-0000-0000-0000-000000000000}"/>
          </ac:spMkLst>
        </pc:spChg>
      </pc:sldChg>
      <pc:sldChg chg="del">
        <pc:chgData name="Kuokkanen Tytti" userId="S::tytti.kuokkanen@tampere.fi::23caec6c-563d-4f12-a710-20e15c49bc63" providerId="AD" clId="Web-{2A136F37-D904-4BD2-9D39-F05E1877BEB3}" dt="2025-08-26T06:50:14.630" v="7"/>
        <pc:sldMkLst>
          <pc:docMk/>
          <pc:sldMk cId="3245881701" sldId="259"/>
        </pc:sldMkLst>
      </pc:sldChg>
      <pc:sldChg chg="add">
        <pc:chgData name="Kuokkanen Tytti" userId="S::tytti.kuokkanen@tampere.fi::23caec6c-563d-4f12-a710-20e15c49bc63" providerId="AD" clId="Web-{2A136F37-D904-4BD2-9D39-F05E1877BEB3}" dt="2025-08-26T06:49:17.488" v="3"/>
        <pc:sldMkLst>
          <pc:docMk/>
          <pc:sldMk cId="128849987" sldId="260"/>
        </pc:sldMkLst>
      </pc:sldChg>
      <pc:sldChg chg="addSp delSp modSp add">
        <pc:chgData name="Kuokkanen Tytti" userId="S::tytti.kuokkanen@tampere.fi::23caec6c-563d-4f12-a710-20e15c49bc63" providerId="AD" clId="Web-{2A136F37-D904-4BD2-9D39-F05E1877BEB3}" dt="2025-08-26T07:20:27.979" v="211" actId="1076"/>
        <pc:sldMkLst>
          <pc:docMk/>
          <pc:sldMk cId="4237729294" sldId="261"/>
        </pc:sldMkLst>
        <pc:spChg chg="mod">
          <ac:chgData name="Kuokkanen Tytti" userId="S::tytti.kuokkanen@tampere.fi::23caec6c-563d-4f12-a710-20e15c49bc63" providerId="AD" clId="Web-{2A136F37-D904-4BD2-9D39-F05E1877BEB3}" dt="2025-08-26T07:19:09.352" v="202"/>
          <ac:spMkLst>
            <pc:docMk/>
            <pc:sldMk cId="4237729294" sldId="261"/>
            <ac:spMk id="2" creationId="{CB75A147-103A-680E-A8F3-8D1045AF3EAA}"/>
          </ac:spMkLst>
        </pc:spChg>
        <pc:spChg chg="mod">
          <ac:chgData name="Kuokkanen Tytti" userId="S::tytti.kuokkanen@tampere.fi::23caec6c-563d-4f12-a710-20e15c49bc63" providerId="AD" clId="Web-{2A136F37-D904-4BD2-9D39-F05E1877BEB3}" dt="2025-08-26T07:19:29.430" v="206"/>
          <ac:spMkLst>
            <pc:docMk/>
            <pc:sldMk cId="4237729294" sldId="261"/>
            <ac:spMk id="3" creationId="{DAF42E43-2CEB-0DF4-D3F6-812D8A914316}"/>
          </ac:spMkLst>
        </pc:spChg>
        <pc:spChg chg="add">
          <ac:chgData name="Kuokkanen Tytti" userId="S::tytti.kuokkanen@tampere.fi::23caec6c-563d-4f12-a710-20e15c49bc63" providerId="AD" clId="Web-{2A136F37-D904-4BD2-9D39-F05E1877BEB3}" dt="2025-08-26T07:19:09.352" v="202"/>
          <ac:spMkLst>
            <pc:docMk/>
            <pc:sldMk cId="4237729294" sldId="261"/>
            <ac:spMk id="10" creationId="{7A203437-703A-4E00-A8C0-91D328D6C7C7}"/>
          </ac:spMkLst>
        </pc:spChg>
        <pc:spChg chg="add">
          <ac:chgData name="Kuokkanen Tytti" userId="S::tytti.kuokkanen@tampere.fi::23caec6c-563d-4f12-a710-20e15c49bc63" providerId="AD" clId="Web-{2A136F37-D904-4BD2-9D39-F05E1877BEB3}" dt="2025-08-26T07:19:09.352" v="202"/>
          <ac:spMkLst>
            <pc:docMk/>
            <pc:sldMk cId="4237729294" sldId="261"/>
            <ac:spMk id="12" creationId="{CD84038B-4A56-439B-A184-79B2D4506692}"/>
          </ac:spMkLst>
        </pc:spChg>
        <pc:spChg chg="add">
          <ac:chgData name="Kuokkanen Tytti" userId="S::tytti.kuokkanen@tampere.fi::23caec6c-563d-4f12-a710-20e15c49bc63" providerId="AD" clId="Web-{2A136F37-D904-4BD2-9D39-F05E1877BEB3}" dt="2025-08-26T07:19:09.352" v="202"/>
          <ac:spMkLst>
            <pc:docMk/>
            <pc:sldMk cId="4237729294" sldId="261"/>
            <ac:spMk id="14" creationId="{4F96EE13-2C4D-4262-812E-DDE5FC35F0AD}"/>
          </ac:spMkLst>
        </pc:spChg>
        <pc:picChg chg="mod">
          <ac:chgData name="Kuokkanen Tytti" userId="S::tytti.kuokkanen@tampere.fi::23caec6c-563d-4f12-a710-20e15c49bc63" providerId="AD" clId="Web-{2A136F37-D904-4BD2-9D39-F05E1877BEB3}" dt="2025-08-26T07:19:09.352" v="202"/>
          <ac:picMkLst>
            <pc:docMk/>
            <pc:sldMk cId="4237729294" sldId="261"/>
            <ac:picMk id="5" creationId="{3431B134-C866-D9AA-A957-8FFE4AC923C7}"/>
          </ac:picMkLst>
        </pc:picChg>
        <pc:picChg chg="add mod">
          <ac:chgData name="Kuokkanen Tytti" userId="S::tytti.kuokkanen@tampere.fi::23caec6c-563d-4f12-a710-20e15c49bc63" providerId="AD" clId="Web-{2A136F37-D904-4BD2-9D39-F05E1877BEB3}" dt="2025-08-26T07:20:27.979" v="211" actId="1076"/>
          <ac:picMkLst>
            <pc:docMk/>
            <pc:sldMk cId="4237729294" sldId="261"/>
            <ac:picMk id="6" creationId="{5E742324-DBAF-44D3-4E89-C9E80E95315B}"/>
          </ac:picMkLst>
        </pc:picChg>
      </pc:sldChg>
      <pc:sldChg chg="ord">
        <pc:chgData name="Kuokkanen Tytti" userId="S::tytti.kuokkanen@tampere.fi::23caec6c-563d-4f12-a710-20e15c49bc63" providerId="AD" clId="Web-{2A136F37-D904-4BD2-9D39-F05E1877BEB3}" dt="2025-08-26T07:26:26.177" v="249"/>
        <pc:sldMkLst>
          <pc:docMk/>
          <pc:sldMk cId="1572618421" sldId="335"/>
        </pc:sldMkLst>
      </pc:sldChg>
      <pc:sldChg chg="ord">
        <pc:chgData name="Kuokkanen Tytti" userId="S::tytti.kuokkanen@tampere.fi::23caec6c-563d-4f12-a710-20e15c49bc63" providerId="AD" clId="Web-{2A136F37-D904-4BD2-9D39-F05E1877BEB3}" dt="2025-08-26T07:24:54.533" v="241"/>
        <pc:sldMkLst>
          <pc:docMk/>
          <pc:sldMk cId="674154581" sldId="336"/>
        </pc:sldMkLst>
      </pc:sldChg>
      <pc:sldChg chg="ord">
        <pc:chgData name="Kuokkanen Tytti" userId="S::tytti.kuokkanen@tampere.fi::23caec6c-563d-4f12-a710-20e15c49bc63" providerId="AD" clId="Web-{2A136F37-D904-4BD2-9D39-F05E1877BEB3}" dt="2025-08-26T07:06:58.800" v="149"/>
        <pc:sldMkLst>
          <pc:docMk/>
          <pc:sldMk cId="1677383263" sldId="357"/>
        </pc:sldMkLst>
      </pc:sldChg>
      <pc:sldChg chg="ord">
        <pc:chgData name="Kuokkanen Tytti" userId="S::tytti.kuokkanen@tampere.fi::23caec6c-563d-4f12-a710-20e15c49bc63" providerId="AD" clId="Web-{2A136F37-D904-4BD2-9D39-F05E1877BEB3}" dt="2025-08-26T07:28:23.945" v="273"/>
        <pc:sldMkLst>
          <pc:docMk/>
          <pc:sldMk cId="3406075913" sldId="829"/>
        </pc:sldMkLst>
      </pc:sldChg>
      <pc:sldChg chg="ord">
        <pc:chgData name="Kuokkanen Tytti" userId="S::tytti.kuokkanen@tampere.fi::23caec6c-563d-4f12-a710-20e15c49bc63" providerId="AD" clId="Web-{2A136F37-D904-4BD2-9D39-F05E1877BEB3}" dt="2025-08-26T07:11:51.621" v="164"/>
        <pc:sldMkLst>
          <pc:docMk/>
          <pc:sldMk cId="729173061" sldId="831"/>
        </pc:sldMkLst>
      </pc:sldChg>
      <pc:sldChg chg="ord">
        <pc:chgData name="Kuokkanen Tytti" userId="S::tytti.kuokkanen@tampere.fi::23caec6c-563d-4f12-a710-20e15c49bc63" providerId="AD" clId="Web-{2A136F37-D904-4BD2-9D39-F05E1877BEB3}" dt="2025-08-26T07:09:08.413" v="154"/>
        <pc:sldMkLst>
          <pc:docMk/>
          <pc:sldMk cId="3416368255" sldId="832"/>
        </pc:sldMkLst>
      </pc:sldChg>
      <pc:sldChg chg="modSp">
        <pc:chgData name="Kuokkanen Tytti" userId="S::tytti.kuokkanen@tampere.fi::23caec6c-563d-4f12-a710-20e15c49bc63" providerId="AD" clId="Web-{2A136F37-D904-4BD2-9D39-F05E1877BEB3}" dt="2025-08-26T07:09:19.257" v="155" actId="20577"/>
        <pc:sldMkLst>
          <pc:docMk/>
          <pc:sldMk cId="3336389187" sldId="834"/>
        </pc:sldMkLst>
        <pc:spChg chg="mod">
          <ac:chgData name="Kuokkanen Tytti" userId="S::tytti.kuokkanen@tampere.fi::23caec6c-563d-4f12-a710-20e15c49bc63" providerId="AD" clId="Web-{2A136F37-D904-4BD2-9D39-F05E1877BEB3}" dt="2025-08-26T07:09:19.257" v="155" actId="20577"/>
          <ac:spMkLst>
            <pc:docMk/>
            <pc:sldMk cId="3336389187" sldId="834"/>
            <ac:spMk id="3" creationId="{5FB0B2D7-5A66-14CE-D4FF-A6D2B3FA2BED}"/>
          </ac:spMkLst>
        </pc:spChg>
      </pc:sldChg>
      <pc:sldChg chg="modSp">
        <pc:chgData name="Kuokkanen Tytti" userId="S::tytti.kuokkanen@tampere.fi::23caec6c-563d-4f12-a710-20e15c49bc63" providerId="AD" clId="Web-{2A136F37-D904-4BD2-9D39-F05E1877BEB3}" dt="2025-08-26T07:28:07.476" v="272" actId="20577"/>
        <pc:sldMkLst>
          <pc:docMk/>
          <pc:sldMk cId="2158767664" sldId="838"/>
        </pc:sldMkLst>
        <pc:spChg chg="mod">
          <ac:chgData name="Kuokkanen Tytti" userId="S::tytti.kuokkanen@tampere.fi::23caec6c-563d-4f12-a710-20e15c49bc63" providerId="AD" clId="Web-{2A136F37-D904-4BD2-9D39-F05E1877BEB3}" dt="2025-08-26T07:28:07.476" v="272" actId="20577"/>
          <ac:spMkLst>
            <pc:docMk/>
            <pc:sldMk cId="2158767664" sldId="838"/>
            <ac:spMk id="3" creationId="{5FB0B2D7-5A66-14CE-D4FF-A6D2B3FA2BED}"/>
          </ac:spMkLst>
        </pc:spChg>
      </pc:sldChg>
      <pc:sldChg chg="del">
        <pc:chgData name="Kuokkanen Tytti" userId="S::tytti.kuokkanen@tampere.fi::23caec6c-563d-4f12-a710-20e15c49bc63" providerId="AD" clId="Web-{2A136F37-D904-4BD2-9D39-F05E1877BEB3}" dt="2025-08-26T06:50:18.895" v="8"/>
        <pc:sldMkLst>
          <pc:docMk/>
          <pc:sldMk cId="78963964" sldId="840"/>
        </pc:sldMkLst>
      </pc:sldChg>
      <pc:sldChg chg="del">
        <pc:chgData name="Kuokkanen Tytti" userId="S::tytti.kuokkanen@tampere.fi::23caec6c-563d-4f12-a710-20e15c49bc63" providerId="AD" clId="Web-{2A136F37-D904-4BD2-9D39-F05E1877BEB3}" dt="2025-08-26T06:50:10.926" v="6"/>
        <pc:sldMkLst>
          <pc:docMk/>
          <pc:sldMk cId="189443164" sldId="841"/>
        </pc:sldMkLst>
      </pc:sldChg>
      <pc:sldChg chg="ord">
        <pc:chgData name="Kuokkanen Tytti" userId="S::tytti.kuokkanen@tampere.fi::23caec6c-563d-4f12-a710-20e15c49bc63" providerId="AD" clId="Web-{2A136F37-D904-4BD2-9D39-F05E1877BEB3}" dt="2025-08-26T07:21:39.950" v="224"/>
        <pc:sldMkLst>
          <pc:docMk/>
          <pc:sldMk cId="885932073" sldId="844"/>
        </pc:sldMkLst>
      </pc:sldChg>
      <pc:sldChg chg="modSp add">
        <pc:chgData name="Kuokkanen Tytti" userId="S::tytti.kuokkanen@tampere.fi::23caec6c-563d-4f12-a710-20e15c49bc63" providerId="AD" clId="Web-{2A136F37-D904-4BD2-9D39-F05E1877BEB3}" dt="2025-08-26T07:02:29.651" v="122" actId="20577"/>
        <pc:sldMkLst>
          <pc:docMk/>
          <pc:sldMk cId="352763281" sldId="846"/>
        </pc:sldMkLst>
        <pc:spChg chg="mod">
          <ac:chgData name="Kuokkanen Tytti" userId="S::tytti.kuokkanen@tampere.fi::23caec6c-563d-4f12-a710-20e15c49bc63" providerId="AD" clId="Web-{2A136F37-D904-4BD2-9D39-F05E1877BEB3}" dt="2025-08-26T07:02:29.651" v="122" actId="20577"/>
          <ac:spMkLst>
            <pc:docMk/>
            <pc:sldMk cId="352763281" sldId="846"/>
            <ac:spMk id="3" creationId="{A245916C-3870-4969-0FF4-8C684B9C662C}"/>
          </ac:spMkLst>
        </pc:spChg>
      </pc:sldChg>
      <pc:sldChg chg="modSp add">
        <pc:chgData name="Kuokkanen Tytti" userId="S::tytti.kuokkanen@tampere.fi::23caec6c-563d-4f12-a710-20e15c49bc63" providerId="AD" clId="Web-{2A136F37-D904-4BD2-9D39-F05E1877BEB3}" dt="2025-08-26T07:14:40.374" v="166" actId="20577"/>
        <pc:sldMkLst>
          <pc:docMk/>
          <pc:sldMk cId="3802803283" sldId="847"/>
        </pc:sldMkLst>
        <pc:spChg chg="mod">
          <ac:chgData name="Kuokkanen Tytti" userId="S::tytti.kuokkanen@tampere.fi::23caec6c-563d-4f12-a710-20e15c49bc63" providerId="AD" clId="Web-{2A136F37-D904-4BD2-9D39-F05E1877BEB3}" dt="2025-08-26T07:14:40.374" v="166" actId="20577"/>
          <ac:spMkLst>
            <pc:docMk/>
            <pc:sldMk cId="3802803283" sldId="847"/>
            <ac:spMk id="3" creationId="{4027C14E-988C-F2FF-E33A-0D3994F8565B}"/>
          </ac:spMkLst>
        </pc:spChg>
      </pc:sldChg>
      <pc:sldChg chg="add">
        <pc:chgData name="Kuokkanen Tytti" userId="S::tytti.kuokkanen@tampere.fi::23caec6c-563d-4f12-a710-20e15c49bc63" providerId="AD" clId="Web-{2A136F37-D904-4BD2-9D39-F05E1877BEB3}" dt="2025-08-26T06:49:17.722" v="5"/>
        <pc:sldMkLst>
          <pc:docMk/>
          <pc:sldMk cId="1836785286" sldId="848"/>
        </pc:sldMkLst>
      </pc:sldChg>
      <pc:sldChg chg="modSp new">
        <pc:chgData name="Kuokkanen Tytti" userId="S::tytti.kuokkanen@tampere.fi::23caec6c-563d-4f12-a710-20e15c49bc63" providerId="AD" clId="Web-{2A136F37-D904-4BD2-9D39-F05E1877BEB3}" dt="2025-08-26T07:21:35.528" v="223" actId="20577"/>
        <pc:sldMkLst>
          <pc:docMk/>
          <pc:sldMk cId="3198787460" sldId="849"/>
        </pc:sldMkLst>
        <pc:spChg chg="mod">
          <ac:chgData name="Kuokkanen Tytti" userId="S::tytti.kuokkanen@tampere.fi::23caec6c-563d-4f12-a710-20e15c49bc63" providerId="AD" clId="Web-{2A136F37-D904-4BD2-9D39-F05E1877BEB3}" dt="2025-08-26T07:21:35.528" v="223" actId="20577"/>
          <ac:spMkLst>
            <pc:docMk/>
            <pc:sldMk cId="3198787460" sldId="849"/>
            <ac:spMk id="2" creationId="{FACDB786-8A00-E000-FC03-F51B715AD58B}"/>
          </ac:spMkLst>
        </pc:spChg>
      </pc:sldChg>
      <pc:sldChg chg="modSp new">
        <pc:chgData name="Kuokkanen Tytti" userId="S::tytti.kuokkanen@tampere.fi::23caec6c-563d-4f12-a710-20e15c49bc63" providerId="AD" clId="Web-{2A136F37-D904-4BD2-9D39-F05E1877BEB3}" dt="2025-08-26T07:31:39.997" v="329" actId="1076"/>
        <pc:sldMkLst>
          <pc:docMk/>
          <pc:sldMk cId="610311771" sldId="850"/>
        </pc:sldMkLst>
        <pc:spChg chg="mod">
          <ac:chgData name="Kuokkanen Tytti" userId="S::tytti.kuokkanen@tampere.fi::23caec6c-563d-4f12-a710-20e15c49bc63" providerId="AD" clId="Web-{2A136F37-D904-4BD2-9D39-F05E1877BEB3}" dt="2025-08-26T07:29:54.041" v="277" actId="1076"/>
          <ac:spMkLst>
            <pc:docMk/>
            <pc:sldMk cId="610311771" sldId="850"/>
            <ac:spMk id="2" creationId="{170E3E04-1B0E-EC9B-F91A-AF6F7E531168}"/>
          </ac:spMkLst>
        </pc:spChg>
        <pc:spChg chg="mod">
          <ac:chgData name="Kuokkanen Tytti" userId="S::tytti.kuokkanen@tampere.fi::23caec6c-563d-4f12-a710-20e15c49bc63" providerId="AD" clId="Web-{2A136F37-D904-4BD2-9D39-F05E1877BEB3}" dt="2025-08-26T07:31:39.997" v="329" actId="1076"/>
          <ac:spMkLst>
            <pc:docMk/>
            <pc:sldMk cId="610311771" sldId="850"/>
            <ac:spMk id="3" creationId="{A555270E-461C-7193-EB34-8493CDF9FC31}"/>
          </ac:spMkLst>
        </pc:spChg>
      </pc:sldChg>
    </pc:docChg>
  </pc:docChgLst>
  <pc:docChgLst>
    <pc:chgData name="Sanna Bass" userId="S::sanna.bass@opetus.tampere.fi::1b27bd80-6335-41c7-a70b-b184400ddd6a" providerId="AD" clId="Web-{7567946E-1217-EC8F-CC15-C02DD3F8AB51}"/>
    <pc:docChg chg="addSld delSld modSld sldOrd">
      <pc:chgData name="Sanna Bass" userId="S::sanna.bass@opetus.tampere.fi::1b27bd80-6335-41c7-a70b-b184400ddd6a" providerId="AD" clId="Web-{7567946E-1217-EC8F-CC15-C02DD3F8AB51}" dt="2024-09-02T08:09:09.894" v="18" actId="1076"/>
      <pc:docMkLst>
        <pc:docMk/>
      </pc:docMkLst>
      <pc:sldChg chg="del">
        <pc:chgData name="Sanna Bass" userId="S::sanna.bass@opetus.tampere.fi::1b27bd80-6335-41c7-a70b-b184400ddd6a" providerId="AD" clId="Web-{7567946E-1217-EC8F-CC15-C02DD3F8AB51}" dt="2024-09-02T08:09:05.144" v="17"/>
        <pc:sldMkLst>
          <pc:docMk/>
          <pc:sldMk cId="267973637" sldId="318"/>
        </pc:sldMkLst>
      </pc:sldChg>
      <pc:sldChg chg="modSp del">
        <pc:chgData name="Sanna Bass" userId="S::sanna.bass@opetus.tampere.fi::1b27bd80-6335-41c7-a70b-b184400ddd6a" providerId="AD" clId="Web-{7567946E-1217-EC8F-CC15-C02DD3F8AB51}" dt="2024-09-02T08:08:43.675" v="16"/>
        <pc:sldMkLst>
          <pc:docMk/>
          <pc:sldMk cId="374373699" sldId="836"/>
        </pc:sldMkLst>
      </pc:sldChg>
      <pc:sldChg chg="addSp delSp modSp new">
        <pc:chgData name="Sanna Bass" userId="S::sanna.bass@opetus.tampere.fi::1b27bd80-6335-41c7-a70b-b184400ddd6a" providerId="AD" clId="Web-{7567946E-1217-EC8F-CC15-C02DD3F8AB51}" dt="2024-09-02T08:07:32.784" v="7" actId="14100"/>
        <pc:sldMkLst>
          <pc:docMk/>
          <pc:sldMk cId="4242247953" sldId="837"/>
        </pc:sldMkLst>
      </pc:sldChg>
      <pc:sldChg chg="modSp add ord replId">
        <pc:chgData name="Sanna Bass" userId="S::sanna.bass@opetus.tampere.fi::1b27bd80-6335-41c7-a70b-b184400ddd6a" providerId="AD" clId="Web-{7567946E-1217-EC8F-CC15-C02DD3F8AB51}" dt="2024-09-02T08:09:09.894" v="18" actId="1076"/>
        <pc:sldMkLst>
          <pc:docMk/>
          <pc:sldMk cId="2158767664" sldId="838"/>
        </pc:sldMkLst>
      </pc:sldChg>
    </pc:docChg>
  </pc:docChgLst>
  <pc:docChgLst>
    <pc:chgData name="Mönkkönen Mari" userId="S::mari.monkkonen@tampere.fi::cbf5addd-2564-452d-a9a6-745ce5c47b23" providerId="AD" clId="Web-{2C5B0B52-5628-4E2C-B16A-5AD344BE409C}"/>
    <pc:docChg chg="modSld sldOrd">
      <pc:chgData name="Mönkkönen Mari" userId="S::mari.monkkonen@tampere.fi::cbf5addd-2564-452d-a9a6-745ce5c47b23" providerId="AD" clId="Web-{2C5B0B52-5628-4E2C-B16A-5AD344BE409C}" dt="2024-08-28T06:22:26.763" v="154" actId="20577"/>
      <pc:docMkLst>
        <pc:docMk/>
      </pc:docMkLst>
      <pc:sldChg chg="ord">
        <pc:chgData name="Mönkkönen Mari" userId="S::mari.monkkonen@tampere.fi::cbf5addd-2564-452d-a9a6-745ce5c47b23" providerId="AD" clId="Web-{2C5B0B52-5628-4E2C-B16A-5AD344BE409C}" dt="2024-08-28T06:19:54.430" v="62"/>
        <pc:sldMkLst>
          <pc:docMk/>
          <pc:sldMk cId="3245881701" sldId="259"/>
        </pc:sldMkLst>
      </pc:sldChg>
      <pc:sldChg chg="ord">
        <pc:chgData name="Mönkkönen Mari" userId="S::mari.monkkonen@tampere.fi::cbf5addd-2564-452d-a9a6-745ce5c47b23" providerId="AD" clId="Web-{2C5B0B52-5628-4E2C-B16A-5AD344BE409C}" dt="2024-08-28T06:19:57.539" v="63"/>
        <pc:sldMkLst>
          <pc:docMk/>
          <pc:sldMk cId="674154581" sldId="336"/>
        </pc:sldMkLst>
      </pc:sldChg>
      <pc:sldChg chg="modSp">
        <pc:chgData name="Mönkkönen Mari" userId="S::mari.monkkonen@tampere.fi::cbf5addd-2564-452d-a9a6-745ce5c47b23" providerId="AD" clId="Web-{2C5B0B52-5628-4E2C-B16A-5AD344BE409C}" dt="2024-08-28T06:22:26.763" v="154" actId="20577"/>
        <pc:sldMkLst>
          <pc:docMk/>
          <pc:sldMk cId="374373699" sldId="83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69332-A45B-4F54-A9E9-3866CBFD4E6D}" type="datetimeFigureOut"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EE11-81F0-4280-9ED0-32B003A0DF2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0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Jaakko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46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Sini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99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Sini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75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Sini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26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Sini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30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Sini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83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Sini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124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Sini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51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Jaakko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60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Jaakko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34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Jaakko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8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Jaakko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19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Jaakko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59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Jaakko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74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Jaakko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Mervi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29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Mervi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30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Tytti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3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Katja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EE11-81F0-4280-9ED0-32B003A0DF28}" type="slidenum"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3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6DAB13-76AC-4A57-A139-3FBFD56FB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5AA00C0-3D64-481B-AE9D-9F6ACFB0F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442A350-CFA5-4458-83AF-B12C9398B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5C01-DE0B-422D-9B3D-CFB0F387C569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43E694-0C15-4121-ACDA-12F6FEBA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D3670B-0C39-4E4B-8E43-A8155ECE5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9D1-5FEA-44D1-ACDC-A2289C6534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4112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937FDA-4D83-43A7-BF7B-BB985C1A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8F12D37-C6FD-475D-AAC9-72876A8E6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15D37B3-5B5D-43B6-936C-496D78FD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5C01-DE0B-422D-9B3D-CFB0F387C569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B1D55B4-D041-492B-8D61-0EADF7CC8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BC32A7F-E236-4C03-BD9E-17C6B1DA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9D1-5FEA-44D1-ACDC-A2289C6534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346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035D016-AC50-4B2D-986B-4FFA89161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F9FE74B-BD24-44AA-8E7F-E04F63331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C028AEB-59CA-4304-B633-89772C55B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5C01-DE0B-422D-9B3D-CFB0F387C569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156B2A8-ECC3-4C1F-A2AB-A2FA8CB1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79AE572-02DB-4229-A11C-E5663179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9D1-5FEA-44D1-ACDC-A2289C6534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0653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402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2837146"/>
            <a:ext cx="10525236" cy="2123934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78C21-47CD-4090-848B-CDE75E453B56}" type="datetime1">
              <a:rPr lang="fi-FI" smtClean="0"/>
              <a:t>9.9.2025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BD76F2B-45DB-4C94-97C2-D60CBF6353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8" name="Alatunnisteen paikkamerkki 6">
            <a:extLst>
              <a:ext uri="{FF2B5EF4-FFF2-40B4-BE49-F238E27FC236}">
                <a16:creationId xmlns:a16="http://schemas.microsoft.com/office/drawing/2014/main" id="{D1394ED2-75C7-4A59-AD2E-7D168B7A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BEE08D61-776E-CB4A-8CB4-334A77C55F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322"/>
            <a:ext cx="5717132" cy="22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48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DD30460-6A9F-3A4C-B8D4-9DC7C1430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0"/>
          <a:stretch/>
        </p:blipFill>
        <p:spPr>
          <a:xfrm>
            <a:off x="2928395" y="0"/>
            <a:ext cx="9263605" cy="6858000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43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6000">
                <a:solidFill>
                  <a:sysClr val="windowText" lastClr="000000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918" y="2011680"/>
            <a:ext cx="7478268" cy="420814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</a:defRPr>
            </a:lvl1pPr>
            <a:lvl2pPr marL="800100" indent="-342900" algn="l">
              <a:lnSpc>
                <a:spcPct val="100000"/>
              </a:lnSpc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ysClr val="windowText" lastClr="000000"/>
                </a:solidFill>
              </a:defRPr>
            </a:lvl2pPr>
            <a:lvl3pPr marL="1200150" indent="-285750" algn="l">
              <a:lnSpc>
                <a:spcPct val="100000"/>
              </a:lnSpc>
              <a:buClr>
                <a:schemeClr val="bg1"/>
              </a:buClr>
              <a:buFont typeface="Wingdings" pitchFamily="2" charset="2"/>
              <a:buChar char="§"/>
              <a:defRPr sz="1800">
                <a:solidFill>
                  <a:sysClr val="windowText" lastClr="000000"/>
                </a:solidFill>
              </a:defRPr>
            </a:lvl3pPr>
            <a:lvl4pPr marL="1657350" indent="-285750" algn="l">
              <a:lnSpc>
                <a:spcPct val="100000"/>
              </a:lnSpc>
              <a:buClr>
                <a:schemeClr val="bg1"/>
              </a:buClr>
              <a:buFont typeface="Wingdings" pitchFamily="2" charset="2"/>
              <a:buChar char="§"/>
              <a:defRPr sz="1600">
                <a:solidFill>
                  <a:sysClr val="windowText" lastClr="000000"/>
                </a:solidFill>
              </a:defRPr>
            </a:lvl4pPr>
            <a:lvl5pPr marL="2114550" indent="-285750" algn="l">
              <a:lnSpc>
                <a:spcPct val="100000"/>
              </a:lnSpc>
              <a:buClr>
                <a:schemeClr val="bg1"/>
              </a:buClr>
              <a:buFont typeface="Wingdings" pitchFamily="2" charset="2"/>
              <a:buChar char="§"/>
              <a:defRPr sz="1600">
                <a:solidFill>
                  <a:sysClr val="windowText" lastClr="000000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C7D98752-59B4-476B-82AD-A40B94580204}" type="datetime1">
              <a:rPr lang="fi-FI" smtClean="0"/>
              <a:pPr/>
              <a:t>9.9.2025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443B73C5-3C46-1D40-B308-B924019225F0}"/>
              </a:ext>
            </a:extLst>
          </p:cNvPr>
          <p:cNvSpPr/>
          <p:nvPr userDrawn="1"/>
        </p:nvSpPr>
        <p:spPr>
          <a:xfrm>
            <a:off x="8605859" y="3475300"/>
            <a:ext cx="129234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/>
              <a:t>Kuva: Aino Valtonen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24095376-1387-164E-9A69-2DF3B48DC818}"/>
              </a:ext>
            </a:extLst>
          </p:cNvPr>
          <p:cNvSpPr/>
          <p:nvPr userDrawn="1"/>
        </p:nvSpPr>
        <p:spPr>
          <a:xfrm>
            <a:off x="10687867" y="5965909"/>
            <a:ext cx="136608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050"/>
              <a:t>Kuva: Aurora </a:t>
            </a:r>
            <a:r>
              <a:rPr lang="fi-FI" sz="1050" err="1"/>
              <a:t>Rautava</a:t>
            </a:r>
            <a:endParaRPr lang="fi-FI" sz="1050"/>
          </a:p>
        </p:txBody>
      </p:sp>
    </p:spTree>
    <p:extLst>
      <p:ext uri="{BB962C8B-B14F-4D97-AF65-F5344CB8AC3E}">
        <p14:creationId xmlns:p14="http://schemas.microsoft.com/office/powerpoint/2010/main" val="4165384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tekti +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EB1795-7E37-401E-B161-37AE45EF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300" y="869315"/>
            <a:ext cx="5517180" cy="173736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393D55FF-C447-4D7F-848A-B06FD2277D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600" y="2803525"/>
            <a:ext cx="5516563" cy="30178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9CEB80D-BE46-40F8-99C4-B568A701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A13F-D567-42F3-9A2E-CC4847359E9D}" type="datetime1">
              <a:rPr lang="fi-FI" smtClean="0"/>
              <a:t>9.9.2025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89969B8-DA2E-4962-B8A8-9B53AC305B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DBA0311-57F4-475E-9D97-DE8E7A6EE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9" name="Alatunnisteen paikkamerkki 6">
            <a:extLst>
              <a:ext uri="{FF2B5EF4-FFF2-40B4-BE49-F238E27FC236}">
                <a16:creationId xmlns:a16="http://schemas.microsoft.com/office/drawing/2014/main" id="{76104A99-28D5-40A7-A545-6C519912727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11" name="Kuvan paikkamerkki 9">
            <a:extLst>
              <a:ext uri="{FF2B5EF4-FFF2-40B4-BE49-F238E27FC236}">
                <a16:creationId xmlns:a16="http://schemas.microsoft.com/office/drawing/2014/main" id="{63EDF80F-2CAE-1D47-A9CC-5DA3308EB5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5836" y="256478"/>
            <a:ext cx="5621564" cy="5864922"/>
          </a:xfrm>
          <a:prstGeom prst="round2DiagRect">
            <a:avLst/>
          </a:prstGeo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1129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0353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847D3A-71CB-9E4A-9D31-D3708B0A38E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1880" y="1927274"/>
            <a:ext cx="10525570" cy="4163079"/>
          </a:xfrm>
          <a:effectLst/>
        </p:spPr>
        <p:txBody>
          <a:bodyPr/>
          <a:lstStyle>
            <a:lvl1pPr algn="l">
              <a:buClr>
                <a:schemeClr val="tx1"/>
              </a:buClr>
              <a:defRPr sz="2400"/>
            </a:lvl1pPr>
            <a:lvl2pPr algn="l">
              <a:buClr>
                <a:schemeClr val="tx1"/>
              </a:buClr>
              <a:defRPr sz="2000"/>
            </a:lvl2pPr>
            <a:lvl3pPr marL="1143000" indent="-228600" algn="l">
              <a:buClr>
                <a:schemeClr val="tx1"/>
              </a:buClr>
              <a:buFont typeface="Wingdings" pitchFamily="2" charset="2"/>
              <a:buChar char="§"/>
              <a:defRPr sz="1800"/>
            </a:lvl3pPr>
            <a:lvl4pPr marL="16002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4pPr>
            <a:lvl5pPr algn="l">
              <a:buClr>
                <a:schemeClr val="tx1"/>
              </a:buClr>
              <a:defRPr sz="1600"/>
            </a:lvl5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BC113-F77D-460D-93D0-13521233AE4E}" type="datetime1">
              <a:rPr lang="fi-FI" smtClean="0"/>
              <a:t>9.9.2025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DEC344F-66C6-4AB1-A5D0-028D84B06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8" name="Alatunnisteen paikkamerkki 6">
            <a:extLst>
              <a:ext uri="{FF2B5EF4-FFF2-40B4-BE49-F238E27FC236}">
                <a16:creationId xmlns:a16="http://schemas.microsoft.com/office/drawing/2014/main" id="{EF66A10E-4733-4BA7-8132-A2EB004F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505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9CFCDAB-AC7F-5748-97DD-2FB17B1D43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574" y="908434"/>
            <a:ext cx="8351426" cy="5949565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43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918" y="2011680"/>
            <a:ext cx="7478268" cy="420814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</a:defRPr>
            </a:lvl1pPr>
            <a:lvl2pPr marL="800100" indent="-342900" algn="l">
              <a:lnSpc>
                <a:spcPct val="100000"/>
              </a:lnSpc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ysClr val="windowText" lastClr="000000"/>
                </a:solidFill>
              </a:defRPr>
            </a:lvl2pPr>
            <a:lvl3pPr marL="12001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ysClr val="windowText" lastClr="000000"/>
                </a:solidFill>
              </a:defRPr>
            </a:lvl3pPr>
            <a:lvl4pPr marL="16573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ysClr val="windowText" lastClr="000000"/>
                </a:solidFill>
              </a:defRPr>
            </a:lvl4pPr>
            <a:lvl5pPr marL="21145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ysClr val="windowText" lastClr="000000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8752-59B4-476B-82AD-A40B94580204}" type="datetime1">
              <a:rPr lang="fi-FI" smtClean="0"/>
              <a:t>9.9.2025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A902F0C2-AD76-9F4D-A3E6-9124087B7674}"/>
              </a:ext>
            </a:extLst>
          </p:cNvPr>
          <p:cNvSpPr/>
          <p:nvPr userDrawn="1"/>
        </p:nvSpPr>
        <p:spPr>
          <a:xfrm>
            <a:off x="10265441" y="1369817"/>
            <a:ext cx="1362874" cy="253916"/>
          </a:xfrm>
          <a:prstGeom prst="rect">
            <a:avLst/>
          </a:prstGeom>
          <a:effectLst>
            <a:outerShdw blurRad="79724" dist="38100" dir="1020000" algn="t" rotWithShape="0">
              <a:prstClr val="black">
                <a:alpha val="88709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fi-FI" sz="1050">
                <a:solidFill>
                  <a:schemeClr val="bg1"/>
                </a:solidFill>
              </a:rPr>
              <a:t>Kuva: </a:t>
            </a:r>
            <a:r>
              <a:rPr lang="fi-FI" sz="1050" err="1">
                <a:solidFill>
                  <a:schemeClr val="bg1"/>
                </a:solidFill>
              </a:rPr>
              <a:t>Unna</a:t>
            </a:r>
            <a:r>
              <a:rPr lang="fi-FI" sz="1050">
                <a:solidFill>
                  <a:schemeClr val="bg1"/>
                </a:solidFill>
              </a:rPr>
              <a:t> Hynninen</a:t>
            </a:r>
          </a:p>
        </p:txBody>
      </p:sp>
    </p:spTree>
    <p:extLst>
      <p:ext uri="{BB962C8B-B14F-4D97-AF65-F5344CB8AC3E}">
        <p14:creationId xmlns:p14="http://schemas.microsoft.com/office/powerpoint/2010/main" val="445818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43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918" y="2011680"/>
            <a:ext cx="10501532" cy="420814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</a:defRPr>
            </a:lvl1pPr>
            <a:lvl2pPr marL="800100" indent="-342900" algn="l">
              <a:lnSpc>
                <a:spcPct val="100000"/>
              </a:lnSpc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ysClr val="windowText" lastClr="000000"/>
                </a:solidFill>
              </a:defRPr>
            </a:lvl2pPr>
            <a:lvl3pPr marL="12001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ysClr val="windowText" lastClr="000000"/>
                </a:solidFill>
              </a:defRPr>
            </a:lvl3pPr>
            <a:lvl4pPr marL="16573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ysClr val="windowText" lastClr="000000"/>
                </a:solidFill>
              </a:defRPr>
            </a:lvl4pPr>
            <a:lvl5pPr marL="21145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ysClr val="windowText" lastClr="000000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16BB38-9D60-314D-953C-E4852C9D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9320EA-10A2-4D80-97F4-B5438742DBB6}" type="datetime1">
              <a:rPr lang="fi-FI" smtClean="0"/>
              <a:t>9.9.2025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2CC15D-54FB-394B-9156-B7B3BA66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288D8BBB-D8B9-472B-BF13-8FEF001B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811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2131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1818186"/>
            <a:ext cx="10525236" cy="640852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chemeClr val="tx2"/>
                </a:solidFill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77783"/>
            <a:ext cx="4966522" cy="3642042"/>
          </a:xfrm>
          <a:prstGeom prst="rect">
            <a:avLst/>
          </a:prstGeom>
          <a:effectLst/>
        </p:spPr>
        <p:txBody>
          <a:bodyPr/>
          <a:lstStyle>
            <a:lvl1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800100" indent="-342900" algn="l"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 marL="1200150" indent="-28575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57350" indent="-28575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114550" indent="-28575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AB1A52CF-0DED-2B41-9D9E-F377E3E3C87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0150" y="2595880"/>
            <a:ext cx="5067300" cy="3641725"/>
          </a:xfrm>
          <a:effectLst/>
        </p:spPr>
        <p:txBody>
          <a:bodyPr>
            <a:normAutofit/>
          </a:bodyPr>
          <a:lstStyle>
            <a:lvl1pPr marL="342900" indent="-342900" algn="l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algn="l">
              <a:buClr>
                <a:schemeClr val="tx2"/>
              </a:buClr>
              <a:defRPr sz="2000">
                <a:solidFill>
                  <a:schemeClr val="tx2"/>
                </a:solidFill>
              </a:defRPr>
            </a:lvl2pPr>
            <a:lvl3pPr marL="1143000" indent="-228600" algn="l"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002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057400" indent="-228600" algn="l"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16BB38-9D60-314D-953C-E4852C9D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8705208-28F5-4EBD-B30F-0F98C1621763}" type="datetime1">
              <a:rPr lang="fi-FI" smtClean="0"/>
              <a:t>9.9.2025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2CC15D-54FB-394B-9156-B7B3BA66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11" name="Alatunnisteen paikkamerkki 6">
            <a:extLst>
              <a:ext uri="{FF2B5EF4-FFF2-40B4-BE49-F238E27FC236}">
                <a16:creationId xmlns:a16="http://schemas.microsoft.com/office/drawing/2014/main" id="{A12F04CB-ECF6-4F64-AACC-9FB0DFBA1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2834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402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2837146"/>
            <a:ext cx="10525236" cy="2123934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78C21-47CD-4090-848B-CDE75E453B56}" type="datetime1">
              <a:rPr lang="fi-FI" smtClean="0"/>
              <a:t>9.9.2025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BD76F2B-45DB-4C94-97C2-D60CBF6353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8" name="Alatunnisteen paikkamerkki 6">
            <a:extLst>
              <a:ext uri="{FF2B5EF4-FFF2-40B4-BE49-F238E27FC236}">
                <a16:creationId xmlns:a16="http://schemas.microsoft.com/office/drawing/2014/main" id="{D1394ED2-75C7-4A59-AD2E-7D168B7A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BEE08D61-776E-CB4A-8CB4-334A77C55F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322"/>
            <a:ext cx="5717132" cy="22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45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3ADFCB-C66B-431C-AEF9-425A9101A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C7F0F56-9B71-4977-84ED-19C10CCF3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ED748CB-2080-4780-B327-F9682A344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5C01-DE0B-422D-9B3D-CFB0F387C569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0FC609-B5AA-40AA-800F-671D136A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B0882A-3873-4960-B5B7-A4102827D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9D1-5FEA-44D1-ACDC-A2289C6534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3952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ti +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EB1795-7E37-401E-B161-37AE45EF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300" y="869315"/>
            <a:ext cx="5517180" cy="173736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393D55FF-C447-4D7F-848A-B06FD2277D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600" y="2803525"/>
            <a:ext cx="5516563" cy="30178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9CEB80D-BE46-40F8-99C4-B568A701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A13F-D567-42F3-9A2E-CC4847359E9D}" type="datetime1">
              <a:rPr lang="fi-FI" smtClean="0"/>
              <a:t>9.9.2025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89969B8-DA2E-4962-B8A8-9B53AC305B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DBA0311-57F4-475E-9D97-DE8E7A6EE5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9" name="Alatunnisteen paikkamerkki 6">
            <a:extLst>
              <a:ext uri="{FF2B5EF4-FFF2-40B4-BE49-F238E27FC236}">
                <a16:creationId xmlns:a16="http://schemas.microsoft.com/office/drawing/2014/main" id="{76104A99-28D5-40A7-A545-6C519912727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11" name="Kuvan paikkamerkki 9">
            <a:extLst>
              <a:ext uri="{FF2B5EF4-FFF2-40B4-BE49-F238E27FC236}">
                <a16:creationId xmlns:a16="http://schemas.microsoft.com/office/drawing/2014/main" id="{63EDF80F-2CAE-1D47-A9CC-5DA3308EB5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5836" y="256478"/>
            <a:ext cx="5621564" cy="5864922"/>
          </a:xfrm>
          <a:prstGeom prst="round2DiagRect">
            <a:avLst/>
          </a:prstGeo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1221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0353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847D3A-71CB-9E4A-9D31-D3708B0A38E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1880" y="1927274"/>
            <a:ext cx="10525570" cy="4163079"/>
          </a:xfrm>
          <a:effectLst/>
        </p:spPr>
        <p:txBody>
          <a:bodyPr/>
          <a:lstStyle>
            <a:lvl1pPr algn="l">
              <a:buClr>
                <a:schemeClr val="tx1"/>
              </a:buClr>
              <a:defRPr sz="2400"/>
            </a:lvl1pPr>
            <a:lvl2pPr algn="l">
              <a:buClr>
                <a:schemeClr val="tx1"/>
              </a:buClr>
              <a:defRPr sz="2000"/>
            </a:lvl2pPr>
            <a:lvl3pPr marL="1143000" indent="-228600" algn="l">
              <a:buClr>
                <a:schemeClr val="tx1"/>
              </a:buClr>
              <a:buFont typeface="Wingdings" pitchFamily="2" charset="2"/>
              <a:buChar char="§"/>
              <a:defRPr sz="1800"/>
            </a:lvl3pPr>
            <a:lvl4pPr marL="16002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4pPr>
            <a:lvl5pPr algn="l">
              <a:buClr>
                <a:schemeClr val="tx1"/>
              </a:buClr>
              <a:defRPr sz="1600"/>
            </a:lvl5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BC113-F77D-460D-93D0-13521233AE4E}" type="datetime1">
              <a:rPr lang="fi-FI" smtClean="0"/>
              <a:t>9.9.2025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DEC344F-66C6-4AB1-A5D0-028D84B06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8" name="Alatunnisteen paikkamerkki 6">
            <a:extLst>
              <a:ext uri="{FF2B5EF4-FFF2-40B4-BE49-F238E27FC236}">
                <a16:creationId xmlns:a16="http://schemas.microsoft.com/office/drawing/2014/main" id="{EF66A10E-4733-4BA7-8132-A2EB004F9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8017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teksti + aaltoikk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3F6D011-47EA-6E4D-A27B-95CB34C17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16"/>
          <a:stretch/>
        </p:blipFill>
        <p:spPr>
          <a:xfrm>
            <a:off x="8324186" y="2492791"/>
            <a:ext cx="3854416" cy="4588086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43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918" y="2011680"/>
            <a:ext cx="7478268" cy="420814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800100" indent="-342900" algn="l">
              <a:lnSpc>
                <a:spcPct val="100000"/>
              </a:lnSpc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 marL="12001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573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1145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620B7B5-D500-2B4D-8E05-38D5EFF99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98752-59B4-476B-82AD-A40B94580204}" type="datetime1">
              <a:rPr lang="fi-FI" smtClean="0"/>
              <a:t>9.9.2025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1"/>
          </p:nvPr>
        </p:nvSpPr>
        <p:spPr>
          <a:xfrm>
            <a:off x="4121668" y="6356350"/>
            <a:ext cx="3935963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32496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481BC87-EACF-49FA-9CFD-30D1D48B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BF5FA-4A38-4AEE-9C42-647FE53D797B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D230DF2-0083-453F-86D1-B99047EA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855595C-993C-498E-ADF6-6A6F13B16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2F8CC-3C50-42DC-8164-0FCA5133546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8883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DA2C77-B585-4F69-97CC-01DBADD4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C9024D8-BCB6-4E6C-944D-F2E98F9CF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95C7641-1D56-4A47-89D9-D6282D379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5C01-DE0B-422D-9B3D-CFB0F387C569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59CD343-6E09-42C5-9A54-AC37EC2D5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467D274-EC51-4E82-B7F9-9A0D13829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9D1-5FEA-44D1-ACDC-A2289C6534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038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793E5C-3219-412C-A7B2-190009F1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F3AFFFD-E832-4C43-A699-AD3EA7E1DD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62A3BD5-CE5B-4C91-A144-42E6DD445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E87E0BF-7102-42D7-B8E1-793E7A460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5C01-DE0B-422D-9B3D-CFB0F387C569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614B9DE-CDCB-4006-A86F-99B595C1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F34F00B-A064-48DB-9D2E-EE53F041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9D1-5FEA-44D1-ACDC-A2289C6534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602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B218FBF-A2EF-466B-8576-24705936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0E0005F-5BA4-4EBC-9675-2F468224D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FD23D8D-8D07-4E62-963B-D6D3FEE37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1C37F5D-E2DE-4671-9F86-ABC996A5B0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9BFBFDD-F2CF-4DDD-BA41-0F08CC84F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DB881E3-ACE8-4705-AD87-754953CD3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5C01-DE0B-422D-9B3D-CFB0F387C569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54A7C5A-853F-4E7A-A25B-32CAB189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0725182-637B-43C1-A6A5-EBBDF783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9D1-5FEA-44D1-ACDC-A2289C6534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611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615916-FD47-4363-BCEB-CF98920FE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C47A815-D8A1-4801-B91B-8ACDB5444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5C01-DE0B-422D-9B3D-CFB0F387C569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57A87D3-A8AE-4470-B0E1-6CEDD794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107BF16-5918-4451-B219-A50933D5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9D1-5FEA-44D1-ACDC-A2289C6534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3605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5A6BD0A-7DCB-45E0-982B-A27644D0D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5C01-DE0B-422D-9B3D-CFB0F387C569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51B79FD-CFC7-4136-8FB3-D4019A0E7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47B80DD-7B3C-41A8-9A0D-E7D9A47C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9D1-5FEA-44D1-ACDC-A2289C6534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0621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B0E1E52-571A-4E44-AD26-D1F99EB09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41E0E3-EBF4-469B-A271-56CB02CE8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F8D4768-75FB-4362-9129-4C9C534BA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65DFA1-35ED-4F4A-8373-486812C92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5C01-DE0B-422D-9B3D-CFB0F387C569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09DFE80-7866-4329-A5DD-BFD34F44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1F3693F-6C11-451C-A8CB-EC8B183E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9D1-5FEA-44D1-ACDC-A2289C6534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339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50BF7D-EF65-4CAB-9C2E-E995030CD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A564877-4198-4840-9F48-8F499DFF2D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A480CCD-7518-4F5A-A2CB-AF8362F60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9FDF5E-42A0-4416-BFAB-5B8622979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15C01-DE0B-422D-9B3D-CFB0F387C569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E765A35-0D20-40BE-B310-4AE4813B2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CFE6351-0BCB-4DDE-8C16-4F3D5473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9D1-5FEA-44D1-ACDC-A2289C6534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158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F69652B-5807-44A0-B8D8-33DB4BB94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1557AB7-6484-45F7-BB48-4F902666E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34C2AD-7CC3-4289-9A1A-7C01733F62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15C01-DE0B-422D-9B3D-CFB0F387C569}" type="datetimeFigureOut">
              <a:rPr lang="fi-FI" smtClean="0"/>
              <a:t>9.9.2025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6EC6A80-69EC-4DFB-96E2-0A4A2CE2D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1539EA1-E81F-41AF-91D7-28D30E326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0A9D1-5FEA-44D1-ACDC-A2289C65340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248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60" r:id="rId12"/>
    <p:sldLayoutId id="2147483662" r:id="rId13"/>
    <p:sldLayoutId id="2147483664" r:id="rId14"/>
    <p:sldLayoutId id="21474837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on paikkamerkki 2">
            <a:extLst>
              <a:ext uri="{FF2B5EF4-FFF2-40B4-BE49-F238E27FC236}">
                <a16:creationId xmlns:a16="http://schemas.microsoft.com/office/drawing/2014/main" id="{1D410575-0C90-CF44-A49B-86C7F22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026E83-6946-6048-8E9D-0AB3BCB56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DF25A-8906-4EDD-BF38-36838DA0A270}" type="datetime1">
              <a:rPr lang="fi-FI" smtClean="0"/>
              <a:t>9.9.2025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24122-55D8-6941-8A7F-E649B634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7">
            <a:extLst>
              <a:ext uri="{FF2B5EF4-FFF2-40B4-BE49-F238E27FC236}">
                <a16:creationId xmlns:a16="http://schemas.microsoft.com/office/drawing/2014/main" id="{36EEFE7A-A019-8245-8B1B-79373550A02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780" y="6353212"/>
            <a:ext cx="1231334" cy="3116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FEB5C75-9C88-46D4-947C-D7483FA5A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471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34" r:id="rId2"/>
    <p:sldLayoutId id="2147483733" r:id="rId3"/>
    <p:sldLayoutId id="2147483736" r:id="rId4"/>
    <p:sldLayoutId id="2147483687" r:id="rId5"/>
    <p:sldLayoutId id="2147483784" r:id="rId6"/>
    <p:sldLayoutId id="2147483785" r:id="rId7"/>
    <p:sldLayoutId id="2147483786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Helvetica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xhere.com/fi/photo/95930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nio.com/fi/kasvit/hedelmat/omena/omena-hedelmia-ruoka-herkullista-ruokavalio-omenat-ravinto-vitamiin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paivi.tapaninen@tampere.fi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sunrise/8015306407" TargetMode="External"/><Relationship Id="rId5" Type="http://schemas.openxmlformats.org/officeDocument/2006/relationships/image" Target="../media/image22.jpeg"/><Relationship Id="rId4" Type="http://schemas.openxmlformats.org/officeDocument/2006/relationships/hyperlink" Target="mailto:minna.loytty-rissanen@tampere.fi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s://pixnio.com/fi/media/anestesia-kemikaalit-injektio-farmakologia-ruisk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pi.tampere.fi/lupaliikkualupaharrastaa/perusopetus/oppilasurheilu/tulevat-tapahtumat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C4z949S5s6k?feature=oembed" TargetMode="Externa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4243EA-4AE7-0443-AE32-B6686AC7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62" y="1601508"/>
            <a:ext cx="6112934" cy="3010749"/>
          </a:xfrm>
        </p:spPr>
        <p:txBody>
          <a:bodyPr>
            <a:normAutofit fontScale="90000"/>
          </a:bodyPr>
          <a:lstStyle/>
          <a:p>
            <a:r>
              <a:rPr lang="fi-FI" b="1">
                <a:cs typeface="Calibri"/>
              </a:rPr>
              <a:t>Vuoreksen koulu</a:t>
            </a:r>
            <a:br>
              <a:rPr lang="fi-FI">
                <a:cs typeface="Calibri"/>
              </a:rPr>
            </a:br>
            <a:br>
              <a:rPr lang="fi-FI">
                <a:cs typeface="Calibri"/>
              </a:rPr>
            </a:br>
            <a:r>
              <a:rPr lang="fi-FI" sz="5400">
                <a:cs typeface="Calibri"/>
              </a:rPr>
              <a:t>8. luokkien vanhempainilta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3DA5-44DC-F340-B426-BCDBB2C2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320EA-10A2-4D80-97F4-B5438742DBB6}" type="datetime1">
              <a:rPr lang="fi-FI" smtClean="0"/>
              <a:t>9.9.2025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5B834E-600A-2D45-9ADB-2A024CB1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E06F1-2D77-A44E-97FA-F679B9CB76D5}" type="slidenum">
              <a:rPr lang="fi-FI" dirty="0" smtClean="0"/>
              <a:pPr/>
              <a:t>1</a:t>
            </a:fld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28767A-910A-8A54-ABC0-9AC8AA94D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834" y="145055"/>
            <a:ext cx="3383959" cy="17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04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B33B14-4D4C-1C24-1656-AC418B16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983" y="1617999"/>
            <a:ext cx="10515600" cy="924560"/>
          </a:xfrm>
        </p:spPr>
        <p:txBody>
          <a:bodyPr>
            <a:normAutofit fontScale="90000"/>
          </a:bodyPr>
          <a:lstStyle/>
          <a:p>
            <a:r>
              <a:rPr lang="fi-FI" sz="4400" b="1">
                <a:ea typeface="Calibri Light"/>
                <a:cs typeface="Calibri Light"/>
              </a:rPr>
              <a:t>Kiusaamiseen ja ristiriitatilanteisiin puuttuminen </a:t>
            </a:r>
            <a:endParaRPr lang="fi-FI" sz="4400">
              <a:ea typeface="Calibri Light"/>
              <a:cs typeface="Calibri Light"/>
            </a:endParaRPr>
          </a:p>
          <a:p>
            <a:endParaRPr lang="fi-FI" sz="5400" b="1">
              <a:ea typeface="Calibri"/>
              <a:cs typeface="Calibri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B0B2D7-5A66-14CE-D4FF-A6D2B3FA2B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1055" y="2877538"/>
            <a:ext cx="10517765" cy="32200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fi-FI" i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Ensisijaisesti oppilaiden väliset yksittäiset riita- ja kiusaamistilateet hoitaa </a:t>
            </a:r>
            <a:r>
              <a:rPr lang="fi-FI" i="0" u="sng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luokanohjaaja tai tilanteen huomannut opettaja</a:t>
            </a:r>
            <a:r>
              <a:rPr lang="fi-FI" i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, mutta mikäli tämä ei riitä ja tilanne jatkuu, se siirtyy työryhmälle. </a:t>
            </a:r>
            <a:endParaRPr lang="en-US" i="0">
              <a:latin typeface="Calibri Light"/>
              <a:ea typeface="Calibri Light"/>
              <a:cs typeface="Calibri Light"/>
            </a:endParaRPr>
          </a:p>
          <a:p>
            <a:pPr marL="285750" indent="-285750" algn="l">
              <a:buFont typeface="Arial"/>
              <a:buChar char="•"/>
            </a:pPr>
            <a:r>
              <a:rPr lang="fi-FI" i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Opettaja ilmoittaa koteihin, mikäli työryhmä alkaa käsittelemään tapausta. </a:t>
            </a:r>
            <a:endParaRPr lang="fi-FI" i="0">
              <a:latin typeface="Calibri Light"/>
              <a:ea typeface="Calibri Light"/>
              <a:cs typeface="Calibri Light"/>
            </a:endParaRPr>
          </a:p>
          <a:p>
            <a:pPr marL="285750" indent="-285750" algn="l">
              <a:buFont typeface="Arial"/>
              <a:buChar char="•"/>
            </a:pPr>
            <a:r>
              <a:rPr lang="fi-FI" i="0">
                <a:latin typeface="Calibri Light"/>
                <a:ea typeface="Calibri Light"/>
                <a:cs typeface="Calibri Light"/>
              </a:rPr>
              <a:t>Työryhmään kuuluvat Minna Löytty-Rissanen (opo), Mervi Ahonen (erityisopettaja) ja kouluvalmentajat.</a:t>
            </a:r>
          </a:p>
          <a:p>
            <a:endParaRPr lang="fi-FI" sz="5400" b="1" i="0">
              <a:latin typeface="Calibri Light"/>
              <a:ea typeface="Calibri"/>
              <a:cs typeface="Calibri"/>
            </a:endParaRPr>
          </a:p>
          <a:p>
            <a:pPr algn="l"/>
            <a:endParaRPr lang="fi-FI" i="0">
              <a:ea typeface="Calibri"/>
              <a:cs typeface="Calibri"/>
            </a:endParaRPr>
          </a:p>
          <a:p>
            <a:pPr algn="l"/>
            <a:endParaRPr lang="fi-FI" i="0">
              <a:ea typeface="Calibri"/>
              <a:cs typeface="Calibri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712068-98C5-7440-D67D-4D5114540F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D78C21-47CD-4090-848B-CDE75E453B56}" type="datetime1">
              <a:rPr lang="fi-FI" smtClean="0"/>
              <a:t>9.9.2025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7DE1DB9-DC91-9CCF-B9CC-FB25A33C9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dirty="0" smtClean="0"/>
              <a:t>10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19B6DB-BFB5-5F91-DDF8-DBDF1D520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546" y="5052852"/>
            <a:ext cx="2492807" cy="129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67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0F0097-4D6C-B820-68A3-13A12F5F3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379" y="1289940"/>
            <a:ext cx="8707948" cy="519225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228743F-230D-3039-8588-4B0C499CB86F}"/>
              </a:ext>
            </a:extLst>
          </p:cNvPr>
          <p:cNvSpPr/>
          <p:nvPr/>
        </p:nvSpPr>
        <p:spPr>
          <a:xfrm>
            <a:off x="804064" y="5074539"/>
            <a:ext cx="2358588" cy="121503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04BEE-70D9-0731-1F5C-4DAC86418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rgbClr val="FF0000"/>
                </a:solidFill>
              </a:rPr>
              <a:t>Puuttumisen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err="1">
                <a:solidFill>
                  <a:srgbClr val="FF0000"/>
                </a:solidFill>
              </a:rPr>
              <a:t>malli</a:t>
            </a:r>
            <a:r>
              <a:rPr lang="en-US">
                <a:solidFill>
                  <a:srgbClr val="FF0000"/>
                </a:solidFill>
              </a:rPr>
              <a:t>: Kiusaamisasian </a:t>
            </a:r>
            <a:r>
              <a:rPr lang="en-US" err="1">
                <a:solidFill>
                  <a:srgbClr val="FF0000"/>
                </a:solidFill>
              </a:rPr>
              <a:t>selvittely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8B164D-3B0A-3360-942E-5BD962A8AF3D}"/>
              </a:ext>
            </a:extLst>
          </p:cNvPr>
          <p:cNvSpPr/>
          <p:nvPr/>
        </p:nvSpPr>
        <p:spPr>
          <a:xfrm>
            <a:off x="9845600" y="1882129"/>
            <a:ext cx="2108155" cy="44194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  <a:p>
            <a:pPr algn="ctr"/>
            <a:r>
              <a:rPr lang="en-US" err="1"/>
              <a:t>Mahdollisia</a:t>
            </a:r>
            <a:r>
              <a:rPr lang="en-US"/>
              <a:t> </a:t>
            </a:r>
            <a:r>
              <a:rPr lang="en-US" err="1"/>
              <a:t>asiantuntijoita</a:t>
            </a:r>
            <a:r>
              <a:rPr lang="en-US"/>
              <a:t> </a:t>
            </a:r>
            <a:r>
              <a:rPr lang="en-US" err="1"/>
              <a:t>selvittelytiimiin</a:t>
            </a:r>
            <a:r>
              <a:rPr lang="en-US"/>
              <a:t>:</a:t>
            </a:r>
            <a:br>
              <a:rPr lang="en-US"/>
            </a:br>
            <a:endParaRPr lang="en-US"/>
          </a:p>
          <a:p>
            <a:pPr algn="ctr"/>
            <a:r>
              <a:rPr lang="en-US" err="1"/>
              <a:t>Kouluvalmentaja</a:t>
            </a:r>
            <a:br>
              <a:rPr lang="en-US"/>
            </a:br>
            <a:r>
              <a:rPr lang="en-US" err="1"/>
              <a:t>Turvatutor</a:t>
            </a:r>
            <a:endParaRPr lang="en-US"/>
          </a:p>
          <a:p>
            <a:pPr algn="ctr"/>
            <a:r>
              <a:rPr lang="en-US" err="1"/>
              <a:t>Erityisopettaja</a:t>
            </a:r>
            <a:br>
              <a:rPr lang="en-US"/>
            </a:br>
            <a:br>
              <a:rPr lang="en-US"/>
            </a:br>
            <a:r>
              <a:rPr lang="en-US" err="1"/>
              <a:t>Psykologi</a:t>
            </a:r>
            <a:br>
              <a:rPr lang="en-US"/>
            </a:br>
            <a:r>
              <a:rPr lang="en-US" err="1"/>
              <a:t>Terveydenhoitaja</a:t>
            </a:r>
            <a:br>
              <a:rPr lang="en-US"/>
            </a:br>
            <a:r>
              <a:rPr lang="en-US" err="1"/>
              <a:t>Kuraattori</a:t>
            </a:r>
            <a:br>
              <a:rPr lang="en-US"/>
            </a:br>
            <a:br>
              <a:rPr lang="en-US"/>
            </a:br>
            <a:r>
              <a:rPr lang="en-US" err="1"/>
              <a:t>Lastensuojelu</a:t>
            </a:r>
            <a:endParaRPr lang="en-US"/>
          </a:p>
          <a:p>
            <a:pPr algn="ctr"/>
            <a:r>
              <a:rPr lang="en-US" err="1"/>
              <a:t>Ankkuri-poliisi</a:t>
            </a:r>
            <a:endParaRPr lang="en-US"/>
          </a:p>
          <a:p>
            <a:pPr algn="ctr"/>
            <a:r>
              <a:rPr lang="en-US"/>
              <a:t>SOMETURVA</a:t>
            </a:r>
          </a:p>
          <a:p>
            <a:pPr algn="ctr"/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54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B33B14-4D4C-1C24-1656-AC418B16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251" y="872865"/>
            <a:ext cx="10515600" cy="924560"/>
          </a:xfrm>
        </p:spPr>
        <p:txBody>
          <a:bodyPr>
            <a:normAutofit/>
          </a:bodyPr>
          <a:lstStyle/>
          <a:p>
            <a:r>
              <a:rPr lang="fi-FI" sz="5400" b="1">
                <a:ea typeface="Calibri"/>
                <a:cs typeface="Calibri"/>
              </a:rPr>
              <a:t>Tärkeitä päivämääriä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B0B2D7-5A66-14CE-D4FF-A6D2B3FA2B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60237" y="2127525"/>
            <a:ext cx="10517765" cy="4338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fi-FI" sz="2200" i="0">
                <a:solidFill>
                  <a:srgbClr val="000000"/>
                </a:solidFill>
                <a:ea typeface="Calibri"/>
                <a:cs typeface="Calibri"/>
              </a:rPr>
              <a:t>Valokuvaus vko 40 29.9. - 3.10.</a:t>
            </a:r>
            <a:endParaRPr lang="fi-FI"/>
          </a:p>
          <a:p>
            <a:pPr marL="342900" indent="-342900" algn="l">
              <a:buChar char="•"/>
            </a:pPr>
            <a:r>
              <a:rPr lang="fi-FI" sz="2200" i="0">
                <a:solidFill>
                  <a:srgbClr val="000000"/>
                </a:solidFill>
                <a:ea typeface="Calibri"/>
                <a:cs typeface="Calibri"/>
              </a:rPr>
              <a:t>Koulupäivä la 29.11. (Vapaapäivä keväällä pe 15.5.)</a:t>
            </a:r>
          </a:p>
          <a:p>
            <a:pPr marL="342900" indent="-342900" algn="l">
              <a:buChar char="•"/>
            </a:pPr>
            <a:r>
              <a:rPr lang="fi-FI" sz="2200" i="0">
                <a:solidFill>
                  <a:srgbClr val="000000"/>
                </a:solidFill>
                <a:ea typeface="Calibri"/>
                <a:cs typeface="Calibri"/>
              </a:rPr>
              <a:t>Kaikkien 8. luokkalaisten Taidetestaajat-retki Helsinkiin ke 5.11. </a:t>
            </a:r>
            <a:endParaRPr lang="fi-FI" sz="2200" i="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fi-FI" sz="2200" i="0">
                <a:ea typeface="Calibri"/>
                <a:cs typeface="Calibri"/>
              </a:rPr>
              <a:t>Keväällä Taidetestaajien teatterivierailu Tampereen Teatteriin: 8ABC 21.1. ja 8DEG 18.2.</a:t>
            </a:r>
          </a:p>
          <a:p>
            <a:pPr marL="342900" indent="-342900" algn="l">
              <a:buChar char="•"/>
            </a:pPr>
            <a:r>
              <a:rPr lang="fi-FI" sz="2200" i="0">
                <a:ea typeface="Calibri"/>
                <a:cs typeface="Calibri"/>
              </a:rPr>
              <a:t>Oppimiskeskustelut alkavat loppuvuodesta</a:t>
            </a:r>
          </a:p>
          <a:p>
            <a:pPr marL="342900" indent="-342900" algn="l">
              <a:buChar char="•"/>
            </a:pPr>
            <a:r>
              <a:rPr lang="fi-FI" i="0">
                <a:ea typeface="Calibri"/>
                <a:cs typeface="Calibri"/>
              </a:rPr>
              <a:t>TET-harjoittelu: 20.4.-24.4.2026?</a:t>
            </a:r>
            <a:endParaRPr lang="fi-FI"/>
          </a:p>
          <a:p>
            <a:pPr algn="l"/>
            <a:endParaRPr lang="fi-FI" i="0">
              <a:ea typeface="Calibri"/>
              <a:cs typeface="Calibri"/>
            </a:endParaRPr>
          </a:p>
          <a:p>
            <a:pPr algn="l"/>
            <a:endParaRPr lang="fi-FI" i="0">
              <a:ea typeface="Calibri"/>
              <a:cs typeface="Calibri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712068-98C5-7440-D67D-4D5114540F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D78C21-47CD-4090-848B-CDE75E453B56}" type="datetime1">
              <a:rPr lang="fi-FI" smtClean="0"/>
              <a:t>9.9.2025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7DE1DB9-DC91-9CCF-B9CC-FB25A33C9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dirty="0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6389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D42BA7-230E-459F-4F74-D47F91BF7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7738" y="770467"/>
            <a:ext cx="6298065" cy="3352800"/>
          </a:xfrm>
        </p:spPr>
        <p:txBody>
          <a:bodyPr>
            <a:normAutofit/>
          </a:bodyPr>
          <a:lstStyle/>
          <a:p>
            <a:r>
              <a:rPr lang="fi-FI" sz="7500"/>
              <a:t>Oppilaanohjaus yläkoulun aikana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BE0CAA9-5C33-9D57-45E9-C95AE91AE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68264" y="4206876"/>
            <a:ext cx="5437067" cy="1645920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FFFFFF"/>
                </a:solidFill>
              </a:rPr>
              <a:t>”Ei koulua vaan elämää varten”</a:t>
            </a:r>
          </a:p>
        </p:txBody>
      </p:sp>
      <p:pic>
        <p:nvPicPr>
          <p:cNvPr id="6" name="Kuva 5" descr="Kuva, joka sisältää kohteen hedelmä, puu, omena, oksa&#10;&#10;Kuvaus luotu automaattisesti">
            <a:extLst>
              <a:ext uri="{FF2B5EF4-FFF2-40B4-BE49-F238E27FC236}">
                <a16:creationId xmlns:a16="http://schemas.microsoft.com/office/drawing/2014/main" id="{A5CD0C37-8A73-AE30-E8F1-1F558EECC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6316" r="28680" b="-2"/>
          <a:stretch/>
        </p:blipFill>
        <p:spPr>
          <a:xfrm>
            <a:off x="-10288" y="10"/>
            <a:ext cx="4628007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05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5D218D-52FA-BC29-198C-69AAD204C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AE3415"/>
                </a:solidFill>
              </a:rPr>
              <a:t>Oppilaanohjauksen tehtävänä 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45916C-3870-4969-0FF4-8C684B9C6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6877083" cy="37661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>
                <a:latin typeface="Open Sans"/>
                <a:ea typeface="Open Sans"/>
                <a:cs typeface="Open Sans"/>
              </a:rPr>
              <a:t>tukea oppilaan itsetuntemusta </a:t>
            </a:r>
          </a:p>
          <a:p>
            <a:r>
              <a:rPr lang="fi-FI">
                <a:latin typeface="Open Sans"/>
                <a:ea typeface="Open Sans"/>
                <a:cs typeface="Open Sans"/>
              </a:rPr>
              <a:t>edistää oppilaan opiskeluvalmiuksia</a:t>
            </a:r>
          </a:p>
          <a:p>
            <a:r>
              <a:rPr lang="fi-FI">
                <a:latin typeface="Open Sans"/>
                <a:ea typeface="Open Sans"/>
                <a:cs typeface="Open Sans"/>
              </a:rPr>
              <a:t>tukea oppilaan koulupolkua jatko-opintoihin</a:t>
            </a:r>
            <a:endParaRPr lang="fi-FI"/>
          </a:p>
          <a:p>
            <a:r>
              <a:rPr lang="fi-FI">
                <a:latin typeface="Open Sans"/>
                <a:ea typeface="Open Sans"/>
                <a:cs typeface="Open Sans"/>
              </a:rPr>
              <a:t>tukea elämänsuunnittelua</a:t>
            </a:r>
          </a:p>
          <a:p>
            <a:r>
              <a:rPr lang="fi-FI">
                <a:latin typeface="Open Sans"/>
                <a:ea typeface="Open Sans"/>
                <a:cs typeface="Open Sans"/>
              </a:rPr>
              <a:t>antaa valmiuksia työelämää varten</a:t>
            </a:r>
          </a:p>
          <a:p>
            <a:r>
              <a:rPr lang="fi-FI">
                <a:latin typeface="Open Sans"/>
                <a:ea typeface="Open Sans"/>
                <a:cs typeface="Open Sans"/>
              </a:rPr>
              <a:t>tehdä yhteistyötä huoltajien kanssa (opo tiedottaa Wilman kautta yhteisistä asioista).</a:t>
            </a:r>
          </a:p>
          <a:p>
            <a:pPr marL="0" indent="0">
              <a:buNone/>
            </a:pPr>
            <a:endParaRPr lang="fi-FI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fi-FI"/>
          </a:p>
        </p:txBody>
      </p:sp>
      <p:pic>
        <p:nvPicPr>
          <p:cNvPr id="6" name="Kuva 5" descr="Kuva, joka sisältää kohteen hedelmä, Luonnonmukainen ruoka, tuote, Paikallinen ruoka&#10;&#10;Kuvaus luotu automaattisesti">
            <a:extLst>
              <a:ext uri="{FF2B5EF4-FFF2-40B4-BE49-F238E27FC236}">
                <a16:creationId xmlns:a16="http://schemas.microsoft.com/office/drawing/2014/main" id="{9E1388B6-D53B-3B5A-125D-16ADE342F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3580" r="31869" b="-2"/>
          <a:stretch/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3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2194A2-532C-DB01-786F-BBAC71F6D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fi-FI" sz="5000">
                <a:solidFill>
                  <a:srgbClr val="294B6D"/>
                </a:solidFill>
              </a:rPr>
              <a:t>Mitä oppilaanohjauksessa tapahtuu 8-luokan aikana?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027C14E-988C-F2FF-E33A-0D3994F8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01" y="2161542"/>
            <a:ext cx="7437881" cy="460248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 b="1"/>
              <a:t>Oppitunteja</a:t>
            </a:r>
            <a:r>
              <a:rPr lang="fi-FI" sz="2000"/>
              <a:t> 8- luokalla kevätlukukauden ajan</a:t>
            </a:r>
            <a:endParaRPr lang="fi-FI" sz="2000">
              <a:ea typeface="Calibri"/>
              <a:cs typeface="Calibri"/>
            </a:endParaRPr>
          </a:p>
          <a:p>
            <a:r>
              <a:rPr lang="fi-FI" sz="2000" b="1"/>
              <a:t>TET-harjoittelu: 20.4.-24.4.2026?</a:t>
            </a:r>
            <a:endParaRPr lang="fi-FI" sz="2000">
              <a:ea typeface="Calibri"/>
              <a:cs typeface="Calibri"/>
            </a:endParaRPr>
          </a:p>
          <a:p>
            <a:r>
              <a:rPr lang="fi-FI" sz="2000" b="1"/>
              <a:t>Henkilökohtaiset ohjauskeskustelut:</a:t>
            </a:r>
            <a:r>
              <a:rPr lang="fi-FI" sz="2000"/>
              <a:t> 8.luokalla tehdään ohjauksessa ensimmäinen jatkokoulutussuunnitelma – suunnitelman tekemistä jatketaan/täydennetään 9-luokalla</a:t>
            </a:r>
            <a:endParaRPr lang="fi-FI" sz="2000">
              <a:ea typeface="Calibri"/>
              <a:cs typeface="Calibri"/>
            </a:endParaRPr>
          </a:p>
          <a:p>
            <a:r>
              <a:rPr lang="fi-FI" sz="2000" b="1"/>
              <a:t>Lyhyiden valinnaisaineiden valinnat: Oppilas valitsee 9-luokalle kaksi lyhyttä valinnaista tammi-helmikuussa</a:t>
            </a:r>
            <a:endParaRPr lang="fi-FI" sz="2000">
              <a:ea typeface="Calibri"/>
              <a:cs typeface="Calibri"/>
            </a:endParaRPr>
          </a:p>
          <a:p>
            <a:r>
              <a:rPr lang="fi-FI" sz="2000"/>
              <a:t>(yksi valinnainen syksylle, toinen keväälle)</a:t>
            </a:r>
            <a:endParaRPr lang="fi-FI" sz="2000">
              <a:ea typeface="Calibri"/>
              <a:cs typeface="Calibri"/>
            </a:endParaRPr>
          </a:p>
          <a:p>
            <a:r>
              <a:rPr lang="fi-FI" sz="2000" b="1"/>
              <a:t>Jatko-opintoilta</a:t>
            </a:r>
            <a:r>
              <a:rPr lang="fi-FI" sz="2000"/>
              <a:t> huoltajille </a:t>
            </a:r>
            <a:r>
              <a:rPr lang="fi-FI" sz="2000" err="1"/>
              <a:t>Teamsissa</a:t>
            </a:r>
            <a:r>
              <a:rPr lang="fi-FI" sz="2000"/>
              <a:t> huhtikuussa 2026</a:t>
            </a:r>
            <a:endParaRPr lang="fi-FI" sz="2000">
              <a:ea typeface="Calibri"/>
              <a:cs typeface="Calibri"/>
            </a:endParaRPr>
          </a:p>
          <a:p>
            <a:r>
              <a:rPr lang="fi-FI" sz="2000" b="1"/>
              <a:t>Tutustumispäiviä </a:t>
            </a:r>
            <a:r>
              <a:rPr lang="fi-FI" sz="2000"/>
              <a:t>mm. </a:t>
            </a:r>
            <a:r>
              <a:rPr lang="fi-FI" sz="2000" err="1"/>
              <a:t>Tredun</a:t>
            </a:r>
            <a:r>
              <a:rPr lang="fi-FI" sz="2000"/>
              <a:t> koulutuksiin keväällä 2026 </a:t>
            </a:r>
            <a:endParaRPr lang="fi-FI" sz="2000">
              <a:ea typeface="Calibri"/>
              <a:cs typeface="Calibri"/>
            </a:endParaRPr>
          </a:p>
          <a:p>
            <a:endParaRPr lang="fi-FI" sz="2000">
              <a:ea typeface="Calibri"/>
              <a:cs typeface="Calibri"/>
            </a:endParaRPr>
          </a:p>
          <a:p>
            <a:endParaRPr lang="fi-FI" sz="2000">
              <a:ea typeface="Calibri"/>
              <a:cs typeface="Calibri"/>
            </a:endParaRPr>
          </a:p>
        </p:txBody>
      </p:sp>
      <p:pic>
        <p:nvPicPr>
          <p:cNvPr id="5" name="Kuva 4" descr="Pyöreät askelluskivet vedessä">
            <a:extLst>
              <a:ext uri="{FF2B5EF4-FFF2-40B4-BE49-F238E27FC236}">
                <a16:creationId xmlns:a16="http://schemas.microsoft.com/office/drawing/2014/main" id="{AB513A5E-9C0B-BD6E-4E0E-B1567FF45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6" r="28484" b="1"/>
          <a:stretch/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3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AE422C-98AF-8671-5CFC-A4149A258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62" y="353482"/>
            <a:ext cx="7115176" cy="165819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3E4E60"/>
                </a:solidFill>
              </a:rPr>
              <a:t>Milloin opoon kannattaa olla yhteydessä?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E59737-A500-BC9F-C697-7FE8A11A5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62" y="2290813"/>
            <a:ext cx="6877083" cy="4213705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fi-FI" sz="2600"/>
              <a:t>Ole yhteydessä Wilman kautta, soittamalla tai sähköpostitse ja saa tulla myös käymään</a:t>
            </a:r>
            <a:r>
              <a:rPr lang="fi-FI" sz="2600">
                <a:sym typeface="Wingdings" panose="05000000000000000000" pitchFamily="2" charset="2"/>
              </a:rPr>
              <a:t></a:t>
            </a:r>
          </a:p>
          <a:p>
            <a:pPr>
              <a:buFontTx/>
              <a:buChar char="-"/>
            </a:pPr>
            <a:r>
              <a:rPr lang="fi-FI" sz="2600">
                <a:sym typeface="Wingdings" panose="05000000000000000000" pitchFamily="2" charset="2"/>
              </a:rPr>
              <a:t>Ole yhteydessä, kun lapsellasi on esimerkiksi koulumotivaatiohaasteita ja jatko-opintoihin liittyviä asioita.</a:t>
            </a:r>
          </a:p>
          <a:p>
            <a:pPr>
              <a:buFontTx/>
              <a:buChar char="-"/>
            </a:pPr>
            <a:r>
              <a:rPr lang="fi-FI" sz="2600">
                <a:sym typeface="Wingdings" panose="05000000000000000000" pitchFamily="2" charset="2"/>
              </a:rPr>
              <a:t>Huoltajat ovat aina tervetulleita oppilaan henkilökohtaiseen ohjaukseen. Ilmoita toiveestasi osallistua opolle etukäteen.</a:t>
            </a:r>
          </a:p>
          <a:p>
            <a:pPr>
              <a:buFontTx/>
              <a:buChar char="-"/>
            </a:pPr>
            <a:r>
              <a:rPr lang="fi-FI" sz="2600">
                <a:sym typeface="Wingdings" panose="05000000000000000000" pitchFamily="2" charset="2"/>
              </a:rPr>
              <a:t>Opot osallistuvat oppilaspalavereihin esim. jos oppilaalla on opiskeluun liittyviä haasteita tai terveydellisiä ja sosiaalisia asioita, jotka vaikuttavat jatko-opintoihin. </a:t>
            </a:r>
          </a:p>
          <a:p>
            <a:pPr>
              <a:buFontTx/>
              <a:buChar char="-"/>
            </a:pPr>
            <a:endParaRPr lang="fi-FI" sz="200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i-FI" sz="200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i-FI" sz="2000"/>
          </a:p>
        </p:txBody>
      </p:sp>
      <p:pic>
        <p:nvPicPr>
          <p:cNvPr id="5" name="Kuva 4" descr="Työtoverien neuvottelu">
            <a:extLst>
              <a:ext uri="{FF2B5EF4-FFF2-40B4-BE49-F238E27FC236}">
                <a16:creationId xmlns:a16="http://schemas.microsoft.com/office/drawing/2014/main" id="{1F12A266-3D18-C5D0-05E5-EB3807B9F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2" r="31437" b="-2"/>
          <a:stretch/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E75E61-ECA7-1FB2-ABD0-42F9EDE6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499533"/>
            <a:ext cx="7115176" cy="1658198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3B4F40"/>
                </a:solidFill>
              </a:rPr>
              <a:t>Oppilaanohjaajat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CFFCC84-264F-84DD-31F3-C214BF88A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1981200"/>
            <a:ext cx="6877083" cy="3766185"/>
          </a:xfrm>
        </p:spPr>
        <p:txBody>
          <a:bodyPr>
            <a:normAutofit/>
          </a:bodyPr>
          <a:lstStyle/>
          <a:p>
            <a:r>
              <a:rPr lang="fi-FI" sz="2000" b="1"/>
              <a:t>LUOKAT 8a, 8b, 8c, 8ig</a:t>
            </a:r>
          </a:p>
          <a:p>
            <a:r>
              <a:rPr lang="fi-FI" sz="2000" b="1"/>
              <a:t>Päivi Tapaninen</a:t>
            </a:r>
            <a:r>
              <a:rPr lang="fi-FI" sz="2000"/>
              <a:t> puh. 040 806 4090</a:t>
            </a:r>
          </a:p>
          <a:p>
            <a:pPr marL="0" indent="0">
              <a:buNone/>
            </a:pPr>
            <a:r>
              <a:rPr lang="fi-FI" sz="2000">
                <a:hlinkClick r:id="rId3"/>
              </a:rPr>
              <a:t>paivi.tapaninen@tampere.fi</a:t>
            </a:r>
            <a:endParaRPr lang="fi-FI" sz="2000"/>
          </a:p>
          <a:p>
            <a:endParaRPr lang="fi-FI" sz="2000"/>
          </a:p>
          <a:p>
            <a:r>
              <a:rPr lang="fi-FI" sz="2000" b="1"/>
              <a:t>LUOKAT 8d, 8e, 8h</a:t>
            </a:r>
            <a:endParaRPr lang="fi-FI" sz="2000"/>
          </a:p>
          <a:p>
            <a:r>
              <a:rPr lang="fi-FI" sz="2000" b="1"/>
              <a:t>Minna Löytty-Rissanen </a:t>
            </a:r>
            <a:r>
              <a:rPr lang="fi-FI" sz="2000"/>
              <a:t>puh. 041 730 6839</a:t>
            </a:r>
          </a:p>
          <a:p>
            <a:pPr marL="0" indent="0">
              <a:buNone/>
            </a:pPr>
            <a:r>
              <a:rPr lang="fi-FI" sz="2000">
                <a:hlinkClick r:id="rId4"/>
              </a:rPr>
              <a:t>minna.loytty-rissanen@tampere.fi</a:t>
            </a:r>
            <a:endParaRPr lang="fi-FI" sz="2000"/>
          </a:p>
          <a:p>
            <a:pPr marL="0" indent="0">
              <a:buNone/>
            </a:pPr>
            <a:endParaRPr lang="fi-FI" sz="2000"/>
          </a:p>
          <a:p>
            <a:pPr marL="4572" lvl="1" indent="0">
              <a:buNone/>
            </a:pPr>
            <a:r>
              <a:rPr lang="fi-FI" sz="2000"/>
              <a:t> </a:t>
            </a:r>
            <a:endParaRPr lang="fi-FI" sz="2000" b="1"/>
          </a:p>
        </p:txBody>
      </p:sp>
      <p:pic>
        <p:nvPicPr>
          <p:cNvPr id="13" name="Kuva 12" descr="Kuva, joka sisältää kohteen hedelmä, puu, piha-, omena&#10;&#10;Kuvaus luotu automaattisesti">
            <a:extLst>
              <a:ext uri="{FF2B5EF4-FFF2-40B4-BE49-F238E27FC236}">
                <a16:creationId xmlns:a16="http://schemas.microsoft.com/office/drawing/2014/main" id="{797AD072-3EEE-1F8D-AEA0-EEEF739A5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284" r="32066" b="-2"/>
          <a:stretch/>
        </p:blipFill>
        <p:spPr>
          <a:xfrm>
            <a:off x="8114537" y="10"/>
            <a:ext cx="4077463" cy="6864408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CC363F41-9F33-451B-1038-2E17028BDFE3}"/>
              </a:ext>
            </a:extLst>
          </p:cNvPr>
          <p:cNvSpPr txBox="1"/>
          <p:nvPr/>
        </p:nvSpPr>
        <p:spPr>
          <a:xfrm>
            <a:off x="9947476" y="6664363"/>
            <a:ext cx="224452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>
                <a:solidFill>
                  <a:srgbClr val="FFFFFF"/>
                </a:solidFill>
                <a:hlinkClick r:id="rId6" tooltip="https://www.flickr.com/photos/sunrise/801530640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Tämä kuva</a:t>
            </a:r>
            <a:r>
              <a:rPr lang="fi-FI" sz="700">
                <a:solidFill>
                  <a:srgbClr val="FFFFFF"/>
                </a:solidFill>
              </a:rPr>
              <a:t>, tekijä Tuntematon tekijä, käyttöoikeus: </a:t>
            </a:r>
            <a:r>
              <a:rPr lang="fi-FI" sz="70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fi-FI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85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B33B14-4D4C-1C24-1656-AC418B16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251" y="872865"/>
            <a:ext cx="10515600" cy="924560"/>
          </a:xfrm>
        </p:spPr>
        <p:txBody>
          <a:bodyPr>
            <a:normAutofit/>
          </a:bodyPr>
          <a:lstStyle/>
          <a:p>
            <a:r>
              <a:rPr lang="fi-FI" sz="5400" b="1">
                <a:ea typeface="Calibri"/>
                <a:cs typeface="Calibri"/>
              </a:rPr>
              <a:t>8.lk päättyvät oppiaineet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B0B2D7-5A66-14CE-D4FF-A6D2B3FA2B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60237" y="2127525"/>
            <a:ext cx="10517765" cy="4338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fi-FI" sz="2800" i="0">
                <a:ea typeface="Calibri"/>
                <a:cs typeface="Calibri"/>
              </a:rPr>
              <a:t>Musiikki (jos ei ole valinnut </a:t>
            </a:r>
            <a:r>
              <a:rPr lang="fi-FI" sz="2800" i="0">
                <a:ea typeface="+mn-lt"/>
                <a:cs typeface="+mn-lt"/>
              </a:rPr>
              <a:t>taito- ja taideainevalinnaiseksi) </a:t>
            </a:r>
          </a:p>
          <a:p>
            <a:pPr marL="342900" indent="-342900" algn="l">
              <a:buChar char="•"/>
            </a:pPr>
            <a:r>
              <a:rPr lang="fi-FI" sz="2800" i="0">
                <a:ea typeface="Calibri"/>
                <a:cs typeface="Calibri"/>
              </a:rPr>
              <a:t>Historia</a:t>
            </a:r>
          </a:p>
          <a:p>
            <a:pPr algn="l"/>
            <a:endParaRPr lang="fi-FI" i="0">
              <a:ea typeface="Calibri"/>
              <a:cs typeface="Calibri"/>
            </a:endParaRPr>
          </a:p>
          <a:p>
            <a:pPr algn="l"/>
            <a:endParaRPr lang="fi-FI" i="0">
              <a:ea typeface="Calibri"/>
              <a:cs typeface="Calibri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712068-98C5-7440-D67D-4D5114540F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D78C21-47CD-4090-848B-CDE75E453B56}" type="datetime1">
              <a:rPr lang="fi-FI" smtClean="0"/>
              <a:t>9.9.2025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7DE1DB9-DC91-9CCF-B9CC-FB25A33C9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dirty="0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5556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B75A147-103A-680E-A8F3-8D1045AF3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fi-FI" sz="2800"/>
              <a:t>Terveys ja ammatinvalinta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Kuva 4" descr="Kuva, joka sisältää kohteen Lääketieteelliset välineet, muovi, aqua, Sähkönsininen&#10;&#10;Tekoälyn generoima sisältö voi olla virheellistä.">
            <a:extLst>
              <a:ext uri="{FF2B5EF4-FFF2-40B4-BE49-F238E27FC236}">
                <a16:creationId xmlns:a16="http://schemas.microsoft.com/office/drawing/2014/main" id="{3431B134-C866-D9AA-A957-8FFE4AC92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951" r="5447" b="-2"/>
          <a:stretch>
            <a:fillRect/>
          </a:stretch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F42E43-2CEB-0DF4-D3F6-812D8A914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536" y="2643626"/>
            <a:ext cx="7579581" cy="44010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z="1800"/>
              <a:t>Jokaiselle 8.-luokkalaiselle tehdään terveystarkastus, jossa arvioidaan myös terveydentilaa ammatinvalinnan näkökulmasta.</a:t>
            </a:r>
            <a:endParaRPr lang="fi-FI" sz="1800">
              <a:ea typeface="Calibri"/>
              <a:cs typeface="Calibri"/>
            </a:endParaRPr>
          </a:p>
          <a:p>
            <a:r>
              <a:rPr lang="fi-FI" sz="1800">
                <a:ea typeface="Calibri"/>
                <a:cs typeface="Calibri"/>
              </a:rPr>
              <a:t>MOVE!-mittaukset ovat tukena terveydentilaa arvioitaessa.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>
                <a:ea typeface="Calibri"/>
                <a:cs typeface="Calibri"/>
              </a:rPr>
              <a:t>Laaja terveystarkastus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fi-FI" sz="1600">
                <a:ea typeface="Calibri"/>
                <a:cs typeface="Calibri"/>
              </a:rPr>
              <a:t>Oppimiskeskustelu</a:t>
            </a:r>
            <a:endParaRPr lang="fi-FI" sz="1600"/>
          </a:p>
          <a:p>
            <a:r>
              <a:rPr lang="fi-FI" sz="1800"/>
              <a:t>Terveydenhuolto ei voi siirtää tätä tietoa opinto-ohjaajalle salassapitolain takia.</a:t>
            </a:r>
            <a:endParaRPr lang="fi-FI" sz="1800">
              <a:ea typeface="Calibri"/>
              <a:cs typeface="Calibri"/>
            </a:endParaRPr>
          </a:p>
          <a:p>
            <a:r>
              <a:rPr lang="fi-FI" sz="1800" b="1"/>
              <a:t>-&gt; Toivomme, että huoltaja ilmoittaa opolle, mikäli terveydentila pitää ottaa huomioon ammatinvalinnassa</a:t>
            </a:r>
            <a:r>
              <a:rPr lang="fi-FI" sz="1800"/>
              <a:t> (esim. allergiat, epilepsia, ADHD, diabetes)</a:t>
            </a:r>
            <a:endParaRPr lang="fi-FI" sz="1800">
              <a:ea typeface="Calibri"/>
              <a:cs typeface="Calibri"/>
            </a:endParaRPr>
          </a:p>
          <a:p>
            <a:r>
              <a:rPr lang="fi-FI" sz="1800"/>
              <a:t>Terveydenhuolto ottaa kantaa, vaikuttaako sairaus ammatinvalintaan, ei opinto-ohjaaja.</a:t>
            </a:r>
            <a:endParaRPr lang="fi-FI" sz="1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6" name="Kuva 5" descr="Move! | Opetushallitus">
            <a:extLst>
              <a:ext uri="{FF2B5EF4-FFF2-40B4-BE49-F238E27FC236}">
                <a16:creationId xmlns:a16="http://schemas.microsoft.com/office/drawing/2014/main" id="{5E742324-DBAF-44D3-4E89-C9E80E953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9230" y="24262"/>
            <a:ext cx="8508520" cy="274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29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0E3E04-1B0E-EC9B-F91A-AF6F7E531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412" y="1051344"/>
            <a:ext cx="10515600" cy="1060926"/>
          </a:xfrm>
        </p:spPr>
        <p:txBody>
          <a:bodyPr/>
          <a:lstStyle/>
          <a:p>
            <a:r>
              <a:rPr lang="fi-FI">
                <a:ea typeface="Calibri Light"/>
                <a:cs typeface="Calibri Light"/>
              </a:rPr>
              <a:t>Luokanohjaajat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55270E-461C-7193-EB34-8493CDF9FC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0392" y="2565749"/>
            <a:ext cx="10514798" cy="36778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fi-FI">
                <a:ea typeface="Calibri" panose="020F0502020204030204"/>
                <a:cs typeface="Calibri" panose="020F0502020204030204"/>
              </a:rPr>
              <a:t>8A Jaakko Ahokas</a:t>
            </a:r>
          </a:p>
          <a:p>
            <a:pPr algn="l"/>
            <a:r>
              <a:rPr lang="fi-FI">
                <a:ea typeface="Calibri" panose="020F0502020204030204"/>
                <a:cs typeface="Calibri" panose="020F0502020204030204"/>
              </a:rPr>
              <a:t>8B Topias Mikkonen</a:t>
            </a:r>
          </a:p>
          <a:p>
            <a:pPr algn="l"/>
            <a:r>
              <a:rPr lang="fi-FI">
                <a:ea typeface="Calibri" panose="020F0502020204030204"/>
                <a:cs typeface="Calibri" panose="020F0502020204030204"/>
              </a:rPr>
              <a:t>8C Sini Siukonen</a:t>
            </a:r>
          </a:p>
          <a:p>
            <a:pPr algn="l"/>
            <a:r>
              <a:rPr lang="fi-FI">
                <a:ea typeface="Calibri" panose="020F0502020204030204"/>
                <a:cs typeface="Calibri" panose="020F0502020204030204"/>
              </a:rPr>
              <a:t>8D Tytti Kuokkanen</a:t>
            </a:r>
          </a:p>
          <a:p>
            <a:pPr algn="l"/>
            <a:r>
              <a:rPr lang="fi-FI">
                <a:ea typeface="Calibri" panose="020F0502020204030204"/>
                <a:cs typeface="Calibri" panose="020F0502020204030204"/>
              </a:rPr>
              <a:t>8E Suvi </a:t>
            </a:r>
            <a:r>
              <a:rPr lang="fi-FI" err="1">
                <a:ea typeface="Calibri" panose="020F0502020204030204"/>
                <a:cs typeface="Calibri" panose="020F0502020204030204"/>
              </a:rPr>
              <a:t>Nordenswan</a:t>
            </a:r>
          </a:p>
          <a:p>
            <a:pPr algn="l"/>
            <a:r>
              <a:rPr lang="fi-FI">
                <a:ea typeface="Calibri" panose="020F0502020204030204"/>
                <a:cs typeface="Calibri" panose="020F0502020204030204"/>
              </a:rPr>
              <a:t>8H Aleksi Savela</a:t>
            </a:r>
          </a:p>
          <a:p>
            <a:pPr algn="l"/>
            <a:r>
              <a:rPr lang="fi-FI">
                <a:ea typeface="Calibri" panose="020F0502020204030204"/>
                <a:cs typeface="Calibri" panose="020F0502020204030204"/>
              </a:rPr>
              <a:t>8I Katja Sarparanta</a:t>
            </a:r>
          </a:p>
          <a:p>
            <a:pPr algn="l"/>
            <a:r>
              <a:rPr lang="fi-FI">
                <a:ea typeface="Calibri" panose="020F0502020204030204"/>
                <a:cs typeface="Calibri" panose="020F0502020204030204"/>
              </a:rPr>
              <a:t>8G Tuija Järvinen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8C3BD-5143-2F9E-DCED-B71FA856F0FA}"/>
              </a:ext>
            </a:extLst>
          </p:cNvPr>
          <p:cNvSpPr txBox="1"/>
          <p:nvPr/>
        </p:nvSpPr>
        <p:spPr>
          <a:xfrm>
            <a:off x="6861348" y="2715950"/>
            <a:ext cx="40640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ea typeface="Calibri"/>
                <a:cs typeface="Calibri"/>
              </a:rPr>
              <a:t>Erityisopettajat</a:t>
            </a:r>
            <a:r>
              <a:rPr lang="en-US" sz="2400" b="1">
                <a:ea typeface="Calibri"/>
                <a:cs typeface="Calibri"/>
              </a:rPr>
              <a:t> </a:t>
            </a:r>
            <a:endParaRPr lang="en-US" sz="2400" b="1" err="1">
              <a:ea typeface="Calibri"/>
              <a:cs typeface="Calibri"/>
            </a:endParaRPr>
          </a:p>
          <a:p>
            <a:endParaRPr lang="en-US" sz="2400" b="1">
              <a:ea typeface="Calibri"/>
              <a:cs typeface="Calibri"/>
            </a:endParaRPr>
          </a:p>
          <a:p>
            <a:r>
              <a:rPr lang="en-US" sz="2400">
                <a:ea typeface="Calibri"/>
                <a:cs typeface="Calibri"/>
              </a:rPr>
              <a:t>Mervi Ahonen 8A, 8B </a:t>
            </a:r>
          </a:p>
          <a:p>
            <a:r>
              <a:rPr lang="en-US" sz="2400">
                <a:ea typeface="Calibri"/>
                <a:cs typeface="Calibri"/>
              </a:rPr>
              <a:t>Markus </a:t>
            </a:r>
            <a:r>
              <a:rPr lang="en-US" sz="2400" err="1">
                <a:ea typeface="Calibri"/>
                <a:cs typeface="Calibri"/>
              </a:rPr>
              <a:t>Mantila</a:t>
            </a:r>
            <a:r>
              <a:rPr lang="en-US" sz="2400">
                <a:ea typeface="Calibri"/>
                <a:cs typeface="Calibri"/>
              </a:rPr>
              <a:t> 8E</a:t>
            </a:r>
          </a:p>
          <a:p>
            <a:r>
              <a:rPr lang="en-US" sz="2400">
                <a:ea typeface="Calibri"/>
                <a:cs typeface="Calibri"/>
              </a:rPr>
              <a:t>Kaisa Tani 8C, 8D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11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A0CBE2-34A7-2CB2-5529-67045FED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Oppilasurheilutapahtumat</a:t>
            </a:r>
            <a:br>
              <a:rPr lang="fi-FI"/>
            </a:br>
            <a:r>
              <a:rPr lang="fi-FI" sz="1600">
                <a:ea typeface="+mj-lt"/>
                <a:cs typeface="+mj-lt"/>
                <a:hlinkClick r:id="rId3"/>
              </a:rPr>
              <a:t>Tulevat tapahtumat - Lupa liikkua lupa harrastaa (tampere.fi)</a:t>
            </a:r>
            <a:endParaRPr lang="fi-FI" sz="160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5ADB4EB0-8CF1-B9EE-3938-CFBDC9986BDF}"/>
              </a:ext>
            </a:extLst>
          </p:cNvPr>
          <p:cNvSpPr txBox="1">
            <a:spLocks/>
          </p:cNvSpPr>
          <p:nvPr/>
        </p:nvSpPr>
        <p:spPr>
          <a:xfrm>
            <a:off x="688419" y="2029410"/>
            <a:ext cx="11295030" cy="45956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b="1"/>
              <a:t>Yläkoulu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fi-FI"/>
              <a:t>Tavoite osallistua kaikkiin lajeihin, joihin saamme kokoon oppilasedustuksen</a:t>
            </a:r>
            <a:endParaRPr lang="fi-FI">
              <a:ea typeface="Calibri"/>
              <a:cs typeface="Calibri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fi-FI"/>
              <a:t>Yksilölajeihin EI henkilökuntaa mukaan (eväät + bussikortti järjestyy koulun puolesta)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fi-FI"/>
              <a:t>Joukkuelajeihin henkilökunta mukaan </a:t>
            </a:r>
            <a:endParaRPr lang="fi-FI"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fi-FI" i="1">
                <a:solidFill>
                  <a:srgbClr val="0070C0"/>
                </a:solidFill>
                <a:latin typeface="Avenir Next LT Pro"/>
              </a:rPr>
              <a:t>Valinta-    1. Katsotaan, että 8.-9.lk etulyöntiasemalla (7.lk vuoro tulee         vielä)</a:t>
            </a:r>
            <a:endParaRPr lang="fi-FI">
              <a:solidFill>
                <a:srgbClr val="0070C0"/>
              </a:solidFill>
              <a:latin typeface="Avenir Next LT Pro"/>
            </a:endParaRPr>
          </a:p>
          <a:p>
            <a:pPr marL="457200" lvl="1" indent="0">
              <a:buNone/>
            </a:pPr>
            <a:r>
              <a:rPr lang="fi-FI" i="1">
                <a:solidFill>
                  <a:srgbClr val="0070C0"/>
                </a:solidFill>
                <a:latin typeface="Avenir Next LT Pro"/>
              </a:rPr>
              <a:t>perusteet:  2.1 Katsotaan </a:t>
            </a:r>
            <a:r>
              <a:rPr lang="fi-FI" i="1" err="1">
                <a:solidFill>
                  <a:srgbClr val="0070C0"/>
                </a:solidFill>
                <a:latin typeface="Avenir Next LT Pro"/>
              </a:rPr>
              <a:t>KaKe:t</a:t>
            </a:r>
            <a:r>
              <a:rPr lang="fi-FI" i="1">
                <a:solidFill>
                  <a:srgbClr val="0070C0"/>
                </a:solidFill>
                <a:latin typeface="Avenir Next LT Pro"/>
              </a:rPr>
              <a:t> ja </a:t>
            </a:r>
            <a:r>
              <a:rPr lang="fi-FI" i="1" err="1">
                <a:solidFill>
                  <a:srgbClr val="0070C0"/>
                </a:solidFill>
                <a:latin typeface="Avenir Next LT Pro"/>
              </a:rPr>
              <a:t>jälkät</a:t>
            </a:r>
            <a:r>
              <a:rPr lang="fi-FI" i="1">
                <a:solidFill>
                  <a:srgbClr val="0070C0"/>
                </a:solidFill>
                <a:latin typeface="Avenir Next LT Pro"/>
              </a:rPr>
              <a:t> eli onko kykyä edustaa koulua?</a:t>
            </a:r>
            <a:endParaRPr lang="fi-FI">
              <a:solidFill>
                <a:srgbClr val="0070C0"/>
              </a:solidFill>
              <a:latin typeface="Avenir Next LT Pro"/>
            </a:endParaRPr>
          </a:p>
          <a:p>
            <a:pPr marL="457200" lvl="1" indent="0">
              <a:buNone/>
            </a:pPr>
            <a:r>
              <a:rPr lang="fi-FI" i="1">
                <a:solidFill>
                  <a:srgbClr val="0070C0"/>
                </a:solidFill>
                <a:latin typeface="Avenir Next LT Pro"/>
              </a:rPr>
              <a:t>       2.2 </a:t>
            </a:r>
            <a:r>
              <a:rPr lang="fi-FI" i="1" err="1">
                <a:solidFill>
                  <a:srgbClr val="0070C0"/>
                </a:solidFill>
                <a:latin typeface="Avenir Next LT Pro"/>
              </a:rPr>
              <a:t>Tryout</a:t>
            </a:r>
            <a:r>
              <a:rPr lang="fi-FI" i="1">
                <a:solidFill>
                  <a:srgbClr val="0070C0"/>
                </a:solidFill>
                <a:latin typeface="Avenir Next LT Pro"/>
              </a:rPr>
              <a:t>, jos tarve ja mahdollisuus järjestää. </a:t>
            </a:r>
            <a:endParaRPr lang="fi-FI">
              <a:solidFill>
                <a:srgbClr val="0070C0"/>
              </a:solidFill>
              <a:latin typeface="Avenir Next LT Pro"/>
            </a:endParaRPr>
          </a:p>
          <a:p>
            <a:pPr marL="457200" lvl="1" indent="0">
              <a:buNone/>
            </a:pPr>
            <a:r>
              <a:rPr lang="fi-FI"/>
              <a:t>--&gt; Nettisivuilla ilmoitus tapahtumasta sekä Wilma-viesti osallistujien huoltajille ja opettajille</a:t>
            </a:r>
          </a:p>
          <a:p>
            <a:pPr marL="457200" lvl="1" indent="0">
              <a:buNone/>
            </a:pPr>
            <a:endParaRPr lang="fi-FI"/>
          </a:p>
        </p:txBody>
      </p:sp>
      <p:pic>
        <p:nvPicPr>
          <p:cNvPr id="6" name="Kuva 5" descr="PPPA-SPORT-2023 calls now open for submission - European Commission">
            <a:extLst>
              <a:ext uri="{FF2B5EF4-FFF2-40B4-BE49-F238E27FC236}">
                <a16:creationId xmlns:a16="http://schemas.microsoft.com/office/drawing/2014/main" id="{DE37BCB0-21C3-94D3-DB90-8FF08A005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8681" y="25974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6048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 descr="Lähikuva punavihreästä omenasta puisessa kulhossa">
            <a:extLst>
              <a:ext uri="{FF2B5EF4-FFF2-40B4-BE49-F238E27FC236}">
                <a16:creationId xmlns:a16="http://schemas.microsoft.com/office/drawing/2014/main" id="{2B751171-0E2B-BE01-BE9F-D300BF41C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5E2EAB4-9C7F-31DD-EC42-B033ED64F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ea typeface="Calibri Light"/>
                <a:cs typeface="Calibri Light"/>
              </a:rPr>
              <a:t>Kiitos! 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410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30CAD0-0846-E886-690C-E14BC7CB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Calibri Light"/>
                <a:cs typeface="Calibri Light"/>
              </a:rPr>
              <a:t>Keskustelua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09381C-C52D-D929-DA67-8E2CC02FD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3790"/>
            <a:ext cx="10515600" cy="51864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50000"/>
              </a:lnSpc>
              <a:spcAft>
                <a:spcPts val="1000"/>
              </a:spcAft>
              <a:buAutoNum type="arabicPeriod"/>
            </a:pPr>
            <a:r>
              <a:rPr lang="fi-FI" sz="2400">
                <a:ea typeface="Calibri"/>
                <a:cs typeface="Calibri"/>
              </a:rPr>
              <a:t>Millä mielellä teini yleensä tulee koulusta/ajattelee koulunkäyntiä?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AutoNum type="arabicPeriod"/>
            </a:pPr>
            <a:r>
              <a:rPr lang="fi-FI" sz="2400">
                <a:ea typeface="Calibri"/>
                <a:cs typeface="Calibri"/>
              </a:rPr>
              <a:t>Miten murrosikä on ns. päällä, asteikolla 1-5 (eipä juuri näy – pelkkää teinisäätöä!)?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AutoNum type="arabicPeriod"/>
            </a:pPr>
            <a:r>
              <a:rPr lang="fi-FI" sz="2400">
                <a:ea typeface="Calibri"/>
                <a:cs typeface="Calibri"/>
              </a:rPr>
              <a:t>Käydäänkö teillä keskustelua puhelimen jatkuvasta käytöstä, käyttäytymisestä, nukkumisesta?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AutoNum type="arabicPeriod"/>
            </a:pPr>
            <a:r>
              <a:rPr lang="fi-FI" sz="2400">
                <a:ea typeface="Calibri"/>
                <a:cs typeface="Calibri"/>
              </a:rPr>
              <a:t>Mikä vanhemmuudessa on tällä hetkellä raskasta, mikä kepeää?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  <a:buAutoNum type="arabicPeriod"/>
            </a:pPr>
            <a:r>
              <a:rPr lang="fi-FI" sz="2400">
                <a:ea typeface="Calibri"/>
                <a:cs typeface="Calibri"/>
              </a:rPr>
              <a:t>Mitä toiveita on kodin ja koulun yhteistyölle? </a:t>
            </a:r>
          </a:p>
        </p:txBody>
      </p:sp>
    </p:spTree>
    <p:extLst>
      <p:ext uri="{BB962C8B-B14F-4D97-AF65-F5344CB8AC3E}">
        <p14:creationId xmlns:p14="http://schemas.microsoft.com/office/powerpoint/2010/main" val="885932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CDB786-8A00-E000-FC03-F51B715A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ea typeface="Calibri Light"/>
                <a:cs typeface="Calibri Light"/>
              </a:rPr>
              <a:t>Ylimääräiset diat JOS kysymyksiä....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06DE30-79BE-BD32-ED19-D1A213A96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8787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78323" y="794165"/>
            <a:ext cx="2996458" cy="5269670"/>
            <a:chOff x="0" y="0"/>
            <a:chExt cx="1119793" cy="19693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9793" cy="1969305"/>
            </a:xfrm>
            <a:custGeom>
              <a:avLst/>
              <a:gdLst/>
              <a:ahLst/>
              <a:cxnLst/>
              <a:rect l="l" t="t" r="r" b="b"/>
              <a:pathLst>
                <a:path w="1119793" h="1969305">
                  <a:moveTo>
                    <a:pt x="0" y="0"/>
                  </a:moveTo>
                  <a:lnTo>
                    <a:pt x="1119793" y="0"/>
                  </a:lnTo>
                  <a:lnTo>
                    <a:pt x="1119793" y="1969305"/>
                  </a:lnTo>
                  <a:lnTo>
                    <a:pt x="0" y="1969305"/>
                  </a:lnTo>
                  <a:close/>
                </a:path>
              </a:pathLst>
            </a:custGeom>
            <a:solidFill>
              <a:srgbClr val="F8DE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18062" tIns="18062" rIns="18062" bIns="18062" rtlCol="0" anchor="ctr"/>
            <a:lstStyle/>
            <a:p>
              <a:pPr algn="ctr" defTabSz="609630">
                <a:lnSpc>
                  <a:spcPts val="99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836329" y="1454658"/>
            <a:ext cx="2718427" cy="3948685"/>
            <a:chOff x="0" y="0"/>
            <a:chExt cx="5436853" cy="789736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7052" r="27052"/>
            <a:stretch>
              <a:fillRect/>
            </a:stretch>
          </p:blipFill>
          <p:spPr>
            <a:xfrm>
              <a:off x="0" y="0"/>
              <a:ext cx="5436853" cy="7897369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r="1021" b="750"/>
          <a:stretch>
            <a:fillRect/>
          </a:stretch>
        </p:blipFill>
        <p:spPr>
          <a:xfrm>
            <a:off x="10350494" y="169756"/>
            <a:ext cx="1704382" cy="6554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r="2084" b="1847"/>
          <a:stretch>
            <a:fillRect/>
          </a:stretch>
        </p:blipFill>
        <p:spPr>
          <a:xfrm>
            <a:off x="242780" y="6353212"/>
            <a:ext cx="1231334" cy="31163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12164" y="1709671"/>
            <a:ext cx="7063646" cy="4201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0500" indent="-190500"/>
            <a:r>
              <a:rPr lang="fi-FI" sz="21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Kotien rooli on merkittävä poissaolokierteen varhaisten huolen merkkien havaitsemisessa. Koulussa toivotaan yhteydenottoja havaituista huolista mahdollisimman pian. </a:t>
            </a:r>
            <a:endParaRPr lang="fi-FI"/>
          </a:p>
          <a:p>
            <a:pPr marL="190500" indent="-190500"/>
            <a:endParaRPr lang="fi-FI" sz="21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190500" indent="-190500"/>
            <a:r>
              <a:rPr lang="fi-FI" sz="21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Kouluissa seurataan poissaoloja ja niihin puututaan. Poissaolojen syitä selvitetään yhdessä oppilaan ja huoltajien kanssa.</a:t>
            </a:r>
          </a:p>
          <a:p>
            <a:pPr marL="190500" indent="-190500"/>
            <a:endParaRPr lang="fi-FI" sz="21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190500" indent="-190500"/>
            <a:r>
              <a:rPr lang="fi-FI" sz="210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Poissaoloihin liittyviä toimia tehdään, kun huoli on herännyt tai viimeistään, kun tietty tuntimäärä on täyttynyt. </a:t>
            </a:r>
          </a:p>
          <a:p>
            <a:pPr marL="190500" indent="-190500"/>
            <a:endParaRPr lang="fi-FI" sz="21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190500" indent="-190500"/>
            <a:r>
              <a:rPr lang="fi-FI" sz="2100" i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Esim. 8. luokalla </a:t>
            </a:r>
          </a:p>
          <a:p>
            <a:pPr marL="190500" indent="-190500"/>
            <a:r>
              <a:rPr lang="fi-FI" sz="2100" i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5-10 % poissaoloja kuluneesta lukuvuodesta: Huoli herää, jos esim. syyslomaan mennessä on kertynyt 14-28 h poissaoloja.</a:t>
            </a:r>
            <a:endParaRPr lang="fi-FI" i="1"/>
          </a:p>
        </p:txBody>
      </p:sp>
      <p:sp>
        <p:nvSpPr>
          <p:cNvPr id="10" name="TextBox 10"/>
          <p:cNvSpPr txBox="1"/>
          <p:nvPr/>
        </p:nvSpPr>
        <p:spPr>
          <a:xfrm>
            <a:off x="858448" y="761698"/>
            <a:ext cx="681829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4400" b="1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Poissaolojen</a:t>
            </a:r>
            <a:r>
              <a:rPr lang="en-US" sz="4400" b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en-US" sz="4400" b="1" err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seuranta</a:t>
            </a:r>
            <a:endParaRPr lang="en-US" sz="4400" b="1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74154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CA3B6F61-52C3-4E0B-9398-C4859E87A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82" y="421632"/>
            <a:ext cx="11815332" cy="5913182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7A30AB69-5292-4FC4-9B2E-3E6617E09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639" y="130814"/>
            <a:ext cx="1714500" cy="55245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1B03477-79CE-41BB-8B79-875A15FF1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92195"/>
            <a:ext cx="14763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18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B0B2D7-5A66-14CE-D4FF-A6D2B3FA2B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60237" y="2127525"/>
            <a:ext cx="10517765" cy="4338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endParaRPr lang="fi-FI" sz="2200" i="0">
              <a:ea typeface="Calibri"/>
              <a:cs typeface="Calibri"/>
            </a:endParaRPr>
          </a:p>
          <a:p>
            <a:pPr algn="l"/>
            <a:endParaRPr lang="fi-FI" sz="2200" i="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endParaRPr lang="fi-FI" sz="2200" i="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endParaRPr lang="fi-FI" sz="2200" i="0">
              <a:ea typeface="Calibri"/>
              <a:cs typeface="Calibri"/>
            </a:endParaRPr>
          </a:p>
          <a:p>
            <a:pPr algn="l"/>
            <a:endParaRPr lang="fi-FI" i="0">
              <a:ea typeface="Calibri"/>
              <a:cs typeface="Calibri"/>
            </a:endParaRPr>
          </a:p>
          <a:p>
            <a:pPr algn="l"/>
            <a:endParaRPr lang="fi-FI" i="0">
              <a:ea typeface="Calibri"/>
              <a:cs typeface="Calibri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712068-98C5-7440-D67D-4D5114540F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D78C21-47CD-4090-848B-CDE75E453B56}" type="datetime1">
              <a:rPr lang="fi-FI" smtClean="0"/>
              <a:t>9.9.2025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7DE1DB9-DC91-9CCF-B9CC-FB25A33C9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dirty="0" smtClean="0"/>
              <a:t>26</a:t>
            </a:fld>
            <a:endParaRPr lang="fi-FI"/>
          </a:p>
        </p:txBody>
      </p:sp>
      <p:pic>
        <p:nvPicPr>
          <p:cNvPr id="6" name="Kuva 5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D296E89D-1B3A-3125-D06D-55311224F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-2520"/>
            <a:ext cx="12185276" cy="685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75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8BA9C4-D14F-714C-8555-3A5644014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300" y="708329"/>
            <a:ext cx="5517180" cy="1737360"/>
          </a:xfrm>
        </p:spPr>
        <p:txBody>
          <a:bodyPr/>
          <a:lstStyle/>
          <a:p>
            <a:r>
              <a:rPr lang="fi-FI" b="1"/>
              <a:t>Järjestyssäännöt</a:t>
            </a:r>
            <a:endParaRPr lang="fi-FI" b="1">
              <a:ea typeface="Calibri Light"/>
              <a:cs typeface="Calibri Light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104B9CC-C6E2-614C-B084-89D103E6AC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600" y="2347274"/>
            <a:ext cx="5516563" cy="34740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latin typeface="Calibri Light"/>
                <a:ea typeface="Calibri Light"/>
                <a:cs typeface="Calibri Light"/>
              </a:rPr>
              <a:t>Tampereen kaikilla perusopetuksen kouluilla on yhteiset järjestyssäännöt.</a:t>
            </a:r>
          </a:p>
          <a:p>
            <a:r>
              <a:rPr lang="fi-FI">
                <a:latin typeface="Calibri Light"/>
                <a:ea typeface="Calibri Light"/>
                <a:cs typeface="Calibri Light"/>
              </a:rPr>
              <a:t>Järjestyssäännöt löytyvät koulun kotisivulta.</a:t>
            </a:r>
          </a:p>
          <a:p>
            <a:r>
              <a:rPr lang="fi-FI">
                <a:latin typeface="Calibri Light"/>
                <a:ea typeface="Calibri Light"/>
                <a:cs typeface="Calibri Light"/>
              </a:rPr>
              <a:t>Järjestyssääntöjen lisäksi koulut voivat laatia toimintaansa ohjaavia tai tarkentavia pelisääntöjä.</a:t>
            </a:r>
          </a:p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DA63F99-FC57-8144-8EF4-43938E5F9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7A13F-D567-42F3-9A2E-CC4847359E9D}" type="datetime1">
              <a:rPr lang="fi-FI" smtClean="0"/>
              <a:t>9.9.2025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4358914-9384-D546-BB2A-24B257050D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3</a:t>
            </a:fld>
            <a:endParaRPr lang="fi-FI"/>
          </a:p>
        </p:txBody>
      </p:sp>
      <p:pic>
        <p:nvPicPr>
          <p:cNvPr id="14" name="Kuvan paikkamerkki 13">
            <a:extLst>
              <a:ext uri="{FF2B5EF4-FFF2-40B4-BE49-F238E27FC236}">
                <a16:creationId xmlns:a16="http://schemas.microsoft.com/office/drawing/2014/main" id="{B28B5E5D-C5A3-4821-91EB-3AC61BA80C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4115" r="14115"/>
          <a:stretch>
            <a:fillRect/>
          </a:stretch>
        </p:blipFill>
        <p:spPr>
          <a:xfrm>
            <a:off x="246064" y="496887"/>
            <a:ext cx="5621337" cy="5864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5BC634-A402-D944-675D-EDFAEF693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734" y="4348755"/>
            <a:ext cx="3383959" cy="17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8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B33B14-4D4C-1C24-1656-AC418B16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277" y="1436943"/>
            <a:ext cx="10515600" cy="924560"/>
          </a:xfrm>
        </p:spPr>
        <p:txBody>
          <a:bodyPr>
            <a:normAutofit/>
          </a:bodyPr>
          <a:lstStyle/>
          <a:p>
            <a:r>
              <a:rPr lang="fi-FI" sz="4400" b="1">
                <a:ea typeface="Calibri"/>
                <a:cs typeface="Calibri"/>
              </a:rPr>
              <a:t>Tutkimustuloksia lukemisen tärkeydestä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B0B2D7-5A66-14CE-D4FF-A6D2B3FA2B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60237" y="2127525"/>
            <a:ext cx="10517765" cy="4338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endParaRPr lang="fi-FI" sz="2200" i="0">
              <a:solidFill>
                <a:srgbClr val="000000"/>
              </a:solidFill>
              <a:ea typeface="Calibri"/>
              <a:cs typeface="Calibri"/>
            </a:endParaRPr>
          </a:p>
          <a:p>
            <a:pPr algn="l"/>
            <a:endParaRPr lang="fi-FI" i="0">
              <a:ea typeface="Calibri"/>
              <a:cs typeface="Calibri"/>
            </a:endParaRPr>
          </a:p>
          <a:p>
            <a:pPr algn="l"/>
            <a:endParaRPr lang="fi-FI" i="0">
              <a:ea typeface="Calibri"/>
              <a:cs typeface="Calibri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712068-98C5-7440-D67D-4D5114540F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D78C21-47CD-4090-848B-CDE75E453B56}" type="datetime1">
              <a:rPr lang="fi-FI" smtClean="0"/>
              <a:t>9.9.2025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7DE1DB9-DC91-9CCF-B9CC-FB25A33C9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dirty="0" smtClean="0"/>
              <a:t>4</a:t>
            </a:fld>
            <a:endParaRPr lang="fi-FI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BED32A62-9F7A-B30C-F4EE-849121E4E550}"/>
              </a:ext>
            </a:extLst>
          </p:cNvPr>
          <p:cNvSpPr txBox="1">
            <a:spLocks/>
          </p:cNvSpPr>
          <p:nvPr/>
        </p:nvSpPr>
        <p:spPr>
          <a:xfrm>
            <a:off x="687315" y="2709305"/>
            <a:ext cx="10814648" cy="365548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/>
              <a:buChar char="•"/>
            </a:pPr>
            <a:r>
              <a:rPr lang="fi-FI" i="0">
                <a:latin typeface="Calibri Light"/>
                <a:ea typeface="Calibri Light"/>
                <a:cs typeface="Calibri Light"/>
              </a:rPr>
              <a:t>Kodin rooli lasten lukutaidon kehittymisessä on merkittävä. Vanhemmilta saatu tuki ja kannustus sekä vanhempien itse lukemiseen käyttämä aika näkyy suoraan lapsen osaamisessa. </a:t>
            </a:r>
          </a:p>
          <a:p>
            <a:pPr marL="285750" indent="-285750" algn="l">
              <a:buFont typeface="Arial"/>
              <a:buChar char="•"/>
            </a:pPr>
            <a:r>
              <a:rPr lang="fi-FI" i="0">
                <a:latin typeface="Calibri Light"/>
                <a:ea typeface="Calibri Light"/>
                <a:cs typeface="Calibri Light"/>
              </a:rPr>
              <a:t>Etenkin poikien lukutottumusten muodostumisessa esikuvat ovat tärkeitä. Isän lukeminen vahvistaa poikien omaa lukuintoa. </a:t>
            </a:r>
          </a:p>
          <a:p>
            <a:pPr marL="285750" indent="-285750" algn="l">
              <a:buFont typeface="Arial"/>
              <a:buChar char="•"/>
            </a:pPr>
            <a:r>
              <a:rPr lang="fi-FI" i="0">
                <a:latin typeface="Calibri Light"/>
                <a:ea typeface="Calibri Light"/>
                <a:cs typeface="Calibri Light"/>
              </a:rPr>
              <a:t>Lukemista harrastava 17-vuotias hallitsee 50 000-70 000 sanaa, kun taas nuori, joka ei lue, vain runsaat 15 000. </a:t>
            </a:r>
          </a:p>
          <a:p>
            <a:pPr marL="285750" indent="-285750" algn="l">
              <a:buFont typeface="Arial"/>
              <a:buChar char="•"/>
            </a:pPr>
            <a:r>
              <a:rPr lang="fi-FI" i="0">
                <a:latin typeface="Calibri Light"/>
                <a:ea typeface="Calibri Light"/>
                <a:cs typeface="Calibri Light"/>
              </a:rPr>
              <a:t>Lukeminen on hyvä keino rentoutua. Jo kuudessa minuutissa syke alkaa laskea ja lihasjännitys vähentyä. </a:t>
            </a:r>
          </a:p>
          <a:p>
            <a:endParaRPr lang="fi-FI" sz="5400" b="1" i="0">
              <a:latin typeface="Calibri Light"/>
              <a:ea typeface="Calibri"/>
              <a:cs typeface="Calibri"/>
            </a:endParaRPr>
          </a:p>
          <a:p>
            <a:pPr algn="l"/>
            <a:endParaRPr lang="fi-FI" i="0">
              <a:ea typeface="Calibri"/>
              <a:cs typeface="Calibri"/>
            </a:endParaRPr>
          </a:p>
          <a:p>
            <a:pPr algn="l"/>
            <a:endParaRPr lang="fi-FI" i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173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-media 3" title="Turvallinen koulu tehdään yhdessä">
            <a:hlinkClick r:id="" action="ppaction://media"/>
            <a:extLst>
              <a:ext uri="{FF2B5EF4-FFF2-40B4-BE49-F238E27FC236}">
                <a16:creationId xmlns:a16="http://schemas.microsoft.com/office/drawing/2014/main" id="{B97B5D7D-7931-EDD1-EAD0-D0A6019C3780}"/>
              </a:ext>
            </a:extLst>
          </p:cNvPr>
          <p:cNvPicPr>
            <a:picLocks noGrp="1" noRot="1" noChangeAspect="1"/>
          </p:cNvPicPr>
          <p:nvPr>
            <p:ph sz="quarter" idx="14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810" y="3511"/>
            <a:ext cx="12194860" cy="6846327"/>
          </a:xfrm>
        </p:spPr>
      </p:pic>
    </p:spTree>
    <p:extLst>
      <p:ext uri="{BB962C8B-B14F-4D97-AF65-F5344CB8AC3E}">
        <p14:creationId xmlns:p14="http://schemas.microsoft.com/office/powerpoint/2010/main" val="4242247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14487" y="0"/>
            <a:ext cx="3377513" cy="6858000"/>
            <a:chOff x="0" y="0"/>
            <a:chExt cx="133432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4326" cy="2709333"/>
            </a:xfrm>
            <a:custGeom>
              <a:avLst/>
              <a:gdLst/>
              <a:ahLst/>
              <a:cxnLst/>
              <a:rect l="l" t="t" r="r" b="b"/>
              <a:pathLst>
                <a:path w="1334326" h="2709333">
                  <a:moveTo>
                    <a:pt x="0" y="0"/>
                  </a:moveTo>
                  <a:lnTo>
                    <a:pt x="1334326" y="0"/>
                  </a:lnTo>
                  <a:lnTo>
                    <a:pt x="133432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8DE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22741" y="1276865"/>
            <a:ext cx="3583459" cy="4304270"/>
            <a:chOff x="0" y="0"/>
            <a:chExt cx="7166919" cy="860854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22248" r="22248"/>
            <a:stretch>
              <a:fillRect/>
            </a:stretch>
          </p:blipFill>
          <p:spPr>
            <a:xfrm>
              <a:off x="0" y="0"/>
              <a:ext cx="7166919" cy="860854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r="1021" b="750"/>
          <a:stretch>
            <a:fillRect/>
          </a:stretch>
        </p:blipFill>
        <p:spPr>
          <a:xfrm>
            <a:off x="10350494" y="169756"/>
            <a:ext cx="1704382" cy="6554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2084" b="1847"/>
          <a:stretch>
            <a:fillRect/>
          </a:stretch>
        </p:blipFill>
        <p:spPr>
          <a:xfrm>
            <a:off x="242780" y="6353212"/>
            <a:ext cx="1231334" cy="31163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00904" y="1501961"/>
            <a:ext cx="6680200" cy="5008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fi-FI" sz="2300">
                <a:latin typeface="Calibri Light"/>
                <a:ea typeface="Open Sans"/>
                <a:cs typeface="Open Sans"/>
              </a:rPr>
              <a:t>Huoltajan lakisääteinen velvollisuus on huolehtia siitä, että lapsen oppivelvollisuus tulee suoritettua. </a:t>
            </a:r>
          </a:p>
          <a:p>
            <a:pPr>
              <a:lnSpc>
                <a:spcPts val="2799"/>
              </a:lnSpc>
              <a:spcBef>
                <a:spcPct val="0"/>
              </a:spcBef>
            </a:pPr>
            <a:endParaRPr lang="fi-FI" sz="2100">
              <a:latin typeface="Calibri Ligh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799"/>
              </a:lnSpc>
              <a:spcBef>
                <a:spcPct val="0"/>
              </a:spcBef>
            </a:pPr>
            <a:r>
              <a:rPr lang="fi-FI" sz="2300">
                <a:latin typeface="Calibri Light"/>
                <a:ea typeface="Open Sans"/>
                <a:cs typeface="Open Sans"/>
              </a:rPr>
              <a:t>Oppilaan koulunkäyntiä tuetaan kotona: </a:t>
            </a:r>
          </a:p>
          <a:p>
            <a:pPr marL="304800" indent="-3048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sz="2100" b="1">
                <a:latin typeface="Calibri Light"/>
                <a:ea typeface="Open Sans"/>
                <a:cs typeface="Open Sans"/>
              </a:rPr>
              <a:t>Toimimalla </a:t>
            </a:r>
            <a:r>
              <a:rPr lang="fi-FI" sz="2100" b="1" u="sng">
                <a:latin typeface="Calibri Light"/>
                <a:ea typeface="Open Sans"/>
                <a:cs typeface="Open Sans"/>
              </a:rPr>
              <a:t>yhteistyössä </a:t>
            </a:r>
            <a:r>
              <a:rPr lang="fi-FI" sz="2100" b="1">
                <a:latin typeface="Calibri Light"/>
                <a:ea typeface="Open Sans"/>
                <a:cs typeface="Open Sans"/>
              </a:rPr>
              <a:t>koulun kanssa</a:t>
            </a:r>
          </a:p>
          <a:p>
            <a:pPr marL="304800" indent="-3048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sz="2100" b="1">
                <a:latin typeface="Calibri Light"/>
                <a:ea typeface="Open Sans"/>
                <a:cs typeface="Open Sans"/>
              </a:rPr>
              <a:t>Huolehtimalla arjen säännöllisistä rutiineista</a:t>
            </a:r>
          </a:p>
          <a:p>
            <a:pPr marL="304800" indent="-3048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sz="2100" b="1">
                <a:latin typeface="Calibri Light"/>
                <a:ea typeface="Open Sans"/>
                <a:cs typeface="Open Sans"/>
              </a:rPr>
              <a:t>Tukemalla kouluun lähtöä</a:t>
            </a:r>
          </a:p>
          <a:p>
            <a:pPr marL="304800" indent="-3048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sz="2100" b="1">
                <a:latin typeface="Calibri Light"/>
                <a:ea typeface="Open Sans"/>
                <a:cs typeface="Open Sans"/>
              </a:rPr>
              <a:t>Luottamalla lapsen kasvuun</a:t>
            </a:r>
          </a:p>
          <a:p>
            <a:pPr marL="609600" lvl="1" indent="-304800">
              <a:lnSpc>
                <a:spcPts val="2799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i-FI" sz="2100">
                <a:latin typeface="Calibri Light"/>
                <a:ea typeface="Open Sans"/>
                <a:cs typeface="Open Sans"/>
              </a:rPr>
              <a:t>Kaikki oppivat, mutta eivät samaan tahtiin </a:t>
            </a:r>
          </a:p>
          <a:p>
            <a:pPr marL="304800" indent="-3048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sz="2100" b="1">
                <a:latin typeface="Calibri Light"/>
                <a:ea typeface="Open Sans"/>
                <a:cs typeface="Open Sans"/>
              </a:rPr>
              <a:t>Rohkaisemalla ja kannustamalla</a:t>
            </a:r>
          </a:p>
          <a:p>
            <a:pPr marL="609600" lvl="1" indent="-304800">
              <a:lnSpc>
                <a:spcPts val="2799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fi-FI" sz="2100">
                <a:latin typeface="Calibri Light"/>
                <a:ea typeface="Open Sans"/>
                <a:cs typeface="Open Sans"/>
              </a:rPr>
              <a:t>Pettymyksiä tulee. Kannustetaan yrittämään uudelleen. Tehdään yhdessä. Rohkaistaan.</a:t>
            </a:r>
          </a:p>
          <a:p>
            <a:pPr marL="304800" indent="-304800">
              <a:lnSpc>
                <a:spcPts val="27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i-FI" sz="2100" b="1">
                <a:latin typeface="Calibri Light"/>
                <a:ea typeface="Open Sans"/>
                <a:cs typeface="Open Sans"/>
              </a:rPr>
              <a:t>Tukemalla vapaa-ajalla kaveritaitojen kehittymistä</a:t>
            </a:r>
          </a:p>
          <a:p>
            <a:pPr>
              <a:lnSpc>
                <a:spcPts val="2799"/>
              </a:lnSpc>
              <a:spcBef>
                <a:spcPct val="0"/>
              </a:spcBef>
            </a:pPr>
            <a:endParaRPr lang="fi-FI" sz="2100" b="1">
              <a:latin typeface="Calibri Ligh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254000" y="482237"/>
            <a:ext cx="952756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3"/>
              </a:lnSpc>
            </a:pPr>
            <a:r>
              <a:rPr lang="en-US" sz="4400" b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Koulunkäynnin tukeminen kotona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990541-F530-DD1C-31B7-E89ADBB21CEA}"/>
              </a:ext>
            </a:extLst>
          </p:cNvPr>
          <p:cNvSpPr txBox="1"/>
          <p:nvPr/>
        </p:nvSpPr>
        <p:spPr>
          <a:xfrm>
            <a:off x="762371" y="762372"/>
            <a:ext cx="824886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>
                <a:ea typeface="Calibri"/>
                <a:cs typeface="Calibri"/>
              </a:rPr>
              <a:t>Tuen </a:t>
            </a:r>
            <a:r>
              <a:rPr lang="en-US" sz="6000" err="1">
                <a:ea typeface="Calibri"/>
                <a:cs typeface="Calibri"/>
              </a:rPr>
              <a:t>uudistus</a:t>
            </a:r>
            <a:endParaRPr lang="en-US" sz="4800" err="1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E39F1EE8-A9F2-91E6-2306-CC84ACA35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21" b="750"/>
          <a:stretch>
            <a:fillRect/>
          </a:stretch>
        </p:blipFill>
        <p:spPr>
          <a:xfrm>
            <a:off x="10350494" y="169756"/>
            <a:ext cx="1704382" cy="655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26B37F-1370-E75E-9803-D60CDDCE317D}"/>
              </a:ext>
            </a:extLst>
          </p:cNvPr>
          <p:cNvSpPr txBox="1"/>
          <p:nvPr/>
        </p:nvSpPr>
        <p:spPr>
          <a:xfrm>
            <a:off x="838608" y="2149888"/>
            <a:ext cx="8050649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Calibri"/>
              <a:buChar char="-"/>
            </a:pPr>
            <a:r>
              <a:rPr lang="en-US" sz="2800" err="1">
                <a:ea typeface="Calibri"/>
                <a:cs typeface="Calibri"/>
              </a:rPr>
              <a:t>Painopisteenä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ryhmäkohtainen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tuki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800" err="1">
                <a:ea typeface="Calibri"/>
                <a:cs typeface="Calibri"/>
              </a:rPr>
              <a:t>Erityisopettaja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samanaikaisopettajana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oppitunneilla</a:t>
            </a:r>
          </a:p>
          <a:p>
            <a:pPr marL="914400" lvl="1" indent="-457200">
              <a:buFont typeface="Courier New"/>
              <a:buChar char="o"/>
            </a:pPr>
            <a:r>
              <a:rPr lang="en-US" sz="2800" err="1">
                <a:ea typeface="Calibri"/>
                <a:cs typeface="Calibri"/>
              </a:rPr>
              <a:t>Tukiopetus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68009-C914-9628-C6EC-E206D27231AB}"/>
              </a:ext>
            </a:extLst>
          </p:cNvPr>
          <p:cNvSpPr txBox="1"/>
          <p:nvPr/>
        </p:nvSpPr>
        <p:spPr>
          <a:xfrm>
            <a:off x="864008" y="4448588"/>
            <a:ext cx="805064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Calibri"/>
              <a:buChar char="-"/>
            </a:pPr>
            <a:r>
              <a:rPr lang="en-US" sz="2800" err="1">
                <a:ea typeface="Calibri"/>
                <a:cs typeface="Calibri"/>
              </a:rPr>
              <a:t>Oppilaskohtainen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tuki</a:t>
            </a:r>
            <a:r>
              <a:rPr lang="en-US" sz="2800">
                <a:ea typeface="Calibri"/>
                <a:cs typeface="Calibri"/>
              </a:rPr>
              <a:t> (</a:t>
            </a:r>
            <a:r>
              <a:rPr lang="en-US" sz="2800" err="1">
                <a:ea typeface="Calibri"/>
                <a:cs typeface="Calibri"/>
              </a:rPr>
              <a:t>vrt</a:t>
            </a:r>
            <a:r>
              <a:rPr lang="en-US" sz="2800">
                <a:ea typeface="Calibri"/>
                <a:cs typeface="Calibri"/>
              </a:rPr>
              <a:t>. </a:t>
            </a:r>
            <a:r>
              <a:rPr lang="en-US" sz="2800" err="1">
                <a:ea typeface="Calibri"/>
                <a:cs typeface="Calibri"/>
              </a:rPr>
              <a:t>ent</a:t>
            </a:r>
            <a:r>
              <a:rPr lang="en-US" sz="2800">
                <a:ea typeface="Calibri"/>
                <a:cs typeface="Calibri"/>
              </a:rPr>
              <a:t>. </a:t>
            </a:r>
            <a:r>
              <a:rPr lang="en-US" sz="2800" err="1">
                <a:ea typeface="Calibri"/>
                <a:cs typeface="Calibri"/>
              </a:rPr>
              <a:t>erityinen</a:t>
            </a:r>
            <a:r>
              <a:rPr lang="en-US" sz="2800">
                <a:ea typeface="Calibri"/>
                <a:cs typeface="Calibri"/>
              </a:rPr>
              <a:t> </a:t>
            </a:r>
            <a:r>
              <a:rPr lang="en-US" sz="2800" err="1">
                <a:ea typeface="Calibri"/>
                <a:cs typeface="Calibri"/>
              </a:rPr>
              <a:t>tuki</a:t>
            </a:r>
            <a:r>
              <a:rPr lang="en-US" sz="2800">
                <a:ea typeface="Calibri"/>
                <a:cs typeface="Calibri"/>
              </a:rPr>
              <a:t>)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4309C3C-E27C-8831-663B-8878D7E0906D}"/>
              </a:ext>
            </a:extLst>
          </p:cNvPr>
          <p:cNvSpPr/>
          <p:nvPr/>
        </p:nvSpPr>
        <p:spPr>
          <a:xfrm>
            <a:off x="8814487" y="0"/>
            <a:ext cx="3377513" cy="6858000"/>
          </a:xfrm>
          <a:custGeom>
            <a:avLst/>
            <a:gdLst/>
            <a:ahLst/>
            <a:cxnLst/>
            <a:rect l="l" t="t" r="r" b="b"/>
            <a:pathLst>
              <a:path w="1334326" h="2709333">
                <a:moveTo>
                  <a:pt x="0" y="0"/>
                </a:moveTo>
                <a:lnTo>
                  <a:pt x="1334326" y="0"/>
                </a:lnTo>
                <a:lnTo>
                  <a:pt x="1334326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F8DE79"/>
          </a:solidFill>
        </p:spPr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0DD904CC-FF7B-4213-4311-C4E304D951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21" b="750"/>
          <a:stretch>
            <a:fillRect/>
          </a:stretch>
        </p:blipFill>
        <p:spPr>
          <a:xfrm>
            <a:off x="10350494" y="169756"/>
            <a:ext cx="1704382" cy="6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4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508321" cy="6858000"/>
            <a:chOff x="0" y="0"/>
            <a:chExt cx="178106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1065" cy="2709333"/>
            </a:xfrm>
            <a:custGeom>
              <a:avLst/>
              <a:gdLst/>
              <a:ahLst/>
              <a:cxnLst/>
              <a:rect l="l" t="t" r="r" b="b"/>
              <a:pathLst>
                <a:path w="1781065" h="2709333">
                  <a:moveTo>
                    <a:pt x="0" y="0"/>
                  </a:moveTo>
                  <a:lnTo>
                    <a:pt x="1781065" y="0"/>
                  </a:lnTo>
                  <a:lnTo>
                    <a:pt x="178106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8DE7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1224" y="685800"/>
            <a:ext cx="3185984" cy="2450757"/>
            <a:chOff x="0" y="0"/>
            <a:chExt cx="6371968" cy="490151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6612" r="6612"/>
            <a:stretch>
              <a:fillRect/>
            </a:stretch>
          </p:blipFill>
          <p:spPr>
            <a:xfrm>
              <a:off x="0" y="0"/>
              <a:ext cx="6371968" cy="490151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631224" y="3429000"/>
            <a:ext cx="3185984" cy="2743200"/>
            <a:chOff x="0" y="0"/>
            <a:chExt cx="6371968" cy="54864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l="11286" r="11286"/>
            <a:stretch>
              <a:fillRect/>
            </a:stretch>
          </p:blipFill>
          <p:spPr>
            <a:xfrm>
              <a:off x="0" y="0"/>
              <a:ext cx="6371968" cy="5486400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r="1021" b="750"/>
          <a:stretch>
            <a:fillRect/>
          </a:stretch>
        </p:blipFill>
        <p:spPr>
          <a:xfrm>
            <a:off x="10350494" y="169756"/>
            <a:ext cx="1704382" cy="6554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2084" b="2449"/>
          <a:stretch>
            <a:fillRect/>
          </a:stretch>
        </p:blipFill>
        <p:spPr>
          <a:xfrm>
            <a:off x="242780" y="6354168"/>
            <a:ext cx="1231334" cy="30972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919962" y="2002174"/>
            <a:ext cx="6916437" cy="4852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fi-FI" sz="2100">
                <a:solidFill>
                  <a:srgbClr val="3E454C"/>
                </a:solidFill>
                <a:latin typeface="Calibri Light"/>
                <a:ea typeface="Calibri Light"/>
                <a:cs typeface="Calibri Light"/>
              </a:rPr>
              <a:t>Tampereella noudatetaan läsnäolon tukemisen ja poissaolojen seurannan mallia, joka perustuu opetussuunnitelmaan ja perusopetuslakiin (</a:t>
            </a:r>
            <a:r>
              <a:rPr lang="fi-FI" sz="2100" i="1">
                <a:latin typeface="Calibri Light"/>
                <a:ea typeface="Calibri Light"/>
                <a:cs typeface="Calibri Light"/>
              </a:rPr>
              <a:t>26§ Poissaolojen ennaltaehkäisy, systemaattinen seuranta sekä poissaoloihin puuttuminen). </a:t>
            </a:r>
            <a:endParaRPr lang="fi-FI"/>
          </a:p>
          <a:p>
            <a:endParaRPr lang="fi-FI" sz="2100" i="1">
              <a:solidFill>
                <a:srgbClr val="3E454C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fi-FI" sz="2100">
                <a:solidFill>
                  <a:srgbClr val="3E454C"/>
                </a:solidFill>
                <a:latin typeface="Calibri Light"/>
                <a:ea typeface="open sans"/>
                <a:cs typeface="open sans"/>
              </a:rPr>
              <a:t>Tavoitteena on tukea sitä, että jokainen oppilas käy koulua ja tuntee kuuluvansa kouluyhteisöön. </a:t>
            </a:r>
          </a:p>
          <a:p>
            <a:endParaRPr lang="fi-FI" sz="2100">
              <a:solidFill>
                <a:srgbClr val="3E454C"/>
              </a:solidFill>
              <a:latin typeface="Calibri Light"/>
              <a:ea typeface="open sans"/>
              <a:cs typeface="open sans"/>
            </a:endParaRPr>
          </a:p>
          <a:p>
            <a:r>
              <a:rPr lang="fi-FI" sz="2100">
                <a:solidFill>
                  <a:srgbClr val="3E454C"/>
                </a:solidFill>
                <a:latin typeface="Calibri Light"/>
                <a:ea typeface="open sans"/>
                <a:cs typeface="open sans"/>
              </a:rPr>
              <a:t>Mikäli huolta poissaoloista tai niiden varhaisista merkeistä herää, tilanteeseen puututaan korjaavilla käytänteillä. </a:t>
            </a:r>
            <a:endParaRPr lang="fi-FI"/>
          </a:p>
          <a:p>
            <a:endParaRPr lang="fi-FI" sz="2100">
              <a:solidFill>
                <a:srgbClr val="3E454C"/>
              </a:solidFill>
              <a:latin typeface="Calibri Light"/>
              <a:ea typeface="open sans"/>
              <a:cs typeface="open sans"/>
            </a:endParaRPr>
          </a:p>
          <a:p>
            <a:pPr marL="190500" indent="-190500"/>
            <a:r>
              <a:rPr lang="fi-FI" sz="2100" i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Esim. 8. luokalla </a:t>
            </a:r>
            <a:endParaRPr lang="en-US" sz="210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190500" indent="-190500"/>
            <a:r>
              <a:rPr lang="fi-FI" sz="2100" i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5-10 % poissaoloja kuluneesta lukuvuodesta: Huoli herää, jos esim. syyslomaan mennessä on kertynyt 14-28 h poissaoloja.</a:t>
            </a:r>
            <a:endParaRPr lang="fi-FI"/>
          </a:p>
          <a:p>
            <a:pPr algn="ctr"/>
            <a:endParaRPr lang="fi-FI" sz="2133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919963" y="537471"/>
            <a:ext cx="6912581" cy="1364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Läsnäolon tukeminen ja poissaolojen seuranta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CB33B14-4D4C-1C24-1656-AC418B160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251" y="872865"/>
            <a:ext cx="10515600" cy="924560"/>
          </a:xfrm>
        </p:spPr>
        <p:txBody>
          <a:bodyPr>
            <a:normAutofit/>
          </a:bodyPr>
          <a:lstStyle/>
          <a:p>
            <a:r>
              <a:rPr lang="fi-FI" sz="5400" b="1">
                <a:ea typeface="Calibri"/>
                <a:cs typeface="Calibri"/>
              </a:rPr>
              <a:t>Poissaolokäytänteet</a:t>
            </a:r>
            <a:endParaRPr lang="fi-FI" b="1">
              <a:ea typeface="Calibri Light"/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B0B2D7-5A66-14CE-D4FF-A6D2B3FA2B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60237" y="2127525"/>
            <a:ext cx="10517765" cy="4338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Char char="•"/>
            </a:pPr>
            <a:r>
              <a:rPr lang="fi-FI" sz="2200" i="0">
                <a:ea typeface="Calibri"/>
                <a:cs typeface="Calibri"/>
              </a:rPr>
              <a:t>Poissaolot ilmoitetaan aina Wilman kautta.</a:t>
            </a:r>
          </a:p>
          <a:p>
            <a:pPr marL="342900" indent="-342900" algn="l">
              <a:buChar char="•"/>
            </a:pPr>
            <a:r>
              <a:rPr lang="fi-FI" sz="2200" i="0">
                <a:ea typeface="Calibri"/>
                <a:cs typeface="Calibri"/>
              </a:rPr>
              <a:t>Wilma-sovelluksessa on etusivun yläreunassa kuvake, jota klikkaamalla voi merkitä saman päivän poissaolon. Erillistä viestiä poissaolosta ei tarvitse lähettää.</a:t>
            </a:r>
          </a:p>
          <a:p>
            <a:pPr marL="342900" indent="-342900" algn="l">
              <a:buChar char="•"/>
            </a:pPr>
            <a:r>
              <a:rPr lang="fi-FI" sz="2200" i="0">
                <a:ea typeface="Calibri"/>
                <a:cs typeface="Calibri"/>
              </a:rPr>
              <a:t>Jos erillistä ilmoitusta poissaolosta ei tule, opettaja on velvollinen merkitsemään </a:t>
            </a:r>
            <a:r>
              <a:rPr lang="fi-FI" sz="2200" b="1" i="0">
                <a:ea typeface="Calibri"/>
                <a:cs typeface="Calibri"/>
              </a:rPr>
              <a:t>selvittämättömän poissaolon</a:t>
            </a:r>
            <a:r>
              <a:rPr lang="fi-FI" sz="2200" i="0">
                <a:ea typeface="Calibri"/>
                <a:cs typeface="Calibri"/>
              </a:rPr>
              <a:t>. Oppilas on velvollinen korvaamaan luvattomat poissaolot.   </a:t>
            </a:r>
          </a:p>
          <a:p>
            <a:pPr marL="342900" indent="-342900" algn="l">
              <a:buChar char="•"/>
            </a:pPr>
            <a:r>
              <a:rPr lang="fi-FI" sz="2200" i="0">
                <a:ea typeface="Calibri"/>
                <a:cs typeface="Calibri"/>
              </a:rPr>
              <a:t>Koko päivän tai pidemmän ajan etukäteen tiedossa olevista poissaoloista tulee huoltajan täyttää </a:t>
            </a:r>
            <a:r>
              <a:rPr lang="fi-FI" sz="2200" b="1" i="0">
                <a:ea typeface="Calibri"/>
                <a:cs typeface="Calibri"/>
              </a:rPr>
              <a:t>loma-anomus.</a:t>
            </a:r>
            <a:endParaRPr lang="fi-FI" sz="2200" i="0">
              <a:ea typeface="Calibri"/>
              <a:cs typeface="Calibri"/>
            </a:endParaRPr>
          </a:p>
          <a:p>
            <a:pPr marL="342900" indent="-342900" algn="l">
              <a:buChar char="•"/>
            </a:pPr>
            <a:r>
              <a:rPr lang="fi-FI" sz="2200" i="0">
                <a:ea typeface="Calibri"/>
                <a:cs typeface="Calibri"/>
              </a:rPr>
              <a:t>Luokanohjaaja voi myöntää 1-5 koulupäivää, rehtori pidemmät poissaolot.</a:t>
            </a:r>
          </a:p>
          <a:p>
            <a:pPr marL="342900" indent="-342900" algn="l">
              <a:buChar char="•"/>
            </a:pPr>
            <a:r>
              <a:rPr lang="fi-FI" sz="2200" i="0">
                <a:solidFill>
                  <a:schemeClr val="accent6">
                    <a:lumMod val="76000"/>
                  </a:schemeClr>
                </a:solidFill>
                <a:ea typeface="Calibri"/>
                <a:cs typeface="Calibri"/>
              </a:rPr>
              <a:t>Anotuista poissaoloissa tehtävät tulee selvittää etukäteen, myös kokeiden tekeminen tulee sopia aineenopettajien kanssa etukäteen.</a:t>
            </a:r>
          </a:p>
          <a:p>
            <a:pPr algn="l"/>
            <a:endParaRPr lang="fi-FI" sz="2200" i="0">
              <a:solidFill>
                <a:schemeClr val="accent6">
                  <a:lumMod val="76000"/>
                </a:schemeClr>
              </a:solidFill>
              <a:ea typeface="Calibri"/>
              <a:cs typeface="Calibri"/>
            </a:endParaRPr>
          </a:p>
          <a:p>
            <a:pPr algn="l"/>
            <a:endParaRPr lang="fi-FI" i="0">
              <a:ea typeface="Calibri"/>
              <a:cs typeface="Calibri"/>
            </a:endParaRPr>
          </a:p>
          <a:p>
            <a:pPr algn="l"/>
            <a:endParaRPr lang="fi-FI" i="0">
              <a:ea typeface="Calibri"/>
              <a:cs typeface="Calibri"/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712068-98C5-7440-D67D-4D5114540F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D78C21-47CD-4090-848B-CDE75E453B56}" type="datetime1">
              <a:rPr lang="fi-FI" smtClean="0"/>
              <a:t>9.9.2025</a:t>
            </a:fld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7DE1DB9-DC91-9CCF-B9CC-FB25A33C91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3EE06F1-2D77-A44E-97FA-F679B9CB76D5}" type="slidenum">
              <a:rPr lang="fi-FI" dirty="0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6368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ampere_perusopetus_valkoinen">
  <a:themeElements>
    <a:clrScheme name="Custom 3">
      <a:dk1>
        <a:srgbClr val="212121"/>
      </a:dk1>
      <a:lt1>
        <a:srgbClr val="FFFFFF"/>
      </a:lt1>
      <a:dk2>
        <a:srgbClr val="0074A3"/>
      </a:dk2>
      <a:lt2>
        <a:srgbClr val="91C9EA"/>
      </a:lt2>
      <a:accent1>
        <a:srgbClr val="38A7D7"/>
      </a:accent1>
      <a:accent2>
        <a:srgbClr val="F8DE79"/>
      </a:accent2>
      <a:accent3>
        <a:srgbClr val="ABC871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38A7D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_perusopetus_ppt_pohja" id="{5A943453-69B1-A74E-BD22-3CB8D97C56E5}" vid="{EBFBF5F9-1242-8C44-98C4-2F6F03A8B30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5D808C22AF8F44BAC9C8EE8F63B005E" ma:contentTypeVersion="13" ma:contentTypeDescription="Luo uusi asiakirja." ma:contentTypeScope="" ma:versionID="7028a1040d53644129ab363e72179e2d">
  <xsd:schema xmlns:xsd="http://www.w3.org/2001/XMLSchema" xmlns:xs="http://www.w3.org/2001/XMLSchema" xmlns:p="http://schemas.microsoft.com/office/2006/metadata/properties" xmlns:ns2="b86f3273-2472-4586-aa31-f4693592490a" xmlns:ns3="d0a2d966-07b2-4a2e-93f4-5af490f0c1a5" targetNamespace="http://schemas.microsoft.com/office/2006/metadata/properties" ma:root="true" ma:fieldsID="e080ce416e7eb7f2313dc9321465e003" ns2:_="" ns3:_="">
    <xsd:import namespace="b86f3273-2472-4586-aa31-f4693592490a"/>
    <xsd:import namespace="d0a2d966-07b2-4a2e-93f4-5af490f0c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6f3273-2472-4586-aa31-f469359249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ca21971b-e04b-4e31-9f45-cf2f6b61fc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a2d966-07b2-4a2e-93f4-5af490f0c1a5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de46f47a-1703-4938-820d-8db23d4a3a2e}" ma:internalName="TaxCatchAll" ma:showField="CatchAllData" ma:web="d0a2d966-07b2-4a2e-93f4-5af490f0c1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6f3273-2472-4586-aa31-f4693592490a">
      <Terms xmlns="http://schemas.microsoft.com/office/infopath/2007/PartnerControls"/>
    </lcf76f155ced4ddcb4097134ff3c332f>
    <TaxCatchAll xmlns="d0a2d966-07b2-4a2e-93f4-5af490f0c1a5" xsi:nil="true"/>
  </documentManagement>
</p:properties>
</file>

<file path=customXml/itemProps1.xml><?xml version="1.0" encoding="utf-8"?>
<ds:datastoreItem xmlns:ds="http://schemas.openxmlformats.org/officeDocument/2006/customXml" ds:itemID="{79BE1C55-E9DB-4289-B56C-B3D8E27F1CD5}">
  <ds:schemaRefs>
    <ds:schemaRef ds:uri="b86f3273-2472-4586-aa31-f4693592490a"/>
    <ds:schemaRef ds:uri="d0a2d966-07b2-4a2e-93f4-5af490f0c1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BF4699-02A4-4DCE-87C9-2D61E8A3D8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5DB841-2447-4417-AA1B-72BB72CD3ADC}">
  <ds:schemaRefs>
    <ds:schemaRef ds:uri="0cee5051-d554-4a7e-8bbf-fded0029bb80"/>
    <ds:schemaRef ds:uri="334bb730-a00d-4f1c-b72d-25eee1e32bc2"/>
    <ds:schemaRef ds:uri="34de9e9a-5815-4272-80d7-578dc1d0735b"/>
    <ds:schemaRef ds:uri="4073a3c6-fd86-4470-8c71-2d6d381ae5a2"/>
    <ds:schemaRef ds:uri="4e50bae4-e8b9-424c-9cd9-321b26b85229"/>
    <ds:schemaRef ds:uri="5292af08-fc41-409c-8060-53319a2fd1f9"/>
    <ds:schemaRef ds:uri="b86f3273-2472-4586-aa31-f4693592490a"/>
    <ds:schemaRef ds:uri="d0a2d966-07b2-4a2e-93f4-5af490f0c1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19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Office-teema</vt:lpstr>
      <vt:lpstr>Tampere_perusopetus_valkoinen</vt:lpstr>
      <vt:lpstr>Vuoreksen koulu  8. luokkien vanhempainilta</vt:lpstr>
      <vt:lpstr>Luokanohjaajat</vt:lpstr>
      <vt:lpstr>Järjestyssäännöt</vt:lpstr>
      <vt:lpstr>Tutkimustuloksia lukemisen tärkeydestä</vt:lpstr>
      <vt:lpstr>PowerPoint Presentation</vt:lpstr>
      <vt:lpstr>PowerPoint Presentation</vt:lpstr>
      <vt:lpstr>PowerPoint Presentation</vt:lpstr>
      <vt:lpstr>PowerPoint Presentation</vt:lpstr>
      <vt:lpstr>Poissaolokäytänteet</vt:lpstr>
      <vt:lpstr>Kiusaamiseen ja ristiriitatilanteisiin puuttuminen  </vt:lpstr>
      <vt:lpstr>Puuttumisen malli: Kiusaamisasian selvittely</vt:lpstr>
      <vt:lpstr>Tärkeitä päivämääriä</vt:lpstr>
      <vt:lpstr>Oppilaanohjaus yläkoulun aikana</vt:lpstr>
      <vt:lpstr>Oppilaanohjauksen tehtävänä on</vt:lpstr>
      <vt:lpstr>Mitä oppilaanohjauksessa tapahtuu 8-luokan aikana?</vt:lpstr>
      <vt:lpstr>Milloin opoon kannattaa olla yhteydessä?</vt:lpstr>
      <vt:lpstr>Oppilaanohjaajat </vt:lpstr>
      <vt:lpstr>8.lk päättyvät oppiaineet</vt:lpstr>
      <vt:lpstr>Terveys ja ammatinvalinta</vt:lpstr>
      <vt:lpstr>Oppilasurheilutapahtumat Tulevat tapahtumat - Lupa liikkua lupa harrastaa (tampere.fi)</vt:lpstr>
      <vt:lpstr>Kiitos! </vt:lpstr>
      <vt:lpstr>Keskustelua</vt:lpstr>
      <vt:lpstr>Ylimääräiset diat JOS kysymyksiä....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Otsikkodia oman koulun ja luokan mukaan!</dc:title>
  <dc:creator>Raatikainen Ville</dc:creator>
  <cp:revision>1</cp:revision>
  <dcterms:created xsi:type="dcterms:W3CDTF">2023-08-03T12:08:32Z</dcterms:created>
  <dcterms:modified xsi:type="dcterms:W3CDTF">2025-09-09T14:11:40Z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0x010100A5D808C22AF8F44BAC9C8EE8F63B005E</vt:lpwstr>
  </property>
  <property fmtid="{D5CDD505-2E9C-101B-9397-08002B2CF9AE}" pid="3" name="Order">
    <vt:r8>44300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