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7" r:id="rId4"/>
  </p:sldMasterIdLst>
  <p:notesMasterIdLst>
    <p:notesMasterId r:id="rId9"/>
  </p:notesMasterIdLst>
  <p:handoutMasterIdLst>
    <p:handoutMasterId r:id="rId10"/>
  </p:handoutMasterIdLst>
  <p:sldIdLst>
    <p:sldId id="259" r:id="rId5"/>
    <p:sldId id="282" r:id="rId6"/>
    <p:sldId id="317" r:id="rId7"/>
    <p:sldId id="277" r:id="rId8"/>
  </p:sldIdLst>
  <p:sldSz cx="9144000" cy="6858000" type="screen4x3"/>
  <p:notesSz cx="6797675" cy="9928225"/>
  <p:defaultTextStyle>
    <a:defPPr>
      <a:defRPr lang="fi-F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F378C"/>
    <a:srgbClr val="F2F2F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8A0608E-6D79-6B9B-AC29-840B97A87EB1}" v="23" dt="2023-08-28T07:06:15.748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Normaali tyyli 2 - Korostu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25" d="100"/>
          <a:sy n="125" d="100"/>
        </p:scale>
        <p:origin x="1502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viewProps" Target="view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microsoft.com/office/2015/10/relationships/revisionInfo" Target="revisionInfo.xml"/><Relationship Id="rId10" Type="http://schemas.openxmlformats.org/officeDocument/2006/relationships/handoutMaster" Target="handoutMasters/handoutMaster1.xml"/><Relationship Id="rId4" Type="http://schemas.openxmlformats.org/officeDocument/2006/relationships/slideMaster" Target="slideMasters/slideMaster1.xml"/><Relationship Id="rId9" Type="http://schemas.openxmlformats.org/officeDocument/2006/relationships/notesMaster" Target="notesMasters/notesMaster1.xml"/><Relationship Id="rId14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Ylätunnisteen paikkamerkki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E900A50-5894-45C5-AF56-177CF6812378}" type="datetimeFigureOut">
              <a:rPr lang="fi-FI" smtClean="0"/>
              <a:t>31.8.2023</a:t>
            </a:fld>
            <a:endParaRPr lang="fi-FI"/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2"/>
          </p:nvPr>
        </p:nvSpPr>
        <p:spPr>
          <a:xfrm>
            <a:off x="0" y="9430091"/>
            <a:ext cx="2945659" cy="4981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3"/>
          </p:nvPr>
        </p:nvSpPr>
        <p:spPr>
          <a:xfrm>
            <a:off x="3850443" y="9430091"/>
            <a:ext cx="2945659" cy="4981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705D420-4358-4073-A874-98F2D61EE878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23730999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Ylätunnisteen paikkamerkki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8162EC5-578B-4A9C-A38A-7DF582604A86}" type="datetimeFigureOut">
              <a:rPr lang="fi-FI" smtClean="0"/>
              <a:pPr/>
              <a:t>31.8.2023</a:t>
            </a:fld>
            <a:endParaRPr lang="fi-FI"/>
          </a:p>
        </p:txBody>
      </p:sp>
      <p:sp>
        <p:nvSpPr>
          <p:cNvPr id="4" name="Dian kuvan paikkamerkki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i-FI"/>
          </a:p>
        </p:txBody>
      </p:sp>
      <p:sp>
        <p:nvSpPr>
          <p:cNvPr id="5" name="Huomautusten paikkamerkki 4"/>
          <p:cNvSpPr>
            <a:spLocks noGrp="1"/>
          </p:cNvSpPr>
          <p:nvPr>
            <p:ph type="body" sz="quarter" idx="3"/>
          </p:nvPr>
        </p:nvSpPr>
        <p:spPr>
          <a:xfrm>
            <a:off x="679768" y="4715907"/>
            <a:ext cx="5438140" cy="44677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4"/>
          </p:nvPr>
        </p:nvSpPr>
        <p:spPr>
          <a:xfrm>
            <a:off x="0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5"/>
          </p:nvPr>
        </p:nvSpPr>
        <p:spPr>
          <a:xfrm>
            <a:off x="3850443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3742CD9-F350-4165-AB42-8343341773F4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16631714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742CD9-F350-4165-AB42-8343341773F4}" type="slidenum">
              <a:rPr lang="fi-FI" smtClean="0"/>
              <a:pPr/>
              <a:t>1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3488323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742CD9-F350-4165-AB42-8343341773F4}" type="slidenum">
              <a:rPr lang="fi-FI" smtClean="0"/>
              <a:pPr/>
              <a:t>2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02979666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742CD9-F350-4165-AB42-8343341773F4}" type="slidenum">
              <a:rPr lang="fi-FI" smtClean="0"/>
              <a:pPr/>
              <a:t>4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42185523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A_Otsikkodia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Kuva 10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685800" y="1441651"/>
            <a:ext cx="7772400" cy="1470025"/>
          </a:xfrm>
        </p:spPr>
        <p:txBody>
          <a:bodyPr anchor="b" anchorCtr="0"/>
          <a:lstStyle>
            <a:lvl1pPr algn="ctr">
              <a:defRPr>
                <a:solidFill>
                  <a:schemeClr val="tx1"/>
                </a:solidFill>
              </a:defRPr>
            </a:lvl1pPr>
          </a:lstStyle>
          <a:p>
            <a:r>
              <a:rPr lang="fi-FI"/>
              <a:t>Muokkaa </a:t>
            </a:r>
            <a:r>
              <a:rPr lang="fi-FI" err="1"/>
              <a:t>perustyyl</a:t>
            </a:r>
            <a:r>
              <a:rPr lang="fi-FI"/>
              <a:t>. </a:t>
            </a:r>
            <a:r>
              <a:rPr lang="fi-FI" err="1"/>
              <a:t>napsautt</a:t>
            </a:r>
            <a:r>
              <a:rPr lang="fi-FI"/>
              <a:t>.</a:t>
            </a:r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>
          <a:xfrm>
            <a:off x="1326904" y="3060000"/>
            <a:ext cx="6480000" cy="900000"/>
          </a:xfrm>
        </p:spPr>
        <p:txBody>
          <a:bodyPr/>
          <a:lstStyle>
            <a:lvl1pPr marL="0" indent="0" algn="ctr">
              <a:buNone/>
              <a:defRPr sz="2000" b="1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/>
              <a:t>Muokkaa alaotsikon perustyyliä </a:t>
            </a:r>
            <a:r>
              <a:rPr lang="fi-FI" err="1"/>
              <a:t>napsautt</a:t>
            </a:r>
            <a:r>
              <a:rPr lang="fi-FI"/>
              <a:t>.</a:t>
            </a:r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>
          <a:xfrm>
            <a:off x="2772000" y="4138846"/>
            <a:ext cx="3600000" cy="252000"/>
          </a:xfrm>
        </p:spPr>
        <p:txBody>
          <a:bodyPr lIns="0"/>
          <a:lstStyle>
            <a:lvl1pPr algn="ctr">
              <a:defRPr>
                <a:solidFill>
                  <a:schemeClr val="tx1"/>
                </a:solidFill>
              </a:defRPr>
            </a:lvl1pPr>
          </a:lstStyle>
          <a:p>
            <a:r>
              <a:rPr lang="fi-FI"/>
              <a:t>Etunimi Sukunimi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3852000" y="4426838"/>
            <a:ext cx="1440000" cy="252000"/>
          </a:xfrm>
        </p:spPr>
        <p:txBody>
          <a:bodyPr/>
          <a:lstStyle>
            <a:lvl1pPr algn="ctr">
              <a:defRPr>
                <a:solidFill>
                  <a:schemeClr val="tx1"/>
                </a:solidFill>
              </a:defRPr>
            </a:lvl1pPr>
          </a:lstStyle>
          <a:p>
            <a:fld id="{9F3CA18B-9E35-4533-979C-C6E5EEC99A99}" type="datetime1">
              <a:rPr lang="fi-FI" smtClean="0"/>
              <a:pPr/>
              <a:t>31.8.2023</a:t>
            </a:fld>
            <a:endParaRPr lang="fi-FI"/>
          </a:p>
        </p:txBody>
      </p:sp>
      <p:sp>
        <p:nvSpPr>
          <p:cNvPr id="10" name="Kuvan paikkamerkki 18"/>
          <p:cNvSpPr>
            <a:spLocks noGrp="1"/>
          </p:cNvSpPr>
          <p:nvPr>
            <p:ph type="pic" sz="quarter" idx="12" hasCustomPrompt="1"/>
          </p:nvPr>
        </p:nvSpPr>
        <p:spPr>
          <a:xfrm>
            <a:off x="360000" y="5796000"/>
            <a:ext cx="1440000" cy="719137"/>
          </a:xfrm>
        </p:spPr>
        <p:txBody>
          <a:bodyPr/>
          <a:lstStyle>
            <a:lvl1pPr>
              <a:defRPr sz="1400">
                <a:solidFill>
                  <a:schemeClr val="tx1"/>
                </a:solidFill>
              </a:defRPr>
            </a:lvl1pPr>
          </a:lstStyle>
          <a:p>
            <a:r>
              <a:rPr lang="fi-FI"/>
              <a:t>logo</a:t>
            </a:r>
          </a:p>
        </p:txBody>
      </p:sp>
      <p:sp>
        <p:nvSpPr>
          <p:cNvPr id="12" name="Kuvan paikkamerkki 18"/>
          <p:cNvSpPr>
            <a:spLocks noGrp="1"/>
          </p:cNvSpPr>
          <p:nvPr>
            <p:ph type="pic" sz="quarter" idx="13" hasCustomPrompt="1"/>
          </p:nvPr>
        </p:nvSpPr>
        <p:spPr>
          <a:xfrm>
            <a:off x="2031332" y="5794990"/>
            <a:ext cx="1440000" cy="719137"/>
          </a:xfrm>
        </p:spPr>
        <p:txBody>
          <a:bodyPr/>
          <a:lstStyle>
            <a:lvl1pPr>
              <a:defRPr sz="1400">
                <a:solidFill>
                  <a:schemeClr val="tx1"/>
                </a:solidFill>
              </a:defRPr>
            </a:lvl1pPr>
          </a:lstStyle>
          <a:p>
            <a:r>
              <a:rPr lang="fi-FI"/>
              <a:t>logo</a:t>
            </a:r>
          </a:p>
        </p:txBody>
      </p:sp>
      <p:sp>
        <p:nvSpPr>
          <p:cNvPr id="13" name="Kuvan paikkamerkki 18"/>
          <p:cNvSpPr>
            <a:spLocks noGrp="1"/>
          </p:cNvSpPr>
          <p:nvPr>
            <p:ph type="pic" sz="quarter" idx="14" hasCustomPrompt="1"/>
          </p:nvPr>
        </p:nvSpPr>
        <p:spPr>
          <a:xfrm>
            <a:off x="3697880" y="5794990"/>
            <a:ext cx="1440000" cy="719137"/>
          </a:xfrm>
        </p:spPr>
        <p:txBody>
          <a:bodyPr/>
          <a:lstStyle>
            <a:lvl1pPr>
              <a:defRPr sz="1400">
                <a:solidFill>
                  <a:schemeClr val="tx1"/>
                </a:solidFill>
              </a:defRPr>
            </a:lvl1pPr>
          </a:lstStyle>
          <a:p>
            <a:r>
              <a:rPr lang="fi-FI"/>
              <a:t>logo</a:t>
            </a:r>
          </a:p>
        </p:txBody>
      </p:sp>
      <p:pic>
        <p:nvPicPr>
          <p:cNvPr id="14" name="Kuva 8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6472800" y="5842800"/>
            <a:ext cx="1220690" cy="864095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7805415" y="5580000"/>
            <a:ext cx="1076411" cy="11129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8_Tekstidia: tyhjä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Kuva 6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Dian numeron paikkamerkki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4837A0-F8B5-40DF-B7A3-2778985E9851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3" name="Alatunnisteen paikkamerk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Etunimi Sukunimi</a:t>
            </a:r>
          </a:p>
        </p:txBody>
      </p:sp>
      <p:sp>
        <p:nvSpPr>
          <p:cNvPr id="2" name="Päivämäärän paikkamerkki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56B9E0-AE4D-47F9-9DDE-55B177305E0F}" type="datetime1">
              <a:rPr lang="fi-FI" smtClean="0"/>
              <a:pPr/>
              <a:t>31.8.2023</a:t>
            </a:fld>
            <a:endParaRPr lang="fi-FI"/>
          </a:p>
        </p:txBody>
      </p:sp>
      <p:pic>
        <p:nvPicPr>
          <p:cNvPr id="10" name="Kuva 8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6472800" y="5842800"/>
            <a:ext cx="1220690" cy="86409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7805415" y="5580000"/>
            <a:ext cx="1076411" cy="1112900"/>
          </a:xfrm>
          <a:prstGeom prst="rect">
            <a:avLst/>
          </a:prstGeom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B_Otsikkodia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Kuva 10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685800" y="1441651"/>
            <a:ext cx="7772400" cy="1470025"/>
          </a:xfrm>
        </p:spPr>
        <p:txBody>
          <a:bodyPr anchor="b" anchorCtr="0"/>
          <a:lstStyle>
            <a:lvl1pPr algn="ctr">
              <a:defRPr>
                <a:solidFill>
                  <a:schemeClr val="tx1"/>
                </a:solidFill>
              </a:defRPr>
            </a:lvl1pPr>
          </a:lstStyle>
          <a:p>
            <a:r>
              <a:rPr lang="fi-FI"/>
              <a:t>Muokkaa </a:t>
            </a:r>
            <a:r>
              <a:rPr lang="fi-FI" err="1"/>
              <a:t>perustyyl</a:t>
            </a:r>
            <a:r>
              <a:rPr lang="fi-FI"/>
              <a:t>. </a:t>
            </a:r>
            <a:r>
              <a:rPr lang="fi-FI" err="1"/>
              <a:t>napsautt</a:t>
            </a:r>
            <a:r>
              <a:rPr lang="fi-FI"/>
              <a:t>.</a:t>
            </a:r>
          </a:p>
        </p:txBody>
      </p:sp>
      <p:sp>
        <p:nvSpPr>
          <p:cNvPr id="12" name="Alaotsikko 2"/>
          <p:cNvSpPr>
            <a:spLocks noGrp="1"/>
          </p:cNvSpPr>
          <p:nvPr>
            <p:ph type="subTitle" idx="1"/>
          </p:nvPr>
        </p:nvSpPr>
        <p:spPr>
          <a:xfrm>
            <a:off x="1322086" y="3060000"/>
            <a:ext cx="6480000" cy="900000"/>
          </a:xfrm>
        </p:spPr>
        <p:txBody>
          <a:bodyPr/>
          <a:lstStyle>
            <a:lvl1pPr marL="0" indent="0" algn="ctr">
              <a:buNone/>
              <a:defRPr sz="2000" b="1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/>
              <a:t>Muokkaa alaotsikon perustyyliä </a:t>
            </a:r>
            <a:r>
              <a:rPr lang="fi-FI" err="1"/>
              <a:t>napsautt</a:t>
            </a:r>
            <a:r>
              <a:rPr lang="fi-FI"/>
              <a:t>.</a:t>
            </a:r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>
          <a:xfrm>
            <a:off x="2772000" y="4140000"/>
            <a:ext cx="3600000" cy="252000"/>
          </a:xfrm>
        </p:spPr>
        <p:txBody>
          <a:bodyPr lIns="0"/>
          <a:lstStyle>
            <a:lvl1pPr algn="ctr">
              <a:defRPr>
                <a:solidFill>
                  <a:schemeClr val="tx1"/>
                </a:solidFill>
              </a:defRPr>
            </a:lvl1pPr>
          </a:lstStyle>
          <a:p>
            <a:r>
              <a:rPr lang="fi-FI"/>
              <a:t>Etunimi Sukunimi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3852000" y="4428000"/>
            <a:ext cx="1440000" cy="252000"/>
          </a:xfrm>
        </p:spPr>
        <p:txBody>
          <a:bodyPr/>
          <a:lstStyle>
            <a:lvl1pPr algn="ctr">
              <a:defRPr>
                <a:solidFill>
                  <a:schemeClr val="tx1"/>
                </a:solidFill>
              </a:defRPr>
            </a:lvl1pPr>
          </a:lstStyle>
          <a:p>
            <a:fld id="{9F3CA18B-9E35-4533-979C-C6E5EEC99A99}" type="datetime1">
              <a:rPr lang="fi-FI" smtClean="0"/>
              <a:pPr/>
              <a:t>31.8.2023</a:t>
            </a:fld>
            <a:endParaRPr lang="fi-FI"/>
          </a:p>
        </p:txBody>
      </p:sp>
      <p:sp>
        <p:nvSpPr>
          <p:cNvPr id="19" name="Kuvan paikkamerkki 18"/>
          <p:cNvSpPr>
            <a:spLocks noGrp="1"/>
          </p:cNvSpPr>
          <p:nvPr>
            <p:ph type="pic" sz="quarter" idx="12" hasCustomPrompt="1"/>
          </p:nvPr>
        </p:nvSpPr>
        <p:spPr>
          <a:xfrm>
            <a:off x="360000" y="5796000"/>
            <a:ext cx="1440000" cy="719137"/>
          </a:xfrm>
        </p:spPr>
        <p:txBody>
          <a:bodyPr/>
          <a:lstStyle>
            <a:lvl1pPr>
              <a:defRPr sz="1400">
                <a:solidFill>
                  <a:schemeClr val="tx1"/>
                </a:solidFill>
              </a:defRPr>
            </a:lvl1pPr>
          </a:lstStyle>
          <a:p>
            <a:r>
              <a:rPr lang="fi-FI"/>
              <a:t>logo</a:t>
            </a:r>
          </a:p>
        </p:txBody>
      </p:sp>
      <p:sp>
        <p:nvSpPr>
          <p:cNvPr id="20" name="Kuvan paikkamerkki 18"/>
          <p:cNvSpPr>
            <a:spLocks noGrp="1"/>
          </p:cNvSpPr>
          <p:nvPr>
            <p:ph type="pic" sz="quarter" idx="13" hasCustomPrompt="1"/>
          </p:nvPr>
        </p:nvSpPr>
        <p:spPr>
          <a:xfrm>
            <a:off x="2031332" y="5794990"/>
            <a:ext cx="1440000" cy="719137"/>
          </a:xfrm>
        </p:spPr>
        <p:txBody>
          <a:bodyPr/>
          <a:lstStyle>
            <a:lvl1pPr>
              <a:defRPr sz="1400">
                <a:solidFill>
                  <a:schemeClr val="tx1"/>
                </a:solidFill>
              </a:defRPr>
            </a:lvl1pPr>
          </a:lstStyle>
          <a:p>
            <a:r>
              <a:rPr lang="fi-FI"/>
              <a:t>logo</a:t>
            </a:r>
          </a:p>
        </p:txBody>
      </p:sp>
      <p:sp>
        <p:nvSpPr>
          <p:cNvPr id="21" name="Kuvan paikkamerkki 18"/>
          <p:cNvSpPr>
            <a:spLocks noGrp="1"/>
          </p:cNvSpPr>
          <p:nvPr>
            <p:ph type="pic" sz="quarter" idx="14" hasCustomPrompt="1"/>
          </p:nvPr>
        </p:nvSpPr>
        <p:spPr>
          <a:xfrm>
            <a:off x="3697880" y="5794990"/>
            <a:ext cx="1440000" cy="719137"/>
          </a:xfrm>
        </p:spPr>
        <p:txBody>
          <a:bodyPr/>
          <a:lstStyle>
            <a:lvl1pPr>
              <a:defRPr sz="1400">
                <a:solidFill>
                  <a:schemeClr val="tx1"/>
                </a:solidFill>
              </a:defRPr>
            </a:lvl1pPr>
          </a:lstStyle>
          <a:p>
            <a:r>
              <a:rPr lang="fi-FI"/>
              <a:t>logo</a:t>
            </a:r>
          </a:p>
        </p:txBody>
      </p:sp>
      <p:pic>
        <p:nvPicPr>
          <p:cNvPr id="17" name="Kuva 8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6472800" y="5842800"/>
            <a:ext cx="1220690" cy="864095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7802086" y="5593995"/>
            <a:ext cx="1076411" cy="11129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värillinen välidia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Kuva 8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5640094" y="616414"/>
            <a:ext cx="2950096" cy="1470025"/>
          </a:xfrm>
        </p:spPr>
        <p:txBody>
          <a:bodyPr wrap="square" anchor="t" anchorCtr="0"/>
          <a:lstStyle>
            <a:lvl1pPr algn="r">
              <a:defRPr>
                <a:solidFill>
                  <a:schemeClr val="bg1"/>
                </a:solidFill>
              </a:defRPr>
            </a:lvl1pPr>
          </a:lstStyle>
          <a:p>
            <a:r>
              <a:rPr lang="fi-FI"/>
              <a:t>Muokkaa </a:t>
            </a:r>
            <a:r>
              <a:rPr lang="fi-FI" err="1"/>
              <a:t>perustyyl</a:t>
            </a:r>
            <a:r>
              <a:rPr lang="fi-FI"/>
              <a:t>. </a:t>
            </a:r>
            <a:r>
              <a:rPr lang="fi-FI" err="1"/>
              <a:t>napsautt</a:t>
            </a:r>
            <a:r>
              <a:rPr lang="fi-FI"/>
              <a:t>.</a:t>
            </a:r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2A4837A0-F8B5-40DF-B7A3-2778985E9851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/>
              <a:t>Etunimi Sukunimi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57A8F801-9BF5-46D1-98A5-513B8005DAC3}" type="datetime1">
              <a:rPr lang="fi-FI" smtClean="0"/>
              <a:pPr/>
              <a:t>31.8.2023</a:t>
            </a:fld>
            <a:endParaRPr lang="fi-FI"/>
          </a:p>
        </p:txBody>
      </p:sp>
      <p:pic>
        <p:nvPicPr>
          <p:cNvPr id="12" name="Kuva 8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6472800" y="5842800"/>
            <a:ext cx="1220690" cy="864095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7805415" y="5580000"/>
            <a:ext cx="1076411" cy="1112900"/>
          </a:xfrm>
          <a:prstGeom prst="rect">
            <a:avLst/>
          </a:prstGeom>
        </p:spPr>
      </p:pic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A_kuvadia: tumma kuva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Kuva 8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5640094" y="616414"/>
            <a:ext cx="2950096" cy="1470025"/>
          </a:xfrm>
        </p:spPr>
        <p:txBody>
          <a:bodyPr wrap="square" anchor="t" anchorCtr="0"/>
          <a:lstStyle>
            <a:lvl1pPr algn="r">
              <a:defRPr>
                <a:solidFill>
                  <a:schemeClr val="bg1"/>
                </a:solidFill>
              </a:defRPr>
            </a:lvl1pPr>
          </a:lstStyle>
          <a:p>
            <a:r>
              <a:rPr lang="fi-FI"/>
              <a:t>Muokkaa </a:t>
            </a:r>
            <a:r>
              <a:rPr lang="fi-FI" err="1"/>
              <a:t>perustyyl</a:t>
            </a:r>
            <a:r>
              <a:rPr lang="fi-FI"/>
              <a:t>. </a:t>
            </a:r>
            <a:r>
              <a:rPr lang="fi-FI" err="1"/>
              <a:t>napsautt</a:t>
            </a:r>
            <a:r>
              <a:rPr lang="fi-FI"/>
              <a:t>.</a:t>
            </a:r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2A4837A0-F8B5-40DF-B7A3-2778985E9851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/>
              <a:t>Etunimi Sukunimi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57A8F801-9BF5-46D1-98A5-513B8005DAC3}" type="datetime1">
              <a:rPr lang="fi-FI" smtClean="0"/>
              <a:pPr/>
              <a:t>31.8.2023</a:t>
            </a:fld>
            <a:endParaRPr lang="fi-FI"/>
          </a:p>
        </p:txBody>
      </p:sp>
      <p:pic>
        <p:nvPicPr>
          <p:cNvPr id="12" name="Kuva 8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6472800" y="5842800"/>
            <a:ext cx="1220690" cy="864095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7805415" y="5580000"/>
            <a:ext cx="1076411" cy="1112900"/>
          </a:xfrm>
          <a:prstGeom prst="rect">
            <a:avLst/>
          </a:prstGeom>
        </p:spPr>
      </p:pic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B_kuvadia: vaalea kuva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Kuva 9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5640094" y="616414"/>
            <a:ext cx="2950096" cy="1470025"/>
          </a:xfrm>
        </p:spPr>
        <p:txBody>
          <a:bodyPr wrap="square" anchor="t" anchorCtr="0"/>
          <a:lstStyle>
            <a:lvl1pPr algn="r">
              <a:defRPr>
                <a:solidFill>
                  <a:schemeClr val="bg1"/>
                </a:solidFill>
              </a:defRPr>
            </a:lvl1pPr>
          </a:lstStyle>
          <a:p>
            <a:r>
              <a:rPr lang="fi-FI"/>
              <a:t>Muokkaa </a:t>
            </a:r>
            <a:r>
              <a:rPr lang="fi-FI" err="1"/>
              <a:t>perustyyl</a:t>
            </a:r>
            <a:r>
              <a:rPr lang="fi-FI"/>
              <a:t>. </a:t>
            </a:r>
            <a:r>
              <a:rPr lang="fi-FI" err="1"/>
              <a:t>napsautt</a:t>
            </a:r>
            <a:r>
              <a:rPr lang="fi-FI"/>
              <a:t>.</a:t>
            </a:r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2A4837A0-F8B5-40DF-B7A3-2778985E9851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/>
              <a:t>Etunimi Sukunimi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57A8F801-9BF5-46D1-98A5-513B8005DAC3}" type="datetime1">
              <a:rPr lang="fi-FI" smtClean="0"/>
              <a:pPr/>
              <a:t>31.8.2023</a:t>
            </a:fld>
            <a:endParaRPr lang="fi-FI"/>
          </a:p>
        </p:txBody>
      </p:sp>
      <p:pic>
        <p:nvPicPr>
          <p:cNvPr id="12" name="Kuva 8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6472800" y="5842800"/>
            <a:ext cx="1220690" cy="86409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7805415" y="5580000"/>
            <a:ext cx="1076411" cy="1112900"/>
          </a:xfrm>
          <a:prstGeom prst="rect">
            <a:avLst/>
          </a:prstGeom>
        </p:spPr>
      </p:pic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4_tekstidia: yksipalstaine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Kuva 8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565818" y="1534308"/>
            <a:ext cx="8064000" cy="4140000"/>
          </a:xfrm>
        </p:spPr>
        <p:txBody>
          <a:bodyPr/>
          <a:lstStyle>
            <a:lvl2pPr>
              <a:defRPr/>
            </a:lvl2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 wrap="none" rIns="0"/>
          <a:lstStyle>
            <a:lvl1pPr algn="l">
              <a:defRPr/>
            </a:lvl1pPr>
          </a:lstStyle>
          <a:p>
            <a:fld id="{2A4837A0-F8B5-40DF-B7A3-2778985E9851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 wrap="none" rIns="0"/>
          <a:lstStyle/>
          <a:p>
            <a:r>
              <a:rPr lang="fi-FI"/>
              <a:t>Etunimi Sukunimi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 wrap="none"/>
          <a:lstStyle/>
          <a:p>
            <a:fld id="{E926D19E-78B6-4D02-8772-4056A94F9977}" type="datetime1">
              <a:rPr lang="fi-FI" smtClean="0"/>
              <a:pPr/>
              <a:t>31.8.2023</a:t>
            </a:fld>
            <a:endParaRPr lang="fi-FI"/>
          </a:p>
        </p:txBody>
      </p:sp>
      <p:pic>
        <p:nvPicPr>
          <p:cNvPr id="12" name="Kuva 8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6472800" y="5842800"/>
            <a:ext cx="1220690" cy="864095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7805415" y="5580000"/>
            <a:ext cx="1076411" cy="1112900"/>
          </a:xfrm>
          <a:prstGeom prst="rect">
            <a:avLst/>
          </a:prstGeom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5_Tekstidia: kaksipalstaine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Kuva 9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sz="half" idx="1"/>
          </p:nvPr>
        </p:nvSpPr>
        <p:spPr>
          <a:xfrm>
            <a:off x="540000" y="1584000"/>
            <a:ext cx="3924000" cy="45000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4648200" y="1584000"/>
            <a:ext cx="3960000" cy="45000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4837A0-F8B5-40DF-B7A3-2778985E9851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Etunimi Sukunimi</a:t>
            </a:r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0111C6-550F-476F-A8E9-87059F984CC5}" type="datetime1">
              <a:rPr lang="fi-FI" smtClean="0"/>
              <a:pPr/>
              <a:t>31.8.2023</a:t>
            </a:fld>
            <a:endParaRPr lang="fi-FI"/>
          </a:p>
        </p:txBody>
      </p:sp>
      <p:pic>
        <p:nvPicPr>
          <p:cNvPr id="13" name="Kuva 8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6472800" y="5842800"/>
            <a:ext cx="1220690" cy="864095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7805415" y="5580000"/>
            <a:ext cx="1076411" cy="1112900"/>
          </a:xfrm>
          <a:prstGeom prst="rect">
            <a:avLst/>
          </a:prstGeom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ekstidia: yksip. väliotsikolla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Kuva 11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i-FI"/>
              <a:t>Muokkaa perustyyl. napsautt.</a:t>
            </a:r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540000" y="1584000"/>
            <a:ext cx="8064448" cy="360000"/>
          </a:xfrm>
        </p:spPr>
        <p:txBody>
          <a:bodyPr wrap="square" anchor="t" anchorCtr="0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</a:t>
            </a:r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540000" y="1980000"/>
            <a:ext cx="8064448" cy="36000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9" name="Dian numeron paikkamerkki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4837A0-F8B5-40DF-B7A3-2778985E9851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8" name="Alatunnisteen paikkamerk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Etunimi Sukunimi</a:t>
            </a:r>
          </a:p>
        </p:txBody>
      </p:sp>
      <p:sp>
        <p:nvSpPr>
          <p:cNvPr id="7" name="Päivämäärän paikkamerkki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52FA39-4A70-4416-BD6A-317A14324BE2}" type="datetime1">
              <a:rPr lang="fi-FI" smtClean="0"/>
              <a:pPr/>
              <a:t>31.8.2023</a:t>
            </a:fld>
            <a:endParaRPr lang="fi-FI"/>
          </a:p>
        </p:txBody>
      </p:sp>
      <p:pic>
        <p:nvPicPr>
          <p:cNvPr id="13" name="Kuva 8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6472800" y="5842800"/>
            <a:ext cx="1220690" cy="864095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7805415" y="5580000"/>
            <a:ext cx="1076411" cy="1112900"/>
          </a:xfrm>
          <a:prstGeom prst="rect">
            <a:avLst/>
          </a:prstGeom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7_Tekstidia: vain otsikko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Kuva 7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4837A0-F8B5-40DF-B7A3-2778985E9851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Etunimi Sukunimi</a:t>
            </a:r>
          </a:p>
        </p:txBody>
      </p:sp>
      <p:sp>
        <p:nvSpPr>
          <p:cNvPr id="3" name="Päivämäärän paikkamerkki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2D5EEE-C8B3-43A5-8984-4E9E998B8BE3}" type="datetime1">
              <a:rPr lang="fi-FI" smtClean="0"/>
              <a:pPr/>
              <a:t>31.8.2023</a:t>
            </a:fld>
            <a:endParaRPr lang="fi-FI"/>
          </a:p>
        </p:txBody>
      </p:sp>
      <p:pic>
        <p:nvPicPr>
          <p:cNvPr id="11" name="Kuva 8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6472800" y="5842800"/>
            <a:ext cx="1220690" cy="86409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7805415" y="5580000"/>
            <a:ext cx="1076411" cy="1112900"/>
          </a:xfrm>
          <a:prstGeom prst="rect">
            <a:avLst/>
          </a:prstGeom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on paikkamerkki 1"/>
          <p:cNvSpPr>
            <a:spLocks noGrp="1"/>
          </p:cNvSpPr>
          <p:nvPr>
            <p:ph type="title"/>
          </p:nvPr>
        </p:nvSpPr>
        <p:spPr>
          <a:xfrm>
            <a:off x="540000" y="612000"/>
            <a:ext cx="8064000" cy="9000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fi-FI"/>
              <a:t>Muokkaa </a:t>
            </a:r>
            <a:r>
              <a:rPr lang="fi-FI" err="1"/>
              <a:t>perustyyl</a:t>
            </a:r>
            <a:r>
              <a:rPr lang="fi-FI"/>
              <a:t>. </a:t>
            </a:r>
            <a:r>
              <a:rPr lang="fi-FI" err="1"/>
              <a:t>napsautt</a:t>
            </a:r>
            <a:r>
              <a:rPr lang="fi-FI"/>
              <a:t>.</a:t>
            </a:r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540000" y="1584000"/>
            <a:ext cx="8064000" cy="41400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4"/>
          </p:nvPr>
        </p:nvSpPr>
        <p:spPr>
          <a:xfrm>
            <a:off x="189137" y="6309320"/>
            <a:ext cx="432000" cy="360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fld id="{2A4837A0-F8B5-40DF-B7A3-2778985E9851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3"/>
          </p:nvPr>
        </p:nvSpPr>
        <p:spPr>
          <a:xfrm>
            <a:off x="654030" y="6309320"/>
            <a:ext cx="1980000" cy="360000"/>
          </a:xfrm>
          <a:prstGeom prst="rect">
            <a:avLst/>
          </a:prstGeom>
        </p:spPr>
        <p:txBody>
          <a:bodyPr vert="horz" lIns="91440" tIns="45720" rIns="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r>
              <a:rPr lang="fi-FI"/>
              <a:t>Etunimi Sukunimi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2"/>
          </p:nvPr>
        </p:nvSpPr>
        <p:spPr>
          <a:xfrm>
            <a:off x="2666284" y="6309320"/>
            <a:ext cx="1080000" cy="360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B21B48D5-7DCF-4B12-8FC3-76BB2D33A198}" type="datetime1">
              <a:rPr lang="fi-FI" smtClean="0"/>
              <a:pPr/>
              <a:t>31.8.2023</a:t>
            </a:fld>
            <a:endParaRPr lang="fi-FI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8" r:id="rId1"/>
    <p:sldLayoutId id="2147483666" r:id="rId2"/>
    <p:sldLayoutId id="2147483659" r:id="rId3"/>
    <p:sldLayoutId id="2147483665" r:id="rId4"/>
    <p:sldLayoutId id="2147483667" r:id="rId5"/>
    <p:sldLayoutId id="2147483660" r:id="rId6"/>
    <p:sldLayoutId id="2147483661" r:id="rId7"/>
    <p:sldLayoutId id="2147483662" r:id="rId8"/>
    <p:sldLayoutId id="2147483663" r:id="rId9"/>
    <p:sldLayoutId id="2147483664" r:id="rId10"/>
  </p:sldLayoutIdLst>
  <p:hf hdr="0"/>
  <p:txStyles>
    <p:titleStyle>
      <a:lvl1pPr algn="l" defTabSz="914400" rtl="0" eaLnBrk="1" latinLnBrk="0" hangingPunct="1">
        <a:spcBef>
          <a:spcPct val="0"/>
        </a:spcBef>
        <a:buNone/>
        <a:defRPr sz="28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0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7" Type="http://schemas.openxmlformats.org/officeDocument/2006/relationships/hyperlink" Target="mailto:anne.erkinheimo-kyllonen@siltavalmennus.fi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0.xml"/><Relationship Id="rId6" Type="http://schemas.openxmlformats.org/officeDocument/2006/relationships/hyperlink" Target="mailto:tanja.portaankorva@tampere.fi" TargetMode="Externa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tsikko 6"/>
          <p:cNvSpPr>
            <a:spLocks noGrp="1"/>
          </p:cNvSpPr>
          <p:nvPr>
            <p:ph type="ctrTitle"/>
          </p:nvPr>
        </p:nvSpPr>
        <p:spPr>
          <a:xfrm>
            <a:off x="1005230" y="743292"/>
            <a:ext cx="7133539" cy="2792479"/>
          </a:xfrm>
        </p:spPr>
        <p:txBody>
          <a:bodyPr/>
          <a:lstStyle/>
          <a:p>
            <a:r>
              <a:rPr lang="fi-FI" sz="4000" b="1"/>
              <a:t>Lukiopaja LUPA</a:t>
            </a:r>
            <a:br>
              <a:rPr lang="fi-FI" sz="4000" b="1"/>
            </a:br>
            <a:r>
              <a:rPr lang="fi-FI" sz="4000" b="1"/>
              <a:t>Hanke-esittely </a:t>
            </a:r>
            <a:br>
              <a:rPr lang="fi-FI" sz="4000" b="1">
                <a:cs typeface="Arial"/>
              </a:rPr>
            </a:br>
            <a:br>
              <a:rPr lang="fi-FI" sz="4000">
                <a:cs typeface="Arial"/>
              </a:rPr>
            </a:br>
            <a:r>
              <a:rPr lang="fi-FI" sz="2400" b="1">
                <a:cs typeface="Arial"/>
              </a:rPr>
              <a:t>Tanja Portaankorva</a:t>
            </a:r>
            <a:br>
              <a:rPr lang="fi-FI" sz="2400" b="1">
                <a:cs typeface="Arial"/>
              </a:rPr>
            </a:br>
            <a:r>
              <a:rPr lang="fi-FI" sz="2400">
                <a:cs typeface="Arial"/>
              </a:rPr>
              <a:t>30.8.2023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/>
              <a:t>31.10.2022</a:t>
            </a:r>
          </a:p>
        </p:txBody>
      </p:sp>
      <p:pic>
        <p:nvPicPr>
          <p:cNvPr id="20" name="Kuvan paikkamerkki 19"/>
          <p:cNvPicPr>
            <a:picLocks noGrp="1" noChangeAspect="1"/>
          </p:cNvPicPr>
          <p:nvPr>
            <p:ph type="pic" sz="quarter" idx="12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0167" r="-20167"/>
          <a:stretch/>
        </p:blipFill>
        <p:spPr>
          <a:xfrm>
            <a:off x="439067" y="3578970"/>
            <a:ext cx="1440000" cy="719137"/>
          </a:xfrm>
        </p:spPr>
      </p:pic>
      <p:pic>
        <p:nvPicPr>
          <p:cNvPr id="21" name="Kuvan paikkamerkki 20"/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47859" b="-47859"/>
          <a:stretch/>
        </p:blipFill>
        <p:spPr>
          <a:xfrm>
            <a:off x="605911" y="4562660"/>
            <a:ext cx="1440000" cy="719137"/>
          </a:xfrm>
        </p:spPr>
      </p:pic>
      <p:pic>
        <p:nvPicPr>
          <p:cNvPr id="2" name="Kuva 5">
            <a:extLst>
              <a:ext uri="{FF2B5EF4-FFF2-40B4-BE49-F238E27FC236}">
                <a16:creationId xmlns:a16="http://schemas.microsoft.com/office/drawing/2014/main" id="{D8E2B1BE-5BBF-9740-4F3A-382F77DEAF8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612311" y="4064883"/>
            <a:ext cx="1918607" cy="1930345"/>
          </a:xfrm>
          <a:prstGeom prst="ellipse">
            <a:avLst/>
          </a:prstGeom>
          <a:ln w="63500" cap="rnd">
            <a:noFill/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3" name="Tekstiruutu 2">
            <a:extLst>
              <a:ext uri="{FF2B5EF4-FFF2-40B4-BE49-F238E27FC236}">
                <a16:creationId xmlns:a16="http://schemas.microsoft.com/office/drawing/2014/main" id="{421FDBE3-AFA9-861D-3010-E56ED95B5CF0}"/>
              </a:ext>
            </a:extLst>
          </p:cNvPr>
          <p:cNvSpPr txBox="1"/>
          <p:nvPr/>
        </p:nvSpPr>
        <p:spPr>
          <a:xfrm>
            <a:off x="353391" y="5300869"/>
            <a:ext cx="3368261" cy="144655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fi-FI" sz="1200">
                <a:cs typeface="Arial"/>
              </a:rPr>
              <a:t>Hanketiimi:</a:t>
            </a:r>
            <a:br>
              <a:rPr lang="fi-FI" sz="1200">
                <a:cs typeface="Arial"/>
              </a:rPr>
            </a:br>
            <a:r>
              <a:rPr lang="fi-FI" sz="1200">
                <a:cs typeface="Arial"/>
              </a:rPr>
              <a:t>erityisopettaja Minna Soikkeli,</a:t>
            </a:r>
            <a:br>
              <a:rPr lang="fi-FI" sz="1200">
                <a:cs typeface="Arial"/>
              </a:rPr>
            </a:br>
            <a:r>
              <a:rPr lang="fi-FI" sz="1200">
                <a:cs typeface="Arial"/>
              </a:rPr>
              <a:t>koordinoiva opinto-ohjaaja Tanja Portaankorva, valmentaja Heidi Meriläinen,</a:t>
            </a:r>
          </a:p>
          <a:p>
            <a:r>
              <a:rPr lang="fi-FI" sz="1200">
                <a:cs typeface="Arial"/>
              </a:rPr>
              <a:t>Projektipäällikkö Anne </a:t>
            </a:r>
            <a:r>
              <a:rPr lang="fi-FI" sz="1200" err="1">
                <a:cs typeface="Arial"/>
              </a:rPr>
              <a:t>Erkinheimo</a:t>
            </a:r>
            <a:r>
              <a:rPr lang="fi-FI" sz="1200">
                <a:cs typeface="Arial"/>
              </a:rPr>
              <a:t>-Kyllönen </a:t>
            </a:r>
            <a:br>
              <a:rPr lang="fi-FI" sz="1200">
                <a:cs typeface="Arial"/>
              </a:rPr>
            </a:br>
            <a:br>
              <a:rPr lang="fi-FI" sz="1200">
                <a:cs typeface="Arial"/>
              </a:rPr>
            </a:br>
            <a:endParaRPr lang="fi-FI" sz="1600">
              <a:cs typeface="Arial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399164" y="454861"/>
            <a:ext cx="8533368" cy="900000"/>
          </a:xfrm>
        </p:spPr>
        <p:txBody>
          <a:bodyPr/>
          <a:lstStyle/>
          <a:p>
            <a:r>
              <a:rPr lang="fi-FI" b="1"/>
              <a:t>Lukiopaja Lupa –hanke </a:t>
            </a:r>
            <a:r>
              <a:rPr lang="fi-FI" b="1">
                <a:ea typeface="+mj-lt"/>
                <a:cs typeface="+mj-lt"/>
              </a:rPr>
              <a:t>1.1.2022-31.12.2023 (ESR) 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486084" y="1165365"/>
            <a:ext cx="7686316" cy="4140000"/>
          </a:xfrm>
        </p:spPr>
        <p:txBody>
          <a:bodyPr/>
          <a:lstStyle/>
          <a:p>
            <a:r>
              <a:rPr lang="fi-FI" sz="1800" spc="50"/>
              <a:t>Hankkeen tavoitteena on lisätä Tampereen kaupungin lukioissa opiskelevien nuorten koulutusosallisuutta ja vähentää negatiivisia keskeytyksiä erityisesti lukio-koulutuksen nivelvaiheissa.</a:t>
            </a:r>
            <a:endParaRPr lang="fi-FI" sz="1800" spc="50">
              <a:cs typeface="Arial"/>
            </a:endParaRPr>
          </a:p>
          <a:p>
            <a:r>
              <a:rPr lang="fi-FI" sz="1800" spc="50"/>
              <a:t>Keskeistä on vahvistaa nuoren toimintakykyä ja tukea opinnoissa etenemistä joustavasti yksilöllisen suunnitelman mukaan oppilaitoksen ulkopuolisessa ympäristössä.</a:t>
            </a:r>
            <a:endParaRPr lang="fi-FI" sz="1800"/>
          </a:p>
          <a:p>
            <a:endParaRPr lang="fi-FI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4837A0-F8B5-40DF-B7A3-2778985E9851}" type="slidenum">
              <a:rPr lang="fi-FI" smtClean="0"/>
              <a:pPr/>
              <a:t>2</a:t>
            </a:fld>
            <a:endParaRPr lang="fi-FI"/>
          </a:p>
        </p:txBody>
      </p:sp>
      <p:pic>
        <p:nvPicPr>
          <p:cNvPr id="7" name="Kuva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079" y="2998802"/>
            <a:ext cx="7324773" cy="33117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774634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numeron paikkamerkki 1">
            <a:extLst>
              <a:ext uri="{FF2B5EF4-FFF2-40B4-BE49-F238E27FC236}">
                <a16:creationId xmlns:a16="http://schemas.microsoft.com/office/drawing/2014/main" id="{D9B5D600-1AF7-471D-9DC6-0E527C5BF0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4837A0-F8B5-40DF-B7A3-2778985E9851}" type="slidenum">
              <a:rPr lang="fi-FI" smtClean="0"/>
              <a:pPr/>
              <a:t>3</a:t>
            </a:fld>
            <a:endParaRPr lang="fi-FI"/>
          </a:p>
        </p:txBody>
      </p:sp>
      <p:sp>
        <p:nvSpPr>
          <p:cNvPr id="3" name="Alatunnisteen paikkamerkki 2">
            <a:extLst>
              <a:ext uri="{FF2B5EF4-FFF2-40B4-BE49-F238E27FC236}">
                <a16:creationId xmlns:a16="http://schemas.microsoft.com/office/drawing/2014/main" id="{16B4BC67-EFC5-45D2-9813-30D14260C3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Etunimi Sukunimi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BA2225E2-9D76-420B-968F-595664F457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56B9E0-AE4D-47F9-9DDE-55B177305E0F}" type="datetime1">
              <a:rPr lang="fi-FI" smtClean="0"/>
              <a:pPr/>
              <a:t>31.8.2023</a:t>
            </a:fld>
            <a:endParaRPr lang="fi-FI"/>
          </a:p>
        </p:txBody>
      </p:sp>
      <p:pic>
        <p:nvPicPr>
          <p:cNvPr id="5" name="Kuva 4">
            <a:extLst>
              <a:ext uri="{FF2B5EF4-FFF2-40B4-BE49-F238E27FC236}">
                <a16:creationId xmlns:a16="http://schemas.microsoft.com/office/drawing/2014/main" id="{845CE133-D3B9-41C4-B170-6CC035A1F8E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8454" y="76200"/>
            <a:ext cx="9162454" cy="6781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24424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numeron paikkamerkki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4837A0-F8B5-40DF-B7A3-2778985E9851}" type="slidenum">
              <a:rPr lang="fi-FI" dirty="0" smtClean="0"/>
              <a:pPr/>
              <a:t>4</a:t>
            </a:fld>
            <a:endParaRPr lang="fi-FI"/>
          </a:p>
        </p:txBody>
      </p:sp>
      <p:pic>
        <p:nvPicPr>
          <p:cNvPr id="6" name="Kuva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1832" y="763486"/>
            <a:ext cx="3938556" cy="5534663"/>
          </a:xfrm>
          <a:prstGeom prst="rect">
            <a:avLst/>
          </a:prstGeom>
        </p:spPr>
      </p:pic>
      <p:pic>
        <p:nvPicPr>
          <p:cNvPr id="7" name="Kuva 7">
            <a:extLst>
              <a:ext uri="{FF2B5EF4-FFF2-40B4-BE49-F238E27FC236}">
                <a16:creationId xmlns:a16="http://schemas.microsoft.com/office/drawing/2014/main" id="{DCA59352-B7B6-E027-8DA9-ABABC53C9FB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12166" y="4641252"/>
            <a:ext cx="782245" cy="779528"/>
          </a:xfrm>
          <a:prstGeom prst="rect">
            <a:avLst/>
          </a:prstGeom>
        </p:spPr>
      </p:pic>
      <p:pic>
        <p:nvPicPr>
          <p:cNvPr id="8" name="Kuva 8">
            <a:extLst>
              <a:ext uri="{FF2B5EF4-FFF2-40B4-BE49-F238E27FC236}">
                <a16:creationId xmlns:a16="http://schemas.microsoft.com/office/drawing/2014/main" id="{EDBA7510-BCAF-4461-7A8F-8BB87CB925D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98144" y="3529167"/>
            <a:ext cx="852366" cy="851743"/>
          </a:xfrm>
          <a:prstGeom prst="rect">
            <a:avLst/>
          </a:prstGeom>
        </p:spPr>
      </p:pic>
      <p:sp>
        <p:nvSpPr>
          <p:cNvPr id="10" name="Tekstiruutu 9">
            <a:extLst>
              <a:ext uri="{FF2B5EF4-FFF2-40B4-BE49-F238E27FC236}">
                <a16:creationId xmlns:a16="http://schemas.microsoft.com/office/drawing/2014/main" id="{2325876A-1E2F-4BA4-5CCD-701FD699346B}"/>
              </a:ext>
            </a:extLst>
          </p:cNvPr>
          <p:cNvSpPr txBox="1"/>
          <p:nvPr/>
        </p:nvSpPr>
        <p:spPr>
          <a:xfrm>
            <a:off x="5800872" y="3688569"/>
            <a:ext cx="1934511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fi-FI">
                <a:cs typeface="Arial"/>
              </a:rPr>
              <a:t>lupa_lukiopaja</a:t>
            </a:r>
            <a:endParaRPr lang="fi-FI"/>
          </a:p>
        </p:txBody>
      </p:sp>
      <p:sp>
        <p:nvSpPr>
          <p:cNvPr id="11" name="Tekstiruutu 10">
            <a:extLst>
              <a:ext uri="{FF2B5EF4-FFF2-40B4-BE49-F238E27FC236}">
                <a16:creationId xmlns:a16="http://schemas.microsoft.com/office/drawing/2014/main" id="{C2021E57-1B06-EEB2-C692-6CD7FFEC5918}"/>
              </a:ext>
            </a:extLst>
          </p:cNvPr>
          <p:cNvSpPr txBox="1"/>
          <p:nvPr/>
        </p:nvSpPr>
        <p:spPr>
          <a:xfrm>
            <a:off x="5856971" y="4783988"/>
            <a:ext cx="2559471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fi-FI">
                <a:cs typeface="Arial"/>
              </a:rPr>
              <a:t>Lukiopaja LUPA</a:t>
            </a:r>
            <a:endParaRPr lang="fi-FI"/>
          </a:p>
        </p:txBody>
      </p:sp>
      <p:sp>
        <p:nvSpPr>
          <p:cNvPr id="12" name="Tekstiruutu 11">
            <a:extLst>
              <a:ext uri="{FF2B5EF4-FFF2-40B4-BE49-F238E27FC236}">
                <a16:creationId xmlns:a16="http://schemas.microsoft.com/office/drawing/2014/main" id="{17A2414B-7FE4-2E9C-33D7-0983D490C02C}"/>
              </a:ext>
            </a:extLst>
          </p:cNvPr>
          <p:cNvSpPr txBox="1"/>
          <p:nvPr/>
        </p:nvSpPr>
        <p:spPr>
          <a:xfrm>
            <a:off x="4799750" y="695830"/>
            <a:ext cx="2653747" cy="46166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fi-FI" sz="2400" b="1">
                <a:cs typeface="Arial"/>
              </a:rPr>
              <a:t>Kiitos!</a:t>
            </a:r>
            <a:endParaRPr lang="fi-FI" sz="2000" b="1">
              <a:cs typeface="Arial"/>
            </a:endParaRPr>
          </a:p>
        </p:txBody>
      </p:sp>
      <p:sp>
        <p:nvSpPr>
          <p:cNvPr id="13" name="Tekstiruutu 12">
            <a:extLst>
              <a:ext uri="{FF2B5EF4-FFF2-40B4-BE49-F238E27FC236}">
                <a16:creationId xmlns:a16="http://schemas.microsoft.com/office/drawing/2014/main" id="{A2193DC7-5C5A-4FA1-7BD6-F59633CD18ED}"/>
              </a:ext>
            </a:extLst>
          </p:cNvPr>
          <p:cNvSpPr txBox="1"/>
          <p:nvPr/>
        </p:nvSpPr>
        <p:spPr>
          <a:xfrm>
            <a:off x="4795332" y="1359012"/>
            <a:ext cx="4117313" cy="2062103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fi-FI" sz="1600" b="1">
                <a:cs typeface="Arial"/>
              </a:rPr>
              <a:t>Lisätietoa ja ohjautuminen:</a:t>
            </a:r>
          </a:p>
          <a:p>
            <a:r>
              <a:rPr lang="fi-FI" sz="1600">
                <a:cs typeface="Arial"/>
                <a:hlinkClick r:id="rId6"/>
              </a:rPr>
              <a:t>tanja.portaankorva@tampere.fi</a:t>
            </a:r>
            <a:r>
              <a:rPr lang="fi-FI" sz="1600">
                <a:cs typeface="Arial"/>
              </a:rPr>
              <a:t>, Puh. 044 749 7807</a:t>
            </a:r>
          </a:p>
          <a:p>
            <a:endParaRPr lang="fi-FI" sz="1600">
              <a:cs typeface="Arial"/>
            </a:endParaRPr>
          </a:p>
          <a:p>
            <a:r>
              <a:rPr lang="fi-FI" sz="1600">
                <a:cs typeface="Arial"/>
              </a:rPr>
              <a:t>Projektipäällikkö Anne </a:t>
            </a:r>
            <a:r>
              <a:rPr lang="fi-FI" sz="1600" err="1">
                <a:cs typeface="Arial"/>
              </a:rPr>
              <a:t>Erkinheimo</a:t>
            </a:r>
            <a:r>
              <a:rPr lang="fi-FI" sz="1600">
                <a:cs typeface="Arial"/>
              </a:rPr>
              <a:t>-Kyllönen</a:t>
            </a:r>
            <a:br>
              <a:rPr lang="fi-FI" sz="1600">
                <a:cs typeface="Arial"/>
              </a:rPr>
            </a:br>
            <a:r>
              <a:rPr lang="fi-FI" sz="1600">
                <a:cs typeface="Arial"/>
                <a:hlinkClick r:id="rId7"/>
              </a:rPr>
              <a:t>anne.erkinheimo-kyllonen@siltavalmennus.fi</a:t>
            </a:r>
            <a:br>
              <a:rPr lang="fi-FI" sz="1600">
                <a:cs typeface="Arial"/>
              </a:rPr>
            </a:br>
            <a:r>
              <a:rPr lang="fi-FI" sz="1600">
                <a:cs typeface="Arial"/>
              </a:rPr>
              <a:t>Puh. 040 861 9882</a:t>
            </a:r>
          </a:p>
        </p:txBody>
      </p:sp>
    </p:spTree>
    <p:extLst>
      <p:ext uri="{BB962C8B-B14F-4D97-AF65-F5344CB8AC3E}">
        <p14:creationId xmlns:p14="http://schemas.microsoft.com/office/powerpoint/2010/main" val="3417195899"/>
      </p:ext>
    </p:extLst>
  </p:cSld>
  <p:clrMapOvr>
    <a:masterClrMapping/>
  </p:clrMapOvr>
</p:sld>
</file>

<file path=ppt/theme/theme1.xml><?xml version="1.0" encoding="utf-8"?>
<a:theme xmlns:a="http://schemas.openxmlformats.org/drawingml/2006/main" name="TEM_Rakennerahastot_2014-2020_mallipohja_ESR_FI_7.14">
  <a:themeElements>
    <a:clrScheme name="TEM_Rakennerahastot">
      <a:dk1>
        <a:sysClr val="windowText" lastClr="000000"/>
      </a:dk1>
      <a:lt1>
        <a:srgbClr val="FFFFFF"/>
      </a:lt1>
      <a:dk2>
        <a:srgbClr val="646464"/>
      </a:dk2>
      <a:lt2>
        <a:srgbClr val="FFFFFF"/>
      </a:lt2>
      <a:accent1>
        <a:srgbClr val="8CBE41"/>
      </a:accent1>
      <a:accent2>
        <a:srgbClr val="5BC6E8"/>
      </a:accent2>
      <a:accent3>
        <a:srgbClr val="009FDA"/>
      </a:accent3>
      <a:accent4>
        <a:srgbClr val="5F378C"/>
      </a:accent4>
      <a:accent5>
        <a:srgbClr val="E2007A"/>
      </a:accent5>
      <a:accent6>
        <a:srgbClr val="F6921E"/>
      </a:accent6>
      <a:hlink>
        <a:srgbClr val="00549F"/>
      </a:hlink>
      <a:folHlink>
        <a:srgbClr val="00B299"/>
      </a:folHlink>
    </a:clrScheme>
    <a:fontScheme name="TEM_Rakennerahasto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_activity xmlns="fd6cf067-6a34-4dbc-a70b-aaecc7a7636b" xsi:nil="true"/>
    <_ip_UnifiedCompliancePolicyProperties xmlns="http://schemas.microsoft.com/sharepoint/v3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9C358440A76C2B408F9170A3B1D1E91E" ma:contentTypeVersion="17" ma:contentTypeDescription="Create a new document." ma:contentTypeScope="" ma:versionID="5bf7587ddfa658345823aa223adfe9b7">
  <xsd:schema xmlns:xsd="http://www.w3.org/2001/XMLSchema" xmlns:xs="http://www.w3.org/2001/XMLSchema" xmlns:p="http://schemas.microsoft.com/office/2006/metadata/properties" xmlns:ns1="http://schemas.microsoft.com/sharepoint/v3" xmlns:ns3="fd6cf067-6a34-4dbc-a70b-aaecc7a7636b" xmlns:ns4="7441249b-ccda-446c-8f58-5645b191d7f6" targetNamespace="http://schemas.microsoft.com/office/2006/metadata/properties" ma:root="true" ma:fieldsID="d9877819f7f5b31f56d9d9ea3b393fab" ns1:_="" ns3:_="" ns4:_="">
    <xsd:import namespace="http://schemas.microsoft.com/sharepoint/v3"/>
    <xsd:import namespace="fd6cf067-6a34-4dbc-a70b-aaecc7a7636b"/>
    <xsd:import namespace="7441249b-ccda-446c-8f58-5645b191d7f6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KeyPoints" minOccurs="0"/>
                <xsd:element ref="ns3:MediaServiceKeyPoints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AutoTags" minOccurs="0"/>
                <xsd:element ref="ns3:MediaServiceGenerationTime" minOccurs="0"/>
                <xsd:element ref="ns3:MediaServiceEventHashCode" minOccurs="0"/>
                <xsd:element ref="ns3:MediaServiceOCR" minOccurs="0"/>
                <xsd:element ref="ns3:MediaServiceDateTaken" minOccurs="0"/>
                <xsd:element ref="ns1:_ip_UnifiedCompliancePolicyProperties" minOccurs="0"/>
                <xsd:element ref="ns1:_ip_UnifiedCompliancePolicyUIAction" minOccurs="0"/>
                <xsd:element ref="ns3:MediaServiceSearchProperties" minOccurs="0"/>
                <xsd:element ref="ns3:_activity" minOccurs="0"/>
                <xsd:element ref="ns3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20" nillable="true" ma:displayName="Unified Compliance Policy Properties" ma:hidden="true" ma:internalName="_ip_UnifiedCompliancePolicyProperties">
      <xsd:simpleType>
        <xsd:restriction base="dms:Note"/>
      </xsd:simpleType>
    </xsd:element>
    <xsd:element name="_ip_UnifiedCompliancePolicyUIAction" ma:index="21" nillable="true" ma:displayName="Unified Compliance Policy UI Action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d6cf067-6a34-4dbc-a70b-aaecc7a7636b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5" nillable="true" ma:displayName="Tags" ma:internalName="MediaServiceAutoTags" ma:readOnly="true">
      <xsd:simpleType>
        <xsd:restriction base="dms:Text"/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8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9" nillable="true" ma:displayName="MediaServiceDateTaken" ma:hidden="true" ma:internalName="MediaServiceDateTaken" ma:readOnly="true">
      <xsd:simpleType>
        <xsd:restriction base="dms:Text"/>
      </xsd:simpleType>
    </xsd:element>
    <xsd:element name="MediaServiceSearchProperties" ma:index="22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_activity" ma:index="23" nillable="true" ma:displayName="_activity" ma:hidden="true" ma:internalName="_activity">
      <xsd:simpleType>
        <xsd:restriction base="dms:Note"/>
      </xsd:simpleType>
    </xsd:element>
    <xsd:element name="MediaServiceObjectDetectorVersions" ma:index="24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441249b-ccda-446c-8f58-5645b191d7f6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4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8CECD4FC-B759-40B1-8EEA-EE8AD8EAA8F2}">
  <ds:schemaRefs>
    <ds:schemaRef ds:uri="http://purl.org/dc/terms/"/>
    <ds:schemaRef ds:uri="http://schemas.openxmlformats.org/package/2006/metadata/core-properties"/>
    <ds:schemaRef ds:uri="http://purl.org/dc/dcmitype/"/>
    <ds:schemaRef ds:uri="fd6cf067-6a34-4dbc-a70b-aaecc7a7636b"/>
    <ds:schemaRef ds:uri="http://purl.org/dc/elements/1.1/"/>
    <ds:schemaRef ds:uri="http://schemas.microsoft.com/office/2006/metadata/properties"/>
    <ds:schemaRef ds:uri="http://schemas.microsoft.com/office/2006/documentManagement/types"/>
    <ds:schemaRef ds:uri="http://schemas.microsoft.com/sharepoint/v3"/>
    <ds:schemaRef ds:uri="http://schemas.microsoft.com/office/infopath/2007/PartnerControls"/>
    <ds:schemaRef ds:uri="7441249b-ccda-446c-8f58-5645b191d7f6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25156914-952B-43E4-87B0-70EDF8BFCC07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F387FFD1-36B3-4C58-926F-3F93BDCDAE07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fd6cf067-6a34-4dbc-a70b-aaecc7a7636b"/>
    <ds:schemaRef ds:uri="7441249b-ccda-446c-8f58-5645b191d7f6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TEM_Rakennerahastot_2014-2020_mallipohja_ESR_FI_7.14</Template>
  <TotalTime>0</TotalTime>
  <Words>129</Words>
  <Application>Microsoft Office PowerPoint</Application>
  <PresentationFormat>Näytössä katseltava diaesitys (4:3)</PresentationFormat>
  <Paragraphs>22</Paragraphs>
  <Slides>4</Slides>
  <Notes>3</Notes>
  <HiddenSlides>0</HiddenSlides>
  <MMClips>0</MMClips>
  <ScaleCrop>false</ScaleCrop>
  <HeadingPairs>
    <vt:vector size="6" baseType="variant">
      <vt:variant>
        <vt:lpstr>Käytetyt fontit</vt:lpstr>
      </vt:variant>
      <vt:variant>
        <vt:i4>2</vt:i4>
      </vt:variant>
      <vt:variant>
        <vt:lpstr>Teema</vt:lpstr>
      </vt:variant>
      <vt:variant>
        <vt:i4>1</vt:i4>
      </vt:variant>
      <vt:variant>
        <vt:lpstr>Dian otsikot</vt:lpstr>
      </vt:variant>
      <vt:variant>
        <vt:i4>4</vt:i4>
      </vt:variant>
    </vt:vector>
  </HeadingPairs>
  <TitlesOfParts>
    <vt:vector size="7" baseType="lpstr">
      <vt:lpstr>Arial</vt:lpstr>
      <vt:lpstr>Calibri</vt:lpstr>
      <vt:lpstr>TEM_Rakennerahastot_2014-2020_mallipohja_ESR_FI_7.14</vt:lpstr>
      <vt:lpstr>Lukiopaja LUPA Hanke-esittely   Tanja Portaankorva 30.8.2023</vt:lpstr>
      <vt:lpstr>Lukiopaja Lupa –hanke 1.1.2022-31.12.2023 (ESR) </vt:lpstr>
      <vt:lpstr>PowerPoint-esitys</vt:lpstr>
      <vt:lpstr>PowerPoint-esitys</vt:lpstr>
    </vt:vector>
  </TitlesOfParts>
  <Company>Suomen valtion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PowerPoint-esitys</dc:title>
  <dc:creator>Kilponen Anni (TEM)</dc:creator>
  <cp:lastModifiedBy>Högman Jonna M</cp:lastModifiedBy>
  <cp:revision>2</cp:revision>
  <cp:lastPrinted>2023-02-17T07:28:16Z</cp:lastPrinted>
  <dcterms:created xsi:type="dcterms:W3CDTF">2019-10-21T10:05:21Z</dcterms:created>
  <dcterms:modified xsi:type="dcterms:W3CDTF">2023-08-31T07:23:30Z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0x0101009C358440A76C2B408F9170A3B1D1E91E</vt:lpwstr>
  </property>
  <property fmtid="{D5CDD505-2E9C-101B-9397-08002B2CF9AE}" pid="3" name="MediaServiceImageTags">
    <vt:lpwstr/>
  </property>
</Properties>
</file>