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4"/>
  </p:sldMasterIdLst>
  <p:sldIdLst>
    <p:sldId id="256" r:id="rId5"/>
    <p:sldId id="258" r:id="rId6"/>
    <p:sldId id="259" r:id="rId7"/>
    <p:sldId id="260" r:id="rId8"/>
    <p:sldId id="290" r:id="rId9"/>
    <p:sldId id="292" r:id="rId10"/>
    <p:sldId id="263" r:id="rId11"/>
    <p:sldId id="262" r:id="rId12"/>
    <p:sldId id="261" r:id="rId13"/>
    <p:sldId id="284" r:id="rId14"/>
    <p:sldId id="285" r:id="rId15"/>
    <p:sldId id="291" r:id="rId16"/>
    <p:sldId id="286" r:id="rId17"/>
    <p:sldId id="257" r:id="rId18"/>
    <p:sldId id="287" r:id="rId19"/>
    <p:sldId id="288" r:id="rId20"/>
    <p:sldId id="289"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browse/>
    <p:sldRg st="1" end="16"/>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isariitta Järvinen" userId="5799c937-64be-4fbf-8705-1c2d19c46c84" providerId="ADAL" clId="{E48D9BFA-0392-4E16-830C-CDF06123A9AD}"/>
    <pc:docChg chg="custSel modSld">
      <pc:chgData name="Kaisariitta Järvinen" userId="5799c937-64be-4fbf-8705-1c2d19c46c84" providerId="ADAL" clId="{E48D9BFA-0392-4E16-830C-CDF06123A9AD}" dt="2023-05-22T11:11:09.887" v="25" actId="20577"/>
      <pc:docMkLst>
        <pc:docMk/>
      </pc:docMkLst>
      <pc:sldChg chg="modSp">
        <pc:chgData name="Kaisariitta Järvinen" userId="5799c937-64be-4fbf-8705-1c2d19c46c84" providerId="ADAL" clId="{E48D9BFA-0392-4E16-830C-CDF06123A9AD}" dt="2023-05-22T11:11:09.887" v="25" actId="20577"/>
        <pc:sldMkLst>
          <pc:docMk/>
          <pc:sldMk cId="3006404227" sldId="262"/>
        </pc:sldMkLst>
        <pc:spChg chg="mod">
          <ac:chgData name="Kaisariitta Järvinen" userId="5799c937-64be-4fbf-8705-1c2d19c46c84" providerId="ADAL" clId="{E48D9BFA-0392-4E16-830C-CDF06123A9AD}" dt="2023-05-22T11:11:09.887" v="25" actId="20577"/>
          <ac:spMkLst>
            <pc:docMk/>
            <pc:sldMk cId="3006404227" sldId="262"/>
            <ac:spMk id="4" creationId="{9C01CF8E-08C4-42D0-B52C-93B6D70DA01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534C75-04DF-406D-8F9D-640BBA32EA5A}" type="doc">
      <dgm:prSet loTypeId="urn:microsoft.com/office/officeart/2005/8/layout/pyramid1" loCatId="pyramid" qsTypeId="urn:microsoft.com/office/officeart/2005/8/quickstyle/simple1" qsCatId="simple" csTypeId="urn:microsoft.com/office/officeart/2005/8/colors/accent1_2" csCatId="accent1" phldr="1"/>
      <dgm:spPr/>
    </dgm:pt>
    <dgm:pt modelId="{957226EC-4980-45C1-B281-7DA0668E07D9}">
      <dgm:prSet phldrT="[Teksti]" custT="1"/>
      <dgm:spPr/>
      <dgm:t>
        <a:bodyPr/>
        <a:lstStyle/>
        <a:p>
          <a:endParaRPr lang="fi-FI" sz="1050"/>
        </a:p>
      </dgm:t>
    </dgm:pt>
    <dgm:pt modelId="{C0C9240B-91A5-42A2-B1C7-46E261AB224D}" type="parTrans" cxnId="{241C31AB-F7B5-4AC4-9E07-75905C8B6B9C}">
      <dgm:prSet/>
      <dgm:spPr/>
      <dgm:t>
        <a:bodyPr/>
        <a:lstStyle/>
        <a:p>
          <a:endParaRPr lang="fi-FI"/>
        </a:p>
      </dgm:t>
    </dgm:pt>
    <dgm:pt modelId="{DD3199B5-2016-4B5A-86E9-59A97C2C8FB8}" type="sibTrans" cxnId="{241C31AB-F7B5-4AC4-9E07-75905C8B6B9C}">
      <dgm:prSet/>
      <dgm:spPr/>
      <dgm:t>
        <a:bodyPr/>
        <a:lstStyle/>
        <a:p>
          <a:endParaRPr lang="fi-FI"/>
        </a:p>
      </dgm:t>
    </dgm:pt>
    <dgm:pt modelId="{72BF7EEA-08EC-43E7-8073-7754B019A65C}">
      <dgm:prSet phldrT="[Teksti]" custT="1"/>
      <dgm:spPr/>
      <dgm:t>
        <a:bodyPr/>
        <a:lstStyle/>
        <a:p>
          <a:pPr>
            <a:lnSpc>
              <a:spcPct val="90000"/>
            </a:lnSpc>
          </a:pPr>
          <a:endParaRPr lang="fi-FI" sz="1200"/>
        </a:p>
      </dgm:t>
    </dgm:pt>
    <dgm:pt modelId="{F9A60079-BB8F-4F43-A1E0-E242C666650B}" type="parTrans" cxnId="{079480B9-378A-49AD-84B8-C2E4430A71C8}">
      <dgm:prSet/>
      <dgm:spPr/>
      <dgm:t>
        <a:bodyPr/>
        <a:lstStyle/>
        <a:p>
          <a:endParaRPr lang="fi-FI"/>
        </a:p>
      </dgm:t>
    </dgm:pt>
    <dgm:pt modelId="{7CB6B087-E99E-43CE-86DD-36609CD89AF3}" type="sibTrans" cxnId="{079480B9-378A-49AD-84B8-C2E4430A71C8}">
      <dgm:prSet/>
      <dgm:spPr/>
      <dgm:t>
        <a:bodyPr/>
        <a:lstStyle/>
        <a:p>
          <a:endParaRPr lang="fi-FI"/>
        </a:p>
      </dgm:t>
    </dgm:pt>
    <dgm:pt modelId="{C793B89F-9B0D-4A8F-9950-E79303A44B3E}">
      <dgm:prSet phldrT="[Teksti]" custT="1"/>
      <dgm:spPr/>
      <dgm:t>
        <a:bodyPr/>
        <a:lstStyle/>
        <a:p>
          <a:endParaRPr lang="fi-FI" sz="1200"/>
        </a:p>
      </dgm:t>
    </dgm:pt>
    <dgm:pt modelId="{7F8B5331-EDB2-4F20-96ED-856CBBDF699C}" type="parTrans" cxnId="{C3F481C1-677B-4874-81A8-B0D8CC40EC4E}">
      <dgm:prSet/>
      <dgm:spPr/>
      <dgm:t>
        <a:bodyPr/>
        <a:lstStyle/>
        <a:p>
          <a:endParaRPr lang="fi-FI"/>
        </a:p>
      </dgm:t>
    </dgm:pt>
    <dgm:pt modelId="{CC4954D6-903F-4BAD-AB4C-41DEF776420B}" type="sibTrans" cxnId="{C3F481C1-677B-4874-81A8-B0D8CC40EC4E}">
      <dgm:prSet/>
      <dgm:spPr/>
      <dgm:t>
        <a:bodyPr/>
        <a:lstStyle/>
        <a:p>
          <a:endParaRPr lang="fi-FI"/>
        </a:p>
      </dgm:t>
    </dgm:pt>
    <dgm:pt modelId="{370C7BE9-C7EF-4435-9AEA-4FDA480D115D}" type="pres">
      <dgm:prSet presAssocID="{09534C75-04DF-406D-8F9D-640BBA32EA5A}" presName="Name0" presStyleCnt="0">
        <dgm:presLayoutVars>
          <dgm:dir/>
          <dgm:animLvl val="lvl"/>
          <dgm:resizeHandles val="exact"/>
        </dgm:presLayoutVars>
      </dgm:prSet>
      <dgm:spPr/>
    </dgm:pt>
    <dgm:pt modelId="{F068C87E-D0AC-40C3-B0BD-B52E6E17875E}" type="pres">
      <dgm:prSet presAssocID="{957226EC-4980-45C1-B281-7DA0668E07D9}" presName="Name8" presStyleCnt="0"/>
      <dgm:spPr/>
    </dgm:pt>
    <dgm:pt modelId="{93F8A036-1AC9-4DED-9187-4E681F99E427}" type="pres">
      <dgm:prSet presAssocID="{957226EC-4980-45C1-B281-7DA0668E07D9}" presName="level" presStyleLbl="node1" presStyleIdx="0" presStyleCnt="3">
        <dgm:presLayoutVars>
          <dgm:chMax val="1"/>
          <dgm:bulletEnabled val="1"/>
        </dgm:presLayoutVars>
      </dgm:prSet>
      <dgm:spPr/>
    </dgm:pt>
    <dgm:pt modelId="{3206C06D-47BD-47EA-A021-714A862B340E}" type="pres">
      <dgm:prSet presAssocID="{957226EC-4980-45C1-B281-7DA0668E07D9}" presName="levelTx" presStyleLbl="revTx" presStyleIdx="0" presStyleCnt="0">
        <dgm:presLayoutVars>
          <dgm:chMax val="1"/>
          <dgm:bulletEnabled val="1"/>
        </dgm:presLayoutVars>
      </dgm:prSet>
      <dgm:spPr/>
    </dgm:pt>
    <dgm:pt modelId="{D0DD9051-355D-407A-B246-04BC3CC5A260}" type="pres">
      <dgm:prSet presAssocID="{72BF7EEA-08EC-43E7-8073-7754B019A65C}" presName="Name8" presStyleCnt="0"/>
      <dgm:spPr/>
    </dgm:pt>
    <dgm:pt modelId="{4C1E5B55-5E8A-4CC8-A37E-7E7C9B0C1724}" type="pres">
      <dgm:prSet presAssocID="{72BF7EEA-08EC-43E7-8073-7754B019A65C}" presName="level" presStyleLbl="node1" presStyleIdx="1" presStyleCnt="3">
        <dgm:presLayoutVars>
          <dgm:chMax val="1"/>
          <dgm:bulletEnabled val="1"/>
        </dgm:presLayoutVars>
      </dgm:prSet>
      <dgm:spPr/>
    </dgm:pt>
    <dgm:pt modelId="{6DEB50F8-37E3-41E0-B07B-9253010E7EE2}" type="pres">
      <dgm:prSet presAssocID="{72BF7EEA-08EC-43E7-8073-7754B019A65C}" presName="levelTx" presStyleLbl="revTx" presStyleIdx="0" presStyleCnt="0">
        <dgm:presLayoutVars>
          <dgm:chMax val="1"/>
          <dgm:bulletEnabled val="1"/>
        </dgm:presLayoutVars>
      </dgm:prSet>
      <dgm:spPr/>
    </dgm:pt>
    <dgm:pt modelId="{ADD29CBE-4706-4C95-BB91-0B44F1EB3768}" type="pres">
      <dgm:prSet presAssocID="{C793B89F-9B0D-4A8F-9950-E79303A44B3E}" presName="Name8" presStyleCnt="0"/>
      <dgm:spPr/>
    </dgm:pt>
    <dgm:pt modelId="{1368C1B9-B237-485A-8611-4B79F0A62601}" type="pres">
      <dgm:prSet presAssocID="{C793B89F-9B0D-4A8F-9950-E79303A44B3E}" presName="level" presStyleLbl="node1" presStyleIdx="2" presStyleCnt="3">
        <dgm:presLayoutVars>
          <dgm:chMax val="1"/>
          <dgm:bulletEnabled val="1"/>
        </dgm:presLayoutVars>
      </dgm:prSet>
      <dgm:spPr/>
    </dgm:pt>
    <dgm:pt modelId="{652DAE08-7F85-4EB7-9ABB-52FE7BD44C41}" type="pres">
      <dgm:prSet presAssocID="{C793B89F-9B0D-4A8F-9950-E79303A44B3E}" presName="levelTx" presStyleLbl="revTx" presStyleIdx="0" presStyleCnt="0">
        <dgm:presLayoutVars>
          <dgm:chMax val="1"/>
          <dgm:bulletEnabled val="1"/>
        </dgm:presLayoutVars>
      </dgm:prSet>
      <dgm:spPr/>
    </dgm:pt>
  </dgm:ptLst>
  <dgm:cxnLst>
    <dgm:cxn modelId="{F93C6C5E-6791-4232-B765-891D989FD430}" type="presOf" srcId="{C793B89F-9B0D-4A8F-9950-E79303A44B3E}" destId="{652DAE08-7F85-4EB7-9ABB-52FE7BD44C41}" srcOrd="1" destOrd="0" presId="urn:microsoft.com/office/officeart/2005/8/layout/pyramid1"/>
    <dgm:cxn modelId="{8CB97963-B95C-493E-96D9-8EAE8853A6E6}" type="presOf" srcId="{957226EC-4980-45C1-B281-7DA0668E07D9}" destId="{3206C06D-47BD-47EA-A021-714A862B340E}" srcOrd="1" destOrd="0" presId="urn:microsoft.com/office/officeart/2005/8/layout/pyramid1"/>
    <dgm:cxn modelId="{3F50FA8D-3424-4DD1-8B53-45E9F4CCEE6A}" type="presOf" srcId="{09534C75-04DF-406D-8F9D-640BBA32EA5A}" destId="{370C7BE9-C7EF-4435-9AEA-4FDA480D115D}" srcOrd="0" destOrd="0" presId="urn:microsoft.com/office/officeart/2005/8/layout/pyramid1"/>
    <dgm:cxn modelId="{E17D56A7-8B49-4C07-833A-9A3FB96504B6}" type="presOf" srcId="{C793B89F-9B0D-4A8F-9950-E79303A44B3E}" destId="{1368C1B9-B237-485A-8611-4B79F0A62601}" srcOrd="0" destOrd="0" presId="urn:microsoft.com/office/officeart/2005/8/layout/pyramid1"/>
    <dgm:cxn modelId="{241C31AB-F7B5-4AC4-9E07-75905C8B6B9C}" srcId="{09534C75-04DF-406D-8F9D-640BBA32EA5A}" destId="{957226EC-4980-45C1-B281-7DA0668E07D9}" srcOrd="0" destOrd="0" parTransId="{C0C9240B-91A5-42A2-B1C7-46E261AB224D}" sibTransId="{DD3199B5-2016-4B5A-86E9-59A97C2C8FB8}"/>
    <dgm:cxn modelId="{079480B9-378A-49AD-84B8-C2E4430A71C8}" srcId="{09534C75-04DF-406D-8F9D-640BBA32EA5A}" destId="{72BF7EEA-08EC-43E7-8073-7754B019A65C}" srcOrd="1" destOrd="0" parTransId="{F9A60079-BB8F-4F43-A1E0-E242C666650B}" sibTransId="{7CB6B087-E99E-43CE-86DD-36609CD89AF3}"/>
    <dgm:cxn modelId="{3263BFBA-ACBB-4978-AD44-5712E1EA26D6}" type="presOf" srcId="{72BF7EEA-08EC-43E7-8073-7754B019A65C}" destId="{4C1E5B55-5E8A-4CC8-A37E-7E7C9B0C1724}" srcOrd="0" destOrd="0" presId="urn:microsoft.com/office/officeart/2005/8/layout/pyramid1"/>
    <dgm:cxn modelId="{182CD3BB-5320-4EC6-9B15-470538E6E9EE}" type="presOf" srcId="{72BF7EEA-08EC-43E7-8073-7754B019A65C}" destId="{6DEB50F8-37E3-41E0-B07B-9253010E7EE2}" srcOrd="1" destOrd="0" presId="urn:microsoft.com/office/officeart/2005/8/layout/pyramid1"/>
    <dgm:cxn modelId="{869F69C0-9CEC-4BCC-9A1F-8C683F909864}" type="presOf" srcId="{957226EC-4980-45C1-B281-7DA0668E07D9}" destId="{93F8A036-1AC9-4DED-9187-4E681F99E427}" srcOrd="0" destOrd="0" presId="urn:microsoft.com/office/officeart/2005/8/layout/pyramid1"/>
    <dgm:cxn modelId="{C3F481C1-677B-4874-81A8-B0D8CC40EC4E}" srcId="{09534C75-04DF-406D-8F9D-640BBA32EA5A}" destId="{C793B89F-9B0D-4A8F-9950-E79303A44B3E}" srcOrd="2" destOrd="0" parTransId="{7F8B5331-EDB2-4F20-96ED-856CBBDF699C}" sibTransId="{CC4954D6-903F-4BAD-AB4C-41DEF776420B}"/>
    <dgm:cxn modelId="{67FA1B2E-D7CD-4A27-889A-DD55DBA4F18A}" type="presParOf" srcId="{370C7BE9-C7EF-4435-9AEA-4FDA480D115D}" destId="{F068C87E-D0AC-40C3-B0BD-B52E6E17875E}" srcOrd="0" destOrd="0" presId="urn:microsoft.com/office/officeart/2005/8/layout/pyramid1"/>
    <dgm:cxn modelId="{CF4DD6B0-468C-4C34-8EE8-146AAC0DCCB1}" type="presParOf" srcId="{F068C87E-D0AC-40C3-B0BD-B52E6E17875E}" destId="{93F8A036-1AC9-4DED-9187-4E681F99E427}" srcOrd="0" destOrd="0" presId="urn:microsoft.com/office/officeart/2005/8/layout/pyramid1"/>
    <dgm:cxn modelId="{5C57FB09-46B4-4490-99D1-A846009BBDE7}" type="presParOf" srcId="{F068C87E-D0AC-40C3-B0BD-B52E6E17875E}" destId="{3206C06D-47BD-47EA-A021-714A862B340E}" srcOrd="1" destOrd="0" presId="urn:microsoft.com/office/officeart/2005/8/layout/pyramid1"/>
    <dgm:cxn modelId="{72B19C72-F748-482C-AFD1-CE771B615ECD}" type="presParOf" srcId="{370C7BE9-C7EF-4435-9AEA-4FDA480D115D}" destId="{D0DD9051-355D-407A-B246-04BC3CC5A260}" srcOrd="1" destOrd="0" presId="urn:microsoft.com/office/officeart/2005/8/layout/pyramid1"/>
    <dgm:cxn modelId="{E10157AD-3CF5-47EE-8D05-E74D7ED5AD16}" type="presParOf" srcId="{D0DD9051-355D-407A-B246-04BC3CC5A260}" destId="{4C1E5B55-5E8A-4CC8-A37E-7E7C9B0C1724}" srcOrd="0" destOrd="0" presId="urn:microsoft.com/office/officeart/2005/8/layout/pyramid1"/>
    <dgm:cxn modelId="{4545A682-97A1-4C6A-9251-580E7E085C2E}" type="presParOf" srcId="{D0DD9051-355D-407A-B246-04BC3CC5A260}" destId="{6DEB50F8-37E3-41E0-B07B-9253010E7EE2}" srcOrd="1" destOrd="0" presId="urn:microsoft.com/office/officeart/2005/8/layout/pyramid1"/>
    <dgm:cxn modelId="{A9BA057E-6A47-4A01-8D28-71A5BCC0004A}" type="presParOf" srcId="{370C7BE9-C7EF-4435-9AEA-4FDA480D115D}" destId="{ADD29CBE-4706-4C95-BB91-0B44F1EB3768}" srcOrd="2" destOrd="0" presId="urn:microsoft.com/office/officeart/2005/8/layout/pyramid1"/>
    <dgm:cxn modelId="{F2F98241-B9F7-4850-9D04-E070961381B9}" type="presParOf" srcId="{ADD29CBE-4706-4C95-BB91-0B44F1EB3768}" destId="{1368C1B9-B237-485A-8611-4B79F0A62601}" srcOrd="0" destOrd="0" presId="urn:microsoft.com/office/officeart/2005/8/layout/pyramid1"/>
    <dgm:cxn modelId="{E392EB75-27ED-47DA-A2B8-EF2728724E56}" type="presParOf" srcId="{ADD29CBE-4706-4C95-BB91-0B44F1EB3768}" destId="{652DAE08-7F85-4EB7-9ABB-52FE7BD44C41}"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F8A036-1AC9-4DED-9187-4E681F99E427}">
      <dsp:nvSpPr>
        <dsp:cNvPr id="0" name=""/>
        <dsp:cNvSpPr/>
      </dsp:nvSpPr>
      <dsp:spPr>
        <a:xfrm>
          <a:off x="2040425" y="0"/>
          <a:ext cx="2040425" cy="1699647"/>
        </a:xfrm>
        <a:prstGeom prst="trapezoid">
          <a:avLst>
            <a:gd name="adj" fmla="val 60025"/>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endParaRPr lang="fi-FI" sz="1050" kern="1200"/>
        </a:p>
      </dsp:txBody>
      <dsp:txXfrm>
        <a:off x="2040425" y="0"/>
        <a:ext cx="2040425" cy="1699647"/>
      </dsp:txXfrm>
    </dsp:sp>
    <dsp:sp modelId="{4C1E5B55-5E8A-4CC8-A37E-7E7C9B0C1724}">
      <dsp:nvSpPr>
        <dsp:cNvPr id="0" name=""/>
        <dsp:cNvSpPr/>
      </dsp:nvSpPr>
      <dsp:spPr>
        <a:xfrm>
          <a:off x="1020212" y="1699647"/>
          <a:ext cx="4080850" cy="1699647"/>
        </a:xfrm>
        <a:prstGeom prst="trapezoid">
          <a:avLst>
            <a:gd name="adj" fmla="val 60025"/>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fi-FI" sz="1200" kern="1200"/>
        </a:p>
      </dsp:txBody>
      <dsp:txXfrm>
        <a:off x="1734361" y="1699647"/>
        <a:ext cx="2652552" cy="1699647"/>
      </dsp:txXfrm>
    </dsp:sp>
    <dsp:sp modelId="{1368C1B9-B237-485A-8611-4B79F0A62601}">
      <dsp:nvSpPr>
        <dsp:cNvPr id="0" name=""/>
        <dsp:cNvSpPr/>
      </dsp:nvSpPr>
      <dsp:spPr>
        <a:xfrm>
          <a:off x="0" y="3399293"/>
          <a:ext cx="6121276" cy="1699647"/>
        </a:xfrm>
        <a:prstGeom prst="trapezoid">
          <a:avLst>
            <a:gd name="adj" fmla="val 60025"/>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fi-FI" sz="1200" kern="1200"/>
        </a:p>
      </dsp:txBody>
      <dsp:txXfrm>
        <a:off x="1071223" y="3399293"/>
        <a:ext cx="3978829" cy="1699647"/>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fi-FI"/>
              <a:t>Muokkaa ots. perustyyl. napsautt.</a:t>
            </a:r>
            <a:endParaRPr lang="en-US"/>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a:p>
        </p:txBody>
      </p:sp>
      <p:sp>
        <p:nvSpPr>
          <p:cNvPr id="4" name="Date Placeholder 3"/>
          <p:cNvSpPr>
            <a:spLocks noGrp="1"/>
          </p:cNvSpPr>
          <p:nvPr>
            <p:ph type="dt" sz="half" idx="10"/>
          </p:nvPr>
        </p:nvSpPr>
        <p:spPr/>
        <p:txBody>
          <a:bodyPr/>
          <a:lstStyle/>
          <a:p>
            <a:fld id="{F8B82012-3847-484D-9CAB-21159CAED165}" type="datetimeFigureOut">
              <a:rPr lang="fi-FI" smtClean="0"/>
              <a:t>22.5.2023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6FBDA267-37B6-40BB-8649-7A91B366F086}" type="slidenum">
              <a:rPr lang="fi-FI" smtClean="0"/>
              <a:t>‹#›</a:t>
            </a:fld>
            <a:endParaRPr lang="fi-FI"/>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9591687"/>
      </p:ext>
    </p:extLst>
  </p:cSld>
  <p:clrMapOvr>
    <a:masterClrMapping/>
  </p:clrMapOvr>
  <p:transition spd="med" advClick="0" advTm="1500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a:t>Lisää kuva napsauttamalla kuvaketta</a:t>
            </a:r>
            <a:endParaRPr lang="en-US"/>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a:t>Muokkaa tekstin perustyylejä</a:t>
            </a:r>
          </a:p>
        </p:txBody>
      </p:sp>
      <p:sp>
        <p:nvSpPr>
          <p:cNvPr id="3" name="Date Placeholder 2"/>
          <p:cNvSpPr>
            <a:spLocks noGrp="1"/>
          </p:cNvSpPr>
          <p:nvPr>
            <p:ph type="dt" sz="half" idx="10"/>
          </p:nvPr>
        </p:nvSpPr>
        <p:spPr/>
        <p:txBody>
          <a:bodyPr/>
          <a:lstStyle/>
          <a:p>
            <a:fld id="{F8B82012-3847-484D-9CAB-21159CAED165}" type="datetimeFigureOut">
              <a:rPr lang="fi-FI" smtClean="0"/>
              <a:t>22.5.2023</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6FBDA267-37B6-40BB-8649-7A91B366F086}" type="slidenum">
              <a:rPr lang="fi-FI" smtClean="0"/>
              <a:t>‹#›</a:t>
            </a:fld>
            <a:endParaRPr lang="fi-FI"/>
          </a:p>
        </p:txBody>
      </p:sp>
    </p:spTree>
    <p:extLst>
      <p:ext uri="{BB962C8B-B14F-4D97-AF65-F5344CB8AC3E}">
        <p14:creationId xmlns:p14="http://schemas.microsoft.com/office/powerpoint/2010/main" val="1050838722"/>
      </p:ext>
    </p:extLst>
  </p:cSld>
  <p:clrMapOvr>
    <a:masterClrMapping/>
  </p:clrMapOvr>
  <p:transition spd="med" advClick="0" advTm="1500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fi-FI"/>
              <a:t>Muokkaa ots. perustyyl. napsautt.</a:t>
            </a:r>
            <a:endParaRPr lang="en-US"/>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a:t>
            </a:r>
          </a:p>
        </p:txBody>
      </p:sp>
      <p:sp>
        <p:nvSpPr>
          <p:cNvPr id="4" name="Date Placeholder 3"/>
          <p:cNvSpPr>
            <a:spLocks noGrp="1"/>
          </p:cNvSpPr>
          <p:nvPr>
            <p:ph type="dt" sz="half" idx="10"/>
          </p:nvPr>
        </p:nvSpPr>
        <p:spPr/>
        <p:txBody>
          <a:bodyPr/>
          <a:lstStyle/>
          <a:p>
            <a:fld id="{F8B82012-3847-484D-9CAB-21159CAED165}" type="datetimeFigureOut">
              <a:rPr lang="fi-FI" smtClean="0"/>
              <a:t>22.5.2023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6FBDA267-37B6-40BB-8649-7A91B366F086}" type="slidenum">
              <a:rPr lang="fi-FI" smtClean="0"/>
              <a:t>‹#›</a:t>
            </a:fld>
            <a:endParaRPr lang="fi-FI"/>
          </a:p>
        </p:txBody>
      </p:sp>
    </p:spTree>
    <p:extLst>
      <p:ext uri="{BB962C8B-B14F-4D97-AF65-F5344CB8AC3E}">
        <p14:creationId xmlns:p14="http://schemas.microsoft.com/office/powerpoint/2010/main" val="2616799829"/>
      </p:ext>
    </p:extLst>
  </p:cSld>
  <p:clrMapOvr>
    <a:masterClrMapping/>
  </p:clrMapOvr>
  <p:transition spd="med" advClick="0" advTm="1500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fi-FI"/>
              <a:t>Muokkaa ots. perustyyl. napsautt.</a:t>
            </a:r>
            <a:endParaRPr lang="en-US"/>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a:t>Muokkaa tekstin perustyylejä</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a:t>
            </a:r>
          </a:p>
        </p:txBody>
      </p:sp>
      <p:sp>
        <p:nvSpPr>
          <p:cNvPr id="4" name="Date Placeholder 3"/>
          <p:cNvSpPr>
            <a:spLocks noGrp="1"/>
          </p:cNvSpPr>
          <p:nvPr>
            <p:ph type="dt" sz="half" idx="10"/>
          </p:nvPr>
        </p:nvSpPr>
        <p:spPr/>
        <p:txBody>
          <a:bodyPr/>
          <a:lstStyle/>
          <a:p>
            <a:fld id="{F8B82012-3847-484D-9CAB-21159CAED165}" type="datetimeFigureOut">
              <a:rPr lang="fi-FI" smtClean="0"/>
              <a:t>22.5.2023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6FBDA267-37B6-40BB-8649-7A91B366F086}" type="slidenum">
              <a:rPr lang="fi-FI" smtClean="0"/>
              <a:t>‹#›</a:t>
            </a:fld>
            <a:endParaRPr lang="fi-FI"/>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909945587"/>
      </p:ext>
    </p:extLst>
  </p:cSld>
  <p:clrMapOvr>
    <a:masterClrMapping/>
  </p:clrMapOvr>
  <p:transition spd="med" advClick="0" advTm="1500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fi-FI"/>
              <a:t>Muokkaa ots. perustyyl. napsautt.</a:t>
            </a:r>
            <a:endParaRPr lang="en-US"/>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a:t>
            </a:r>
          </a:p>
        </p:txBody>
      </p:sp>
      <p:sp>
        <p:nvSpPr>
          <p:cNvPr id="4" name="Date Placeholder 3"/>
          <p:cNvSpPr>
            <a:spLocks noGrp="1"/>
          </p:cNvSpPr>
          <p:nvPr>
            <p:ph type="dt" sz="half" idx="10"/>
          </p:nvPr>
        </p:nvSpPr>
        <p:spPr/>
        <p:txBody>
          <a:bodyPr/>
          <a:lstStyle/>
          <a:p>
            <a:fld id="{F8B82012-3847-484D-9CAB-21159CAED165}" type="datetimeFigureOut">
              <a:rPr lang="fi-FI" smtClean="0"/>
              <a:t>22.5.2023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6FBDA267-37B6-40BB-8649-7A91B366F086}" type="slidenum">
              <a:rPr lang="fi-FI" smtClean="0"/>
              <a:t>‹#›</a:t>
            </a:fld>
            <a:endParaRPr lang="fi-FI"/>
          </a:p>
        </p:txBody>
      </p:sp>
    </p:spTree>
    <p:extLst>
      <p:ext uri="{BB962C8B-B14F-4D97-AF65-F5344CB8AC3E}">
        <p14:creationId xmlns:p14="http://schemas.microsoft.com/office/powerpoint/2010/main" val="1860626518"/>
      </p:ext>
    </p:extLst>
  </p:cSld>
  <p:clrMapOvr>
    <a:masterClrMapping/>
  </p:clrMapOvr>
  <p:transition spd="med" advClick="0" advTm="1500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Lainauksen nimikortti">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fi-FI"/>
              <a:t>Muokkaa ots. perustyyl. napsautt.</a:t>
            </a:r>
            <a:endParaRPr lang="en-US"/>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i-FI"/>
              <a:t>Muokkaa tekstin perustyylejä</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a:t>
            </a:r>
          </a:p>
        </p:txBody>
      </p:sp>
      <p:sp>
        <p:nvSpPr>
          <p:cNvPr id="4" name="Date Placeholder 3"/>
          <p:cNvSpPr>
            <a:spLocks noGrp="1"/>
          </p:cNvSpPr>
          <p:nvPr>
            <p:ph type="dt" sz="half" idx="10"/>
          </p:nvPr>
        </p:nvSpPr>
        <p:spPr/>
        <p:txBody>
          <a:bodyPr/>
          <a:lstStyle/>
          <a:p>
            <a:fld id="{F8B82012-3847-484D-9CAB-21159CAED165}" type="datetimeFigureOut">
              <a:rPr lang="fi-FI" smtClean="0"/>
              <a:t>22.5.2023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6FBDA267-37B6-40BB-8649-7A91B366F086}" type="slidenum">
              <a:rPr lang="fi-FI" smtClean="0"/>
              <a:t>‹#›</a:t>
            </a:fld>
            <a:endParaRPr lang="fi-FI"/>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3083757009"/>
      </p:ext>
    </p:extLst>
  </p:cSld>
  <p:clrMapOvr>
    <a:masterClrMapping/>
  </p:clrMapOvr>
  <p:transition spd="med" advClick="0" advTm="1500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osi tai epätosi">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fi-FI"/>
              <a:t>Muokkaa ots. perustyyl. napsautt.</a:t>
            </a:r>
            <a:endParaRPr lang="en-US"/>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i-FI"/>
              <a:t>Muokkaa tekstin perustyylejä</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a:t>
            </a:r>
          </a:p>
        </p:txBody>
      </p:sp>
      <p:sp>
        <p:nvSpPr>
          <p:cNvPr id="4" name="Date Placeholder 3"/>
          <p:cNvSpPr>
            <a:spLocks noGrp="1"/>
          </p:cNvSpPr>
          <p:nvPr>
            <p:ph type="dt" sz="half" idx="10"/>
          </p:nvPr>
        </p:nvSpPr>
        <p:spPr/>
        <p:txBody>
          <a:bodyPr/>
          <a:lstStyle/>
          <a:p>
            <a:fld id="{F8B82012-3847-484D-9CAB-21159CAED165}" type="datetimeFigureOut">
              <a:rPr lang="fi-FI" smtClean="0"/>
              <a:t>22.5.2023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6FBDA267-37B6-40BB-8649-7A91B366F086}" type="slidenum">
              <a:rPr lang="fi-FI" smtClean="0"/>
              <a:t>‹#›</a:t>
            </a:fld>
            <a:endParaRPr lang="fi-FI"/>
          </a:p>
        </p:txBody>
      </p:sp>
    </p:spTree>
    <p:extLst>
      <p:ext uri="{BB962C8B-B14F-4D97-AF65-F5344CB8AC3E}">
        <p14:creationId xmlns:p14="http://schemas.microsoft.com/office/powerpoint/2010/main" val="2650449324"/>
      </p:ext>
    </p:extLst>
  </p:cSld>
  <p:clrMapOvr>
    <a:masterClrMapping/>
  </p:clrMapOvr>
  <p:transition spd="med" advClick="0" advTm="1500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fi-FI"/>
              <a:t>Muokkaa ots. perustyyl. napsautt.</a:t>
            </a:r>
            <a:endParaRPr lang="en-US"/>
          </a:p>
        </p:txBody>
      </p:sp>
      <p:sp>
        <p:nvSpPr>
          <p:cNvPr id="3" name="Vertical Text Placeholder 2"/>
          <p:cNvSpPr>
            <a:spLocks noGrp="1"/>
          </p:cNvSpPr>
          <p:nvPr>
            <p:ph type="body" orient="vert" idx="1"/>
          </p:nvPr>
        </p:nvSpPr>
        <p:spPr/>
        <p:txBody>
          <a:bodyPr vert="eaVert" ancho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F8B82012-3847-484D-9CAB-21159CAED165}" type="datetimeFigureOut">
              <a:rPr lang="fi-FI" smtClean="0"/>
              <a:t>22.5.2023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6FBDA267-37B6-40BB-8649-7A91B366F086}" type="slidenum">
              <a:rPr lang="fi-FI" smtClean="0"/>
              <a:t>‹#›</a:t>
            </a:fld>
            <a:endParaRPr lang="fi-FI"/>
          </a:p>
        </p:txBody>
      </p:sp>
    </p:spTree>
    <p:extLst>
      <p:ext uri="{BB962C8B-B14F-4D97-AF65-F5344CB8AC3E}">
        <p14:creationId xmlns:p14="http://schemas.microsoft.com/office/powerpoint/2010/main" val="3342463895"/>
      </p:ext>
    </p:extLst>
  </p:cSld>
  <p:clrMapOvr>
    <a:masterClrMapping/>
  </p:clrMapOvr>
  <p:transition spd="med" advClick="0" advTm="1500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fi-FI"/>
              <a:t>Muokkaa ots. perustyyl. napsautt.</a:t>
            </a:r>
            <a:endParaRPr lang="en-US"/>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F8B82012-3847-484D-9CAB-21159CAED165}" type="datetimeFigureOut">
              <a:rPr lang="fi-FI" smtClean="0"/>
              <a:t>22.5.2023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6FBDA267-37B6-40BB-8649-7A91B366F086}" type="slidenum">
              <a:rPr lang="fi-FI" smtClean="0"/>
              <a:t>‹#›</a:t>
            </a:fld>
            <a:endParaRPr lang="fi-FI"/>
          </a:p>
        </p:txBody>
      </p:sp>
    </p:spTree>
    <p:extLst>
      <p:ext uri="{BB962C8B-B14F-4D97-AF65-F5344CB8AC3E}">
        <p14:creationId xmlns:p14="http://schemas.microsoft.com/office/powerpoint/2010/main" val="67646148"/>
      </p:ext>
    </p:extLst>
  </p:cSld>
  <p:clrMapOvr>
    <a:masterClrMapping/>
  </p:clrMapOvr>
  <p:transition spd="med" advClick="0" advTm="1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idx="1"/>
          </p:nvPr>
        </p:nvSpPr>
        <p:spPr/>
        <p:txBody>
          <a:bodyPr anchor="ct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F8B82012-3847-484D-9CAB-21159CAED165}" type="datetimeFigureOut">
              <a:rPr lang="fi-FI" smtClean="0"/>
              <a:t>22.5.2023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6FBDA267-37B6-40BB-8649-7A91B366F086}" type="slidenum">
              <a:rPr lang="fi-FI" smtClean="0"/>
              <a:t>‹#›</a:t>
            </a:fld>
            <a:endParaRPr lang="fi-FI"/>
          </a:p>
        </p:txBody>
      </p:sp>
    </p:spTree>
    <p:extLst>
      <p:ext uri="{BB962C8B-B14F-4D97-AF65-F5344CB8AC3E}">
        <p14:creationId xmlns:p14="http://schemas.microsoft.com/office/powerpoint/2010/main" val="2856015804"/>
      </p:ext>
    </p:extLst>
  </p:cSld>
  <p:clrMapOvr>
    <a:masterClrMapping/>
  </p:clrMapOvr>
  <p:transition spd="med" advClick="0" advTm="1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fi-FI"/>
              <a:t>Muokkaa ots. perustyyl. napsautt.</a:t>
            </a:r>
            <a:endParaRPr lang="en-US"/>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a:t>
            </a:r>
          </a:p>
        </p:txBody>
      </p:sp>
      <p:sp>
        <p:nvSpPr>
          <p:cNvPr id="4" name="Date Placeholder 3"/>
          <p:cNvSpPr>
            <a:spLocks noGrp="1"/>
          </p:cNvSpPr>
          <p:nvPr>
            <p:ph type="dt" sz="half" idx="10"/>
          </p:nvPr>
        </p:nvSpPr>
        <p:spPr/>
        <p:txBody>
          <a:bodyPr/>
          <a:lstStyle/>
          <a:p>
            <a:fld id="{F8B82012-3847-484D-9CAB-21159CAED165}" type="datetimeFigureOut">
              <a:rPr lang="fi-FI" smtClean="0"/>
              <a:t>22.5.2023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6FBDA267-37B6-40BB-8649-7A91B366F086}" type="slidenum">
              <a:rPr lang="fi-FI" smtClean="0"/>
              <a:t>‹#›</a:t>
            </a:fld>
            <a:endParaRPr lang="fi-FI"/>
          </a:p>
        </p:txBody>
      </p:sp>
    </p:spTree>
    <p:extLst>
      <p:ext uri="{BB962C8B-B14F-4D97-AF65-F5344CB8AC3E}">
        <p14:creationId xmlns:p14="http://schemas.microsoft.com/office/powerpoint/2010/main" val="3702689161"/>
      </p:ext>
    </p:extLst>
  </p:cSld>
  <p:clrMapOvr>
    <a:masterClrMapping/>
  </p:clrMapOvr>
  <p:transition spd="med" advClick="0" advTm="15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sz="half" idx="1"/>
          </p:nvPr>
        </p:nvSpPr>
        <p:spPr>
          <a:xfrm>
            <a:off x="684211" y="685800"/>
            <a:ext cx="4937655" cy="3615267"/>
          </a:xfrm>
        </p:spPr>
        <p:txBody>
          <a:bodyPr>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5808133" y="685801"/>
            <a:ext cx="4934479" cy="3615266"/>
          </a:xfrm>
        </p:spPr>
        <p:txBody>
          <a:bodyPr>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5" name="Date Placeholder 4"/>
          <p:cNvSpPr>
            <a:spLocks noGrp="1"/>
          </p:cNvSpPr>
          <p:nvPr>
            <p:ph type="dt" sz="half" idx="10"/>
          </p:nvPr>
        </p:nvSpPr>
        <p:spPr/>
        <p:txBody>
          <a:bodyPr/>
          <a:lstStyle/>
          <a:p>
            <a:fld id="{F8B82012-3847-484D-9CAB-21159CAED165}" type="datetimeFigureOut">
              <a:rPr lang="fi-FI" smtClean="0"/>
              <a:t>22.5.2023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6FBDA267-37B6-40BB-8649-7A91B366F086}" type="slidenum">
              <a:rPr lang="fi-FI" smtClean="0"/>
              <a:t>‹#›</a:t>
            </a:fld>
            <a:endParaRPr lang="fi-FI"/>
          </a:p>
        </p:txBody>
      </p:sp>
    </p:spTree>
    <p:extLst>
      <p:ext uri="{BB962C8B-B14F-4D97-AF65-F5344CB8AC3E}">
        <p14:creationId xmlns:p14="http://schemas.microsoft.com/office/powerpoint/2010/main" val="2718533083"/>
      </p:ext>
    </p:extLst>
  </p:cSld>
  <p:clrMapOvr>
    <a:masterClrMapping/>
  </p:clrMapOvr>
  <p:transition spd="med" advClick="0" advTm="15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Muokkaa ots. perustyyl. napsautt.</a:t>
            </a:r>
            <a:endParaRPr lang="en-US"/>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7" name="Date Placeholder 6"/>
          <p:cNvSpPr>
            <a:spLocks noGrp="1"/>
          </p:cNvSpPr>
          <p:nvPr>
            <p:ph type="dt" sz="half" idx="10"/>
          </p:nvPr>
        </p:nvSpPr>
        <p:spPr/>
        <p:txBody>
          <a:bodyPr/>
          <a:lstStyle/>
          <a:p>
            <a:fld id="{F8B82012-3847-484D-9CAB-21159CAED165}" type="datetimeFigureOut">
              <a:rPr lang="fi-FI" smtClean="0"/>
              <a:t>22.5.2023</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6FBDA267-37B6-40BB-8649-7A91B366F086}" type="slidenum">
              <a:rPr lang="fi-FI" smtClean="0"/>
              <a:t>‹#›</a:t>
            </a:fld>
            <a:endParaRPr lang="fi-FI"/>
          </a:p>
        </p:txBody>
      </p:sp>
    </p:spTree>
    <p:extLst>
      <p:ext uri="{BB962C8B-B14F-4D97-AF65-F5344CB8AC3E}">
        <p14:creationId xmlns:p14="http://schemas.microsoft.com/office/powerpoint/2010/main" val="3821045732"/>
      </p:ext>
    </p:extLst>
  </p:cSld>
  <p:clrMapOvr>
    <a:masterClrMapping/>
  </p:clrMapOvr>
  <p:transition spd="med" advClick="0" advTm="15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Date Placeholder 2"/>
          <p:cNvSpPr>
            <a:spLocks noGrp="1"/>
          </p:cNvSpPr>
          <p:nvPr>
            <p:ph type="dt" sz="half" idx="10"/>
          </p:nvPr>
        </p:nvSpPr>
        <p:spPr/>
        <p:txBody>
          <a:bodyPr/>
          <a:lstStyle/>
          <a:p>
            <a:fld id="{F8B82012-3847-484D-9CAB-21159CAED165}" type="datetimeFigureOut">
              <a:rPr lang="fi-FI" smtClean="0"/>
              <a:t>22.5.2023</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6FBDA267-37B6-40BB-8649-7A91B366F086}" type="slidenum">
              <a:rPr lang="fi-FI" smtClean="0"/>
              <a:t>‹#›</a:t>
            </a:fld>
            <a:endParaRPr lang="fi-FI"/>
          </a:p>
        </p:txBody>
      </p:sp>
    </p:spTree>
    <p:extLst>
      <p:ext uri="{BB962C8B-B14F-4D97-AF65-F5344CB8AC3E}">
        <p14:creationId xmlns:p14="http://schemas.microsoft.com/office/powerpoint/2010/main" val="3114599186"/>
      </p:ext>
    </p:extLst>
  </p:cSld>
  <p:clrMapOvr>
    <a:masterClrMapping/>
  </p:clrMapOvr>
  <p:transition spd="med" advClick="0" advTm="15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B82012-3847-484D-9CAB-21159CAED165}" type="datetimeFigureOut">
              <a:rPr lang="fi-FI" smtClean="0"/>
              <a:t>22.5.2023</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6FBDA267-37B6-40BB-8649-7A91B366F086}" type="slidenum">
              <a:rPr lang="fi-FI" smtClean="0"/>
              <a:t>‹#›</a:t>
            </a:fld>
            <a:endParaRPr lang="fi-FI"/>
          </a:p>
        </p:txBody>
      </p:sp>
    </p:spTree>
    <p:extLst>
      <p:ext uri="{BB962C8B-B14F-4D97-AF65-F5344CB8AC3E}">
        <p14:creationId xmlns:p14="http://schemas.microsoft.com/office/powerpoint/2010/main" val="1960852450"/>
      </p:ext>
    </p:extLst>
  </p:cSld>
  <p:clrMapOvr>
    <a:masterClrMapping/>
  </p:clrMapOvr>
  <p:transition spd="med" advClick="0" advTm="15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fi-FI"/>
              <a:t>Muokkaa ots. perustyyl. napsautt.</a:t>
            </a:r>
            <a:endParaRPr lang="en-US"/>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5" name="Date Placeholder 4"/>
          <p:cNvSpPr>
            <a:spLocks noGrp="1"/>
          </p:cNvSpPr>
          <p:nvPr>
            <p:ph type="dt" sz="half" idx="10"/>
          </p:nvPr>
        </p:nvSpPr>
        <p:spPr/>
        <p:txBody>
          <a:bodyPr/>
          <a:lstStyle/>
          <a:p>
            <a:fld id="{F8B82012-3847-484D-9CAB-21159CAED165}" type="datetimeFigureOut">
              <a:rPr lang="fi-FI" smtClean="0"/>
              <a:t>22.5.2023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6FBDA267-37B6-40BB-8649-7A91B366F086}" type="slidenum">
              <a:rPr lang="fi-FI" smtClean="0"/>
              <a:t>‹#›</a:t>
            </a:fld>
            <a:endParaRPr lang="fi-FI"/>
          </a:p>
        </p:txBody>
      </p:sp>
    </p:spTree>
    <p:extLst>
      <p:ext uri="{BB962C8B-B14F-4D97-AF65-F5344CB8AC3E}">
        <p14:creationId xmlns:p14="http://schemas.microsoft.com/office/powerpoint/2010/main" val="768405083"/>
      </p:ext>
    </p:extLst>
  </p:cSld>
  <p:clrMapOvr>
    <a:masterClrMapping/>
  </p:clrMapOvr>
  <p:transition spd="med" advClick="0" advTm="15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fi-FI"/>
              <a:t>Muokkaa ots. perustyyl. napsautt.</a:t>
            </a:r>
            <a:endParaRPr lang="en-US"/>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a:t>Lisää kuva napsauttamalla kuvaketta</a:t>
            </a:r>
            <a:endParaRPr lang="en-US"/>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5" name="Date Placeholder 4"/>
          <p:cNvSpPr>
            <a:spLocks noGrp="1"/>
          </p:cNvSpPr>
          <p:nvPr>
            <p:ph type="dt" sz="half" idx="10"/>
          </p:nvPr>
        </p:nvSpPr>
        <p:spPr/>
        <p:txBody>
          <a:bodyPr/>
          <a:lstStyle/>
          <a:p>
            <a:fld id="{F8B82012-3847-484D-9CAB-21159CAED165}" type="datetimeFigureOut">
              <a:rPr lang="fi-FI" smtClean="0"/>
              <a:t>22.5.2023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6FBDA267-37B6-40BB-8649-7A91B366F086}" type="slidenum">
              <a:rPr lang="fi-FI" smtClean="0"/>
              <a:t>‹#›</a:t>
            </a:fld>
            <a:endParaRPr lang="fi-FI"/>
          </a:p>
        </p:txBody>
      </p:sp>
    </p:spTree>
    <p:extLst>
      <p:ext uri="{BB962C8B-B14F-4D97-AF65-F5344CB8AC3E}">
        <p14:creationId xmlns:p14="http://schemas.microsoft.com/office/powerpoint/2010/main" val="3783678316"/>
      </p:ext>
    </p:extLst>
  </p:cSld>
  <p:clrMapOvr>
    <a:masterClrMapping/>
  </p:clrMapOvr>
  <p:transition spd="med" advClick="0" advTm="1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fi-FI"/>
              <a:t>Muokkaa ots. perustyyl. napsautt.</a:t>
            </a:r>
            <a:endParaRPr lang="en-US"/>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F8B82012-3847-484D-9CAB-21159CAED165}" type="datetimeFigureOut">
              <a:rPr lang="fi-FI" smtClean="0"/>
              <a:t>22.5.2023</a:t>
            </a:fld>
            <a:endParaRPr lang="fi-FI"/>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fi-FI"/>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6FBDA267-37B6-40BB-8649-7A91B366F086}" type="slidenum">
              <a:rPr lang="fi-FI" smtClean="0"/>
              <a:t>‹#›</a:t>
            </a:fld>
            <a:endParaRPr lang="fi-FI"/>
          </a:p>
        </p:txBody>
      </p:sp>
    </p:spTree>
    <p:extLst>
      <p:ext uri="{BB962C8B-B14F-4D97-AF65-F5344CB8AC3E}">
        <p14:creationId xmlns:p14="http://schemas.microsoft.com/office/powerpoint/2010/main" val="1217662140"/>
      </p:ext>
    </p:extLst>
  </p:cSld>
  <p:clrMap bg1="dk1" tx1="lt1" bg2="dk2"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5" r:id="rId17"/>
  </p:sldLayoutIdLst>
  <p:transition spd="med" advClick="0" advTm="1500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hyperlink" Target="mailto:atalan.vanhempainyhdistys@gmail.com" TargetMode="External"/><Relationship Id="rId2" Type="http://schemas.openxmlformats.org/officeDocument/2006/relationships/hyperlink" Target="https://atalankoulunvanhempainyhdistys.yhdistysavain.fi/mukaan-toimintaan/"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321C4D5-685D-4932-B2BA-B2FDD7D3A9B3}"/>
              </a:ext>
            </a:extLst>
          </p:cNvPr>
          <p:cNvSpPr>
            <a:spLocks noGrp="1"/>
          </p:cNvSpPr>
          <p:nvPr>
            <p:ph type="ctrTitle"/>
          </p:nvPr>
        </p:nvSpPr>
        <p:spPr/>
        <p:txBody>
          <a:bodyPr/>
          <a:lstStyle/>
          <a:p>
            <a:pPr algn="ctr"/>
            <a:r>
              <a:rPr lang="fi-FI"/>
              <a:t>Atalan koulun koulutulokkaiden vanhempaintilaisuus</a:t>
            </a:r>
          </a:p>
        </p:txBody>
      </p:sp>
      <p:sp>
        <p:nvSpPr>
          <p:cNvPr id="3" name="Alaotsikko 2">
            <a:extLst>
              <a:ext uri="{FF2B5EF4-FFF2-40B4-BE49-F238E27FC236}">
                <a16:creationId xmlns:a16="http://schemas.microsoft.com/office/drawing/2014/main" id="{1DF55032-B251-4A3E-87B6-BDB2174EAD71}"/>
              </a:ext>
            </a:extLst>
          </p:cNvPr>
          <p:cNvSpPr>
            <a:spLocks noGrp="1"/>
          </p:cNvSpPr>
          <p:nvPr>
            <p:ph type="subTitle" idx="1"/>
          </p:nvPr>
        </p:nvSpPr>
        <p:spPr>
          <a:xfrm>
            <a:off x="684211" y="3843867"/>
            <a:ext cx="7644779" cy="1947333"/>
          </a:xfrm>
        </p:spPr>
        <p:txBody>
          <a:bodyPr>
            <a:normAutofit lnSpcReduction="10000"/>
          </a:bodyPr>
          <a:lstStyle/>
          <a:p>
            <a:pPr algn="ctr"/>
            <a:r>
              <a:rPr lang="fi-FI" sz="3200"/>
              <a:t>9.5.2023</a:t>
            </a:r>
          </a:p>
          <a:p>
            <a:pPr algn="ctr"/>
            <a:endParaRPr lang="fi-FI" sz="3200"/>
          </a:p>
          <a:p>
            <a:pPr algn="ctr"/>
            <a:r>
              <a:rPr lang="fi-FI" sz="3200"/>
              <a:t>Tervetuloa!</a:t>
            </a:r>
          </a:p>
          <a:p>
            <a:endParaRPr lang="fi-FI"/>
          </a:p>
        </p:txBody>
      </p:sp>
    </p:spTree>
    <p:extLst>
      <p:ext uri="{BB962C8B-B14F-4D97-AF65-F5344CB8AC3E}">
        <p14:creationId xmlns:p14="http://schemas.microsoft.com/office/powerpoint/2010/main" val="2969586366"/>
      </p:ext>
    </p:extLst>
  </p:cSld>
  <p:clrMapOvr>
    <a:masterClrMapping/>
  </p:clrMapOvr>
  <p:transition spd="med" advClick="0" advTm="15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9E80216-42C9-4A02-BDC3-75B29F8C8F6A}"/>
              </a:ext>
            </a:extLst>
          </p:cNvPr>
          <p:cNvSpPr>
            <a:spLocks noGrp="1"/>
          </p:cNvSpPr>
          <p:nvPr>
            <p:ph type="ctrTitle"/>
          </p:nvPr>
        </p:nvSpPr>
        <p:spPr>
          <a:xfrm>
            <a:off x="2239963" y="-25400"/>
            <a:ext cx="7772400" cy="646113"/>
          </a:xfrm>
        </p:spPr>
        <p:txBody>
          <a:bodyPr/>
          <a:lstStyle/>
          <a:p>
            <a:pPr>
              <a:defRPr/>
            </a:pPr>
            <a:r>
              <a:rPr lang="fi-FI" sz="2800"/>
              <a:t>Tuen muodot</a:t>
            </a:r>
          </a:p>
        </p:txBody>
      </p:sp>
      <p:sp>
        <p:nvSpPr>
          <p:cNvPr id="23555" name="Alaotsikko 2">
            <a:extLst>
              <a:ext uri="{FF2B5EF4-FFF2-40B4-BE49-F238E27FC236}">
                <a16:creationId xmlns:a16="http://schemas.microsoft.com/office/drawing/2014/main" id="{5C7C4E1E-BC29-4988-8DAC-8338A88DF95D}"/>
              </a:ext>
            </a:extLst>
          </p:cNvPr>
          <p:cNvSpPr>
            <a:spLocks noGrp="1"/>
          </p:cNvSpPr>
          <p:nvPr>
            <p:ph type="subTitle" idx="1"/>
          </p:nvPr>
        </p:nvSpPr>
        <p:spPr>
          <a:xfrm>
            <a:off x="3422774" y="4879975"/>
            <a:ext cx="6121276" cy="2532332"/>
          </a:xfrm>
        </p:spPr>
        <p:txBody>
          <a:bodyPr/>
          <a:lstStyle/>
          <a:p>
            <a:pPr>
              <a:spcAft>
                <a:spcPts val="0"/>
              </a:spcAft>
              <a:defRPr/>
            </a:pPr>
            <a:endParaRPr lang="fi-FI" altLang="fi-FI" sz="2000"/>
          </a:p>
          <a:p>
            <a:pPr>
              <a:spcAft>
                <a:spcPts val="0"/>
              </a:spcAft>
              <a:defRPr/>
            </a:pPr>
            <a:endParaRPr lang="fi-FI" altLang="fi-FI" sz="2000"/>
          </a:p>
          <a:p>
            <a:pPr>
              <a:spcAft>
                <a:spcPts val="0"/>
              </a:spcAft>
              <a:defRPr/>
            </a:pPr>
            <a:r>
              <a:rPr lang="fi-FI" altLang="fi-FI" sz="2000" b="1">
                <a:solidFill>
                  <a:schemeClr val="tx1"/>
                </a:solidFill>
              </a:rPr>
              <a:t>Perusopetus</a:t>
            </a:r>
          </a:p>
        </p:txBody>
      </p:sp>
      <p:graphicFrame>
        <p:nvGraphicFramePr>
          <p:cNvPr id="4" name="Kaaviokuva 3">
            <a:extLst>
              <a:ext uri="{FF2B5EF4-FFF2-40B4-BE49-F238E27FC236}">
                <a16:creationId xmlns:a16="http://schemas.microsoft.com/office/drawing/2014/main" id="{B6F35484-D486-49ED-92BA-709A5025C735}"/>
              </a:ext>
            </a:extLst>
          </p:cNvPr>
          <p:cNvGraphicFramePr/>
          <p:nvPr>
            <p:extLst>
              <p:ext uri="{D42A27DB-BD31-4B8C-83A1-F6EECF244321}">
                <p14:modId xmlns:p14="http://schemas.microsoft.com/office/powerpoint/2010/main" val="633790003"/>
              </p:ext>
            </p:extLst>
          </p:nvPr>
        </p:nvGraphicFramePr>
        <p:xfrm>
          <a:off x="1703512" y="860156"/>
          <a:ext cx="6121276" cy="50989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0725" name="Tekstiruutu 5">
            <a:extLst>
              <a:ext uri="{FF2B5EF4-FFF2-40B4-BE49-F238E27FC236}">
                <a16:creationId xmlns:a16="http://schemas.microsoft.com/office/drawing/2014/main" id="{F2D9531B-619F-4DCD-96B0-98494DCA17D8}"/>
              </a:ext>
            </a:extLst>
          </p:cNvPr>
          <p:cNvSpPr txBox="1">
            <a:spLocks noChangeArrowheads="1"/>
          </p:cNvSpPr>
          <p:nvPr/>
        </p:nvSpPr>
        <p:spPr bwMode="auto">
          <a:xfrm>
            <a:off x="2710656" y="4640532"/>
            <a:ext cx="4033837"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fi-FI" altLang="fi-FI">
                <a:latin typeface="Lucida Sans Unicode" panose="020B0602030504020204" pitchFamily="34" charset="0"/>
                <a:cs typeface="Arial" panose="020B0604020202020204" pitchFamily="34" charset="0"/>
              </a:rPr>
              <a:t>Yleinen tuki</a:t>
            </a:r>
          </a:p>
          <a:p>
            <a:pPr algn="ctr" eaLnBrk="1" hangingPunct="1">
              <a:lnSpc>
                <a:spcPct val="100000"/>
              </a:lnSpc>
              <a:spcBef>
                <a:spcPct val="0"/>
              </a:spcBef>
              <a:buClrTx/>
              <a:buFontTx/>
              <a:buNone/>
            </a:pPr>
            <a:r>
              <a:rPr lang="fi-FI" altLang="fi-FI" sz="1200">
                <a:latin typeface="Lucida Sans Unicode" panose="020B0602030504020204" pitchFamily="34" charset="0"/>
                <a:cs typeface="Arial" panose="020B0604020202020204" pitchFamily="34" charset="0"/>
              </a:rPr>
              <a:t>Tukiopetus, osa-aikainen erityisopetus, eriyttäminen, oppilashuolto, oppilaanohjaus, avustajapalvelut, joustava ryhmittely</a:t>
            </a:r>
          </a:p>
          <a:p>
            <a:pPr eaLnBrk="1" hangingPunct="1">
              <a:lnSpc>
                <a:spcPct val="100000"/>
              </a:lnSpc>
              <a:spcBef>
                <a:spcPct val="0"/>
              </a:spcBef>
              <a:buClrTx/>
              <a:buFontTx/>
              <a:buNone/>
            </a:pPr>
            <a:endParaRPr lang="fi-FI" altLang="fi-FI" sz="1800">
              <a:latin typeface="Lucida Sans Unicode" panose="020B0602030504020204" pitchFamily="34" charset="0"/>
              <a:cs typeface="Arial" panose="020B0604020202020204" pitchFamily="34" charset="0"/>
            </a:endParaRPr>
          </a:p>
        </p:txBody>
      </p:sp>
      <p:sp>
        <p:nvSpPr>
          <p:cNvPr id="30726" name="Tekstiruutu 6">
            <a:extLst>
              <a:ext uri="{FF2B5EF4-FFF2-40B4-BE49-F238E27FC236}">
                <a16:creationId xmlns:a16="http://schemas.microsoft.com/office/drawing/2014/main" id="{261E6205-F6C8-4922-A208-2EB6E31BA2F9}"/>
              </a:ext>
            </a:extLst>
          </p:cNvPr>
          <p:cNvSpPr txBox="1">
            <a:spLocks noChangeArrowheads="1"/>
          </p:cNvSpPr>
          <p:nvPr/>
        </p:nvSpPr>
        <p:spPr bwMode="auto">
          <a:xfrm>
            <a:off x="3792539" y="2805113"/>
            <a:ext cx="201612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fi-FI" altLang="fi-FI" sz="1800" b="1">
                <a:latin typeface="Lucida Sans Unicode" panose="020B0602030504020204" pitchFamily="34" charset="0"/>
                <a:cs typeface="Arial" panose="020B0604020202020204" pitchFamily="34" charset="0"/>
              </a:rPr>
              <a:t>Tehostettu tuki       </a:t>
            </a:r>
            <a:r>
              <a:rPr lang="fi-FI" altLang="fi-FI" sz="1100" b="1">
                <a:latin typeface="Lucida Sans Unicode" panose="020B0602030504020204" pitchFamily="34" charset="0"/>
                <a:cs typeface="Arial" panose="020B0604020202020204" pitchFamily="34" charset="0"/>
              </a:rPr>
              <a:t>Laaditaan </a:t>
            </a:r>
            <a:r>
              <a:rPr lang="fi-FI" altLang="fi-FI" sz="1100">
                <a:latin typeface="Lucida Sans Unicode" panose="020B0602030504020204" pitchFamily="34" charset="0"/>
                <a:cs typeface="Arial" panose="020B0604020202020204" pitchFamily="34" charset="0"/>
              </a:rPr>
              <a:t>oppimissuunnitelma</a:t>
            </a:r>
          </a:p>
          <a:p>
            <a:pPr algn="ctr" eaLnBrk="1" hangingPunct="1">
              <a:lnSpc>
                <a:spcPct val="100000"/>
              </a:lnSpc>
              <a:spcBef>
                <a:spcPct val="0"/>
              </a:spcBef>
              <a:buClrTx/>
              <a:buFontTx/>
              <a:buNone/>
            </a:pPr>
            <a:r>
              <a:rPr lang="fi-FI" altLang="fi-FI" sz="1100">
                <a:latin typeface="Lucida Sans Unicode" panose="020B0602030504020204" pitchFamily="34" charset="0"/>
                <a:cs typeface="Arial" panose="020B0604020202020204" pitchFamily="34" charset="0"/>
              </a:rPr>
              <a:t>- Kaikki perus-</a:t>
            </a:r>
          </a:p>
          <a:p>
            <a:pPr algn="ctr" eaLnBrk="1" hangingPunct="1">
              <a:lnSpc>
                <a:spcPct val="100000"/>
              </a:lnSpc>
              <a:spcBef>
                <a:spcPct val="0"/>
              </a:spcBef>
              <a:buClrTx/>
              <a:buFontTx/>
              <a:buNone/>
            </a:pPr>
            <a:r>
              <a:rPr lang="fi-FI" altLang="fi-FI" sz="1100">
                <a:latin typeface="Lucida Sans Unicode" panose="020B0602030504020204" pitchFamily="34" charset="0"/>
                <a:cs typeface="Arial" panose="020B0604020202020204" pitchFamily="34" charset="0"/>
              </a:rPr>
              <a:t>opetuksen tukimuodot</a:t>
            </a:r>
          </a:p>
          <a:p>
            <a:pPr algn="ctr" eaLnBrk="1" hangingPunct="1">
              <a:lnSpc>
                <a:spcPct val="100000"/>
              </a:lnSpc>
              <a:spcBef>
                <a:spcPct val="0"/>
              </a:spcBef>
              <a:buClrTx/>
              <a:buFontTx/>
              <a:buNone/>
            </a:pPr>
            <a:r>
              <a:rPr lang="fi-FI" altLang="fi-FI" sz="1100">
                <a:latin typeface="Lucida Sans Unicode" panose="020B0602030504020204" pitchFamily="34" charset="0"/>
                <a:cs typeface="Arial" panose="020B0604020202020204" pitchFamily="34" charset="0"/>
              </a:rPr>
              <a:t>- Oppimääriä ei yksilöllistetä</a:t>
            </a:r>
          </a:p>
          <a:p>
            <a:pPr eaLnBrk="1" hangingPunct="1">
              <a:lnSpc>
                <a:spcPct val="100000"/>
              </a:lnSpc>
              <a:spcBef>
                <a:spcPct val="0"/>
              </a:spcBef>
              <a:buClrTx/>
              <a:buFontTx/>
              <a:buNone/>
            </a:pPr>
            <a:endParaRPr lang="fi-FI" altLang="fi-FI" sz="1800" b="1" i="1">
              <a:latin typeface="Lucida Sans Unicode" panose="020B0602030504020204" pitchFamily="34" charset="0"/>
              <a:cs typeface="Arial" panose="020B0604020202020204" pitchFamily="34" charset="0"/>
            </a:endParaRPr>
          </a:p>
        </p:txBody>
      </p:sp>
      <p:sp>
        <p:nvSpPr>
          <p:cNvPr id="8" name="Tekstiruutu 7">
            <a:extLst>
              <a:ext uri="{FF2B5EF4-FFF2-40B4-BE49-F238E27FC236}">
                <a16:creationId xmlns:a16="http://schemas.microsoft.com/office/drawing/2014/main" id="{FA3C7635-824B-4387-864D-6B608AC3B563}"/>
              </a:ext>
            </a:extLst>
          </p:cNvPr>
          <p:cNvSpPr txBox="1"/>
          <p:nvPr/>
        </p:nvSpPr>
        <p:spPr>
          <a:xfrm>
            <a:off x="4131551" y="1143120"/>
            <a:ext cx="1265198" cy="1661993"/>
          </a:xfrm>
          <a:prstGeom prst="rect">
            <a:avLst/>
          </a:prstGeom>
          <a:noFill/>
        </p:spPr>
        <p:txBody>
          <a:bodyPr wrap="square">
            <a:spAutoFit/>
          </a:bodyPr>
          <a:lstStyle/>
          <a:p>
            <a:pPr algn="ctr">
              <a:defRPr/>
            </a:pPr>
            <a:r>
              <a:rPr lang="fi-FI"/>
              <a:t>Erityinen tuki</a:t>
            </a:r>
          </a:p>
          <a:p>
            <a:pPr algn="ctr">
              <a:defRPr/>
            </a:pPr>
            <a:r>
              <a:rPr lang="fi-FI" sz="1200"/>
              <a:t>- Erityisen tuen päätös</a:t>
            </a:r>
          </a:p>
          <a:p>
            <a:pPr marL="171450" indent="-171450" algn="ctr">
              <a:buFontTx/>
              <a:buChar char="-"/>
              <a:defRPr/>
            </a:pPr>
            <a:r>
              <a:rPr lang="fi-FI" sz="1200"/>
              <a:t>Laaditaan </a:t>
            </a:r>
            <a:r>
              <a:rPr lang="fi-FI" sz="1200" err="1"/>
              <a:t>hojks</a:t>
            </a:r>
            <a:endParaRPr lang="fi-FI" sz="1050"/>
          </a:p>
          <a:p>
            <a:pPr>
              <a:defRPr/>
            </a:pPr>
            <a:endParaRPr lang="fi-FI"/>
          </a:p>
        </p:txBody>
      </p:sp>
      <p:sp>
        <p:nvSpPr>
          <p:cNvPr id="30728" name="Tekstiruutu 2">
            <a:extLst>
              <a:ext uri="{FF2B5EF4-FFF2-40B4-BE49-F238E27FC236}">
                <a16:creationId xmlns:a16="http://schemas.microsoft.com/office/drawing/2014/main" id="{F8712106-A9C1-42D9-A857-55B2020A3D4D}"/>
              </a:ext>
            </a:extLst>
          </p:cNvPr>
          <p:cNvSpPr txBox="1">
            <a:spLocks noChangeArrowheads="1"/>
          </p:cNvSpPr>
          <p:nvPr/>
        </p:nvSpPr>
        <p:spPr bwMode="auto">
          <a:xfrm>
            <a:off x="7464426" y="1773238"/>
            <a:ext cx="2447925"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fi-FI" altLang="fi-FI" sz="1800">
                <a:solidFill>
                  <a:schemeClr val="bg1"/>
                </a:solidFill>
              </a:rPr>
              <a:t>Tuen tarpeen ilmetessä ensimmäinen tukimuoto on yleinen tuki. Tarvittaessa siirrytään tehostettuun tai erityiseen tukeen. Kaikkia näitä tuen muotoja on saatavilla Atalan koulussa. Oppilaan tuen asioista tiedotetaan huoltajia ja  keskustellaan huoltajien kanssa.  </a:t>
            </a:r>
          </a:p>
        </p:txBody>
      </p:sp>
    </p:spTree>
    <p:extLst>
      <p:ext uri="{BB962C8B-B14F-4D97-AF65-F5344CB8AC3E}">
        <p14:creationId xmlns:p14="http://schemas.microsoft.com/office/powerpoint/2010/main" val="2611495124"/>
      </p:ext>
    </p:extLst>
  </p:cSld>
  <p:clrMapOvr>
    <a:masterClrMapping/>
  </p:clrMapOvr>
  <p:transition spd="med" advClick="0" advTm="15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A393875B-23A9-456A-B6AA-171855DB8510}"/>
              </a:ext>
            </a:extLst>
          </p:cNvPr>
          <p:cNvSpPr txBox="1"/>
          <p:nvPr/>
        </p:nvSpPr>
        <p:spPr>
          <a:xfrm>
            <a:off x="2823411" y="2831431"/>
            <a:ext cx="6296526" cy="369332"/>
          </a:xfrm>
          <a:prstGeom prst="rect">
            <a:avLst/>
          </a:prstGeom>
          <a:noFill/>
        </p:spPr>
        <p:txBody>
          <a:bodyPr wrap="square" rtlCol="0">
            <a:spAutoFit/>
          </a:bodyPr>
          <a:lstStyle/>
          <a:p>
            <a:r>
              <a:rPr lang="fi-FI"/>
              <a:t>Koulu alkaa elokuussa keskiviikkona 9.8. klo 9.00</a:t>
            </a:r>
          </a:p>
        </p:txBody>
      </p:sp>
    </p:spTree>
    <p:extLst>
      <p:ext uri="{BB962C8B-B14F-4D97-AF65-F5344CB8AC3E}">
        <p14:creationId xmlns:p14="http://schemas.microsoft.com/office/powerpoint/2010/main" val="2470337294"/>
      </p:ext>
    </p:extLst>
  </p:cSld>
  <p:clrMapOvr>
    <a:masterClrMapping/>
  </p:clrMapOvr>
  <p:transition spd="med" advClick="0" advTm="15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A68839AF-9593-43E2-97FE-70208A80D9D5}"/>
              </a:ext>
            </a:extLst>
          </p:cNvPr>
          <p:cNvSpPr txBox="1"/>
          <p:nvPr/>
        </p:nvSpPr>
        <p:spPr>
          <a:xfrm>
            <a:off x="1941095" y="986588"/>
            <a:ext cx="6344652" cy="369332"/>
          </a:xfrm>
          <a:prstGeom prst="rect">
            <a:avLst/>
          </a:prstGeom>
          <a:noFill/>
        </p:spPr>
        <p:txBody>
          <a:bodyPr wrap="square" rtlCol="0">
            <a:spAutoFit/>
          </a:bodyPr>
          <a:lstStyle/>
          <a:p>
            <a:pPr algn="ctr"/>
            <a:r>
              <a:rPr lang="fi-FI">
                <a:solidFill>
                  <a:schemeClr val="bg1"/>
                </a:solidFill>
              </a:rPr>
              <a:t>Koululaisten aamu- ja iltapäivätoiminta</a:t>
            </a:r>
          </a:p>
        </p:txBody>
      </p:sp>
      <p:sp>
        <p:nvSpPr>
          <p:cNvPr id="3" name="Tekstiruutu 2">
            <a:extLst>
              <a:ext uri="{FF2B5EF4-FFF2-40B4-BE49-F238E27FC236}">
                <a16:creationId xmlns:a16="http://schemas.microsoft.com/office/drawing/2014/main" id="{CDCE5B3B-DBA8-4D70-A965-37187247EC5C}"/>
              </a:ext>
            </a:extLst>
          </p:cNvPr>
          <p:cNvSpPr txBox="1"/>
          <p:nvPr/>
        </p:nvSpPr>
        <p:spPr>
          <a:xfrm>
            <a:off x="2245895" y="2695074"/>
            <a:ext cx="7483642" cy="2862322"/>
          </a:xfrm>
          <a:prstGeom prst="rect">
            <a:avLst/>
          </a:prstGeom>
          <a:noFill/>
        </p:spPr>
        <p:txBody>
          <a:bodyPr wrap="square" rtlCol="0">
            <a:spAutoFit/>
          </a:bodyPr>
          <a:lstStyle/>
          <a:p>
            <a:pPr marL="285750" indent="-285750">
              <a:buFontTx/>
              <a:buChar char="-"/>
            </a:pPr>
            <a:r>
              <a:rPr lang="fi-FI">
                <a:solidFill>
                  <a:schemeClr val="bg1"/>
                </a:solidFill>
              </a:rPr>
              <a:t>Tarkoitettu eka -ja tokaluokkalaisille oppilaille, joiden huoltajat ovat töissä tai opiskelevat. </a:t>
            </a:r>
            <a:r>
              <a:rPr lang="fi-FI" err="1">
                <a:solidFill>
                  <a:schemeClr val="bg1"/>
                </a:solidFill>
              </a:rPr>
              <a:t>Kerhopaikkaa</a:t>
            </a:r>
            <a:r>
              <a:rPr lang="fi-FI">
                <a:solidFill>
                  <a:schemeClr val="bg1"/>
                </a:solidFill>
              </a:rPr>
              <a:t> haetaan </a:t>
            </a:r>
            <a:r>
              <a:rPr lang="fi-FI" err="1">
                <a:solidFill>
                  <a:schemeClr val="bg1"/>
                </a:solidFill>
              </a:rPr>
              <a:t>wilman</a:t>
            </a:r>
            <a:r>
              <a:rPr lang="fi-FI">
                <a:solidFill>
                  <a:schemeClr val="bg1"/>
                </a:solidFill>
              </a:rPr>
              <a:t> kautta.</a:t>
            </a:r>
          </a:p>
          <a:p>
            <a:pPr marL="285750" indent="-285750">
              <a:buFontTx/>
              <a:buChar char="-"/>
            </a:pPr>
            <a:r>
              <a:rPr lang="fi-FI">
                <a:solidFill>
                  <a:schemeClr val="bg1"/>
                </a:solidFill>
              </a:rPr>
              <a:t>- aamulla voi tulla kerhoon klo 8, jos koulu alkaa klo 9 tai 10.15</a:t>
            </a:r>
          </a:p>
          <a:p>
            <a:pPr marL="285750" indent="-285750">
              <a:buFontTx/>
              <a:buChar char="-"/>
            </a:pPr>
            <a:r>
              <a:rPr lang="fi-FI">
                <a:solidFill>
                  <a:schemeClr val="bg1"/>
                </a:solidFill>
              </a:rPr>
              <a:t>Kerhossa syödään välipala noin klo 14</a:t>
            </a:r>
          </a:p>
          <a:p>
            <a:pPr marL="285750" indent="-285750">
              <a:buFontTx/>
              <a:buChar char="-"/>
            </a:pPr>
            <a:r>
              <a:rPr lang="fi-FI">
                <a:solidFill>
                  <a:schemeClr val="bg1"/>
                </a:solidFill>
              </a:rPr>
              <a:t>Kerho menee kiinni klo 17</a:t>
            </a:r>
          </a:p>
          <a:p>
            <a:pPr marL="285750" indent="-285750">
              <a:buFontTx/>
              <a:buChar char="-"/>
            </a:pPr>
            <a:r>
              <a:rPr lang="fi-FI">
                <a:solidFill>
                  <a:schemeClr val="bg1"/>
                </a:solidFill>
              </a:rPr>
              <a:t>Kerhossa ulkoillaan, askarrellaan ,leikitään, järjestetään pajatoimintaa ja tarjotaan mahdollisuus läksyjen tekemiseen</a:t>
            </a:r>
          </a:p>
          <a:p>
            <a:pPr marL="285750" indent="-285750">
              <a:buFontTx/>
              <a:buChar char="-"/>
            </a:pPr>
            <a:r>
              <a:rPr lang="fi-FI">
                <a:solidFill>
                  <a:schemeClr val="bg1"/>
                </a:solidFill>
              </a:rPr>
              <a:t>Työntekijöinä koulunkäynninohjaajat , puhelin kerhoon 0504062149</a:t>
            </a:r>
          </a:p>
        </p:txBody>
      </p:sp>
    </p:spTree>
    <p:extLst>
      <p:ext uri="{BB962C8B-B14F-4D97-AF65-F5344CB8AC3E}">
        <p14:creationId xmlns:p14="http://schemas.microsoft.com/office/powerpoint/2010/main" val="1566570422"/>
      </p:ext>
    </p:extLst>
  </p:cSld>
  <p:clrMapOvr>
    <a:masterClrMapping/>
  </p:clrMapOvr>
  <p:transition spd="med" advClick="0" advTm="15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B86953-4A1B-2B70-E432-E060A93ACC22}"/>
              </a:ext>
            </a:extLst>
          </p:cNvPr>
          <p:cNvSpPr>
            <a:spLocks noGrp="1"/>
          </p:cNvSpPr>
          <p:nvPr>
            <p:ph type="ctrTitle"/>
          </p:nvPr>
        </p:nvSpPr>
        <p:spPr>
          <a:xfrm>
            <a:off x="1524000" y="1600200"/>
            <a:ext cx="9144000" cy="2387600"/>
          </a:xfrm>
        </p:spPr>
        <p:txBody>
          <a:bodyPr>
            <a:normAutofit fontScale="90000"/>
          </a:bodyPr>
          <a:lstStyle/>
          <a:p>
            <a:pPr algn="ctr"/>
            <a:br>
              <a:rPr lang="fi-FI" sz="8800">
                <a:solidFill>
                  <a:schemeClr val="bg1"/>
                </a:solidFill>
              </a:rPr>
            </a:br>
            <a:r>
              <a:rPr lang="fi-FI" sz="6700">
                <a:solidFill>
                  <a:schemeClr val="bg1"/>
                </a:solidFill>
              </a:rPr>
              <a:t>Atalan koulun vanhempainyhdistys</a:t>
            </a:r>
            <a:endParaRPr lang="fi-FI" sz="8800">
              <a:solidFill>
                <a:schemeClr val="bg1"/>
              </a:solidFill>
            </a:endParaRPr>
          </a:p>
        </p:txBody>
      </p:sp>
      <p:sp>
        <p:nvSpPr>
          <p:cNvPr id="3" name="Alaotsikko 2">
            <a:extLst>
              <a:ext uri="{FF2B5EF4-FFF2-40B4-BE49-F238E27FC236}">
                <a16:creationId xmlns:a16="http://schemas.microsoft.com/office/drawing/2014/main" id="{F05471BB-58F4-0B6F-0C14-5EDA8FEF21F3}"/>
              </a:ext>
            </a:extLst>
          </p:cNvPr>
          <p:cNvSpPr>
            <a:spLocks noGrp="1"/>
          </p:cNvSpPr>
          <p:nvPr>
            <p:ph type="subTitle" idx="1"/>
          </p:nvPr>
        </p:nvSpPr>
        <p:spPr>
          <a:xfrm>
            <a:off x="1524000" y="3944937"/>
            <a:ext cx="9144000" cy="1655762"/>
          </a:xfrm>
        </p:spPr>
        <p:txBody>
          <a:bodyPr/>
          <a:lstStyle/>
          <a:p>
            <a:endParaRPr lang="fi-FI">
              <a:solidFill>
                <a:srgbClr val="C00000"/>
              </a:solidFill>
            </a:endParaRPr>
          </a:p>
          <a:p>
            <a:r>
              <a:rPr lang="fi-FI">
                <a:solidFill>
                  <a:schemeClr val="bg1"/>
                </a:solidFill>
              </a:rPr>
              <a:t>Avointa toimintaa kaikille Atalan koulua käyvien oppilaiden vanhemmille ja huoltajille</a:t>
            </a:r>
          </a:p>
        </p:txBody>
      </p:sp>
    </p:spTree>
    <p:extLst>
      <p:ext uri="{BB962C8B-B14F-4D97-AF65-F5344CB8AC3E}">
        <p14:creationId xmlns:p14="http://schemas.microsoft.com/office/powerpoint/2010/main" val="3029393348"/>
      </p:ext>
    </p:extLst>
  </p:cSld>
  <p:clrMapOvr>
    <a:masterClrMapping/>
  </p:clrMapOvr>
  <p:transition spd="med" advClick="0" advTm="15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33EE829-76E2-D5C4-001A-ECF532DC52D0}"/>
              </a:ext>
            </a:extLst>
          </p:cNvPr>
          <p:cNvSpPr>
            <a:spLocks noGrp="1"/>
          </p:cNvSpPr>
          <p:nvPr>
            <p:ph type="title"/>
          </p:nvPr>
        </p:nvSpPr>
        <p:spPr>
          <a:xfrm>
            <a:off x="595981" y="-67734"/>
            <a:ext cx="8534400" cy="1507067"/>
          </a:xfrm>
        </p:spPr>
        <p:txBody>
          <a:bodyPr/>
          <a:lstStyle/>
          <a:p>
            <a:r>
              <a:rPr lang="fi-FI">
                <a:solidFill>
                  <a:schemeClr val="bg1"/>
                </a:solidFill>
              </a:rPr>
              <a:t>Yhdistyksen tarkoitus</a:t>
            </a:r>
          </a:p>
        </p:txBody>
      </p:sp>
      <p:sp>
        <p:nvSpPr>
          <p:cNvPr id="4" name="Sisällön paikkamerkki 3">
            <a:extLst>
              <a:ext uri="{FF2B5EF4-FFF2-40B4-BE49-F238E27FC236}">
                <a16:creationId xmlns:a16="http://schemas.microsoft.com/office/drawing/2014/main" id="{A0AC0D0B-6495-AF9E-64B6-CC78FA28B0B1}"/>
              </a:ext>
            </a:extLst>
          </p:cNvPr>
          <p:cNvSpPr>
            <a:spLocks noGrp="1"/>
          </p:cNvSpPr>
          <p:nvPr>
            <p:ph sz="half" idx="1"/>
          </p:nvPr>
        </p:nvSpPr>
        <p:spPr>
          <a:xfrm>
            <a:off x="497305" y="1439332"/>
            <a:ext cx="5124561" cy="3589867"/>
          </a:xfrm>
        </p:spPr>
        <p:txBody>
          <a:bodyPr>
            <a:normAutofit/>
          </a:bodyPr>
          <a:lstStyle/>
          <a:p>
            <a:r>
              <a:rPr lang="fi-FI">
                <a:solidFill>
                  <a:schemeClr val="bg1"/>
                </a:solidFill>
              </a:rPr>
              <a:t>Kodin ja koulun välisen yhteistyön ja kasvatuskumppanuuden  tukeminen ja vahvistaminen</a:t>
            </a:r>
          </a:p>
          <a:p>
            <a:r>
              <a:rPr lang="fi-FI">
                <a:solidFill>
                  <a:schemeClr val="bg1"/>
                </a:solidFill>
              </a:rPr>
              <a:t>Turvallinen, oppimiseen ja kasvamiseen kannustava ympäristö ja yhteisö</a:t>
            </a:r>
          </a:p>
          <a:p>
            <a:r>
              <a:rPr lang="fi-FI">
                <a:solidFill>
                  <a:schemeClr val="bg1"/>
                </a:solidFill>
              </a:rPr>
              <a:t>Vanhempien välinen vertaistuki- ja vaikuttamisverkosto</a:t>
            </a:r>
          </a:p>
        </p:txBody>
      </p:sp>
      <p:pic>
        <p:nvPicPr>
          <p:cNvPr id="7" name="Sisällön paikkamerkki 6">
            <a:extLst>
              <a:ext uri="{FF2B5EF4-FFF2-40B4-BE49-F238E27FC236}">
                <a16:creationId xmlns:a16="http://schemas.microsoft.com/office/drawing/2014/main" id="{AAE13603-B3E5-CABB-E08B-3F57A2916362}"/>
              </a:ext>
            </a:extLst>
          </p:cNvPr>
          <p:cNvPicPr>
            <a:picLocks noGrp="1" noChangeAspect="1"/>
          </p:cNvPicPr>
          <p:nvPr>
            <p:ph sz="half" idx="2"/>
          </p:nvPr>
        </p:nvPicPr>
        <p:blipFill>
          <a:blip r:embed="rId2"/>
          <a:stretch>
            <a:fillRect/>
          </a:stretch>
        </p:blipFill>
        <p:spPr>
          <a:xfrm>
            <a:off x="6172202" y="1687407"/>
            <a:ext cx="5181600" cy="3483186"/>
          </a:xfrm>
        </p:spPr>
      </p:pic>
    </p:spTree>
    <p:extLst>
      <p:ext uri="{BB962C8B-B14F-4D97-AF65-F5344CB8AC3E}">
        <p14:creationId xmlns:p14="http://schemas.microsoft.com/office/powerpoint/2010/main" val="564317741"/>
      </p:ext>
    </p:extLst>
  </p:cSld>
  <p:clrMapOvr>
    <a:masterClrMapping/>
  </p:clrMapOvr>
  <p:transition spd="med" advClick="0" advTm="15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D3198F-7CA6-C221-8FFE-46FA159AFF98}"/>
              </a:ext>
            </a:extLst>
          </p:cNvPr>
          <p:cNvSpPr>
            <a:spLocks noGrp="1"/>
          </p:cNvSpPr>
          <p:nvPr>
            <p:ph type="title"/>
          </p:nvPr>
        </p:nvSpPr>
        <p:spPr>
          <a:xfrm>
            <a:off x="166842" y="197424"/>
            <a:ext cx="8534400" cy="716188"/>
          </a:xfrm>
        </p:spPr>
        <p:txBody>
          <a:bodyPr/>
          <a:lstStyle/>
          <a:p>
            <a:r>
              <a:rPr lang="fi-FI">
                <a:solidFill>
                  <a:schemeClr val="bg1"/>
                </a:solidFill>
              </a:rPr>
              <a:t>Tätä teemme …</a:t>
            </a:r>
          </a:p>
        </p:txBody>
      </p:sp>
      <p:sp>
        <p:nvSpPr>
          <p:cNvPr id="7" name="Sisällön paikkamerkki 6">
            <a:extLst>
              <a:ext uri="{FF2B5EF4-FFF2-40B4-BE49-F238E27FC236}">
                <a16:creationId xmlns:a16="http://schemas.microsoft.com/office/drawing/2014/main" id="{000A4CEA-7489-5652-F258-E7010EE998BC}"/>
              </a:ext>
            </a:extLst>
          </p:cNvPr>
          <p:cNvSpPr>
            <a:spLocks noGrp="1"/>
          </p:cNvSpPr>
          <p:nvPr>
            <p:ph sz="half" idx="2"/>
          </p:nvPr>
        </p:nvSpPr>
        <p:spPr>
          <a:xfrm>
            <a:off x="228006" y="834190"/>
            <a:ext cx="5469749" cy="4876800"/>
          </a:xfrm>
        </p:spPr>
        <p:txBody>
          <a:bodyPr>
            <a:noAutofit/>
          </a:bodyPr>
          <a:lstStyle/>
          <a:p>
            <a:r>
              <a:rPr lang="fi-FI" sz="1800">
                <a:solidFill>
                  <a:schemeClr val="bg1"/>
                </a:solidFill>
              </a:rPr>
              <a:t>Tapahtumia:</a:t>
            </a:r>
          </a:p>
          <a:p>
            <a:pPr lvl="1"/>
            <a:r>
              <a:rPr lang="fi-FI">
                <a:solidFill>
                  <a:schemeClr val="bg1"/>
                </a:solidFill>
              </a:rPr>
              <a:t>Kevättapahtuma</a:t>
            </a:r>
          </a:p>
          <a:p>
            <a:pPr lvl="1"/>
            <a:r>
              <a:rPr lang="fi-FI">
                <a:solidFill>
                  <a:schemeClr val="bg1"/>
                </a:solidFill>
              </a:rPr>
              <a:t>Vanhempien teematuokiot (esim. kiusaamattomuus)</a:t>
            </a:r>
          </a:p>
          <a:p>
            <a:pPr lvl="1"/>
            <a:r>
              <a:rPr lang="fi-FI">
                <a:solidFill>
                  <a:schemeClr val="bg1"/>
                </a:solidFill>
              </a:rPr>
              <a:t>Turvallisuustempaukset (esim. Älä aja päälle –kyltit)</a:t>
            </a:r>
          </a:p>
          <a:p>
            <a:pPr lvl="1"/>
            <a:r>
              <a:rPr lang="fi-FI">
                <a:solidFill>
                  <a:schemeClr val="bg1"/>
                </a:solidFill>
              </a:rPr>
              <a:t>Kilpailut (esim. kirjoittaminen, valokuvaus)</a:t>
            </a:r>
          </a:p>
          <a:p>
            <a:pPr lvl="1"/>
            <a:r>
              <a:rPr lang="fi-FI">
                <a:solidFill>
                  <a:schemeClr val="bg1"/>
                </a:solidFill>
              </a:rPr>
              <a:t>Valtakunnalliset </a:t>
            </a:r>
            <a:r>
              <a:rPr lang="fi-FI" err="1">
                <a:solidFill>
                  <a:schemeClr val="bg1"/>
                </a:solidFill>
              </a:rPr>
              <a:t>kamppikset</a:t>
            </a:r>
            <a:r>
              <a:rPr lang="fi-FI">
                <a:solidFill>
                  <a:schemeClr val="bg1"/>
                </a:solidFill>
              </a:rPr>
              <a:t> (esim. kiusaamattomuus, lukutaito)</a:t>
            </a:r>
          </a:p>
          <a:p>
            <a:r>
              <a:rPr lang="fi-FI" sz="1800">
                <a:solidFill>
                  <a:schemeClr val="bg1"/>
                </a:solidFill>
              </a:rPr>
              <a:t>Säännölliset opettajatapaamiset kuukausittain</a:t>
            </a:r>
          </a:p>
          <a:p>
            <a:r>
              <a:rPr lang="fi-FI" sz="1800">
                <a:solidFill>
                  <a:schemeClr val="bg1"/>
                </a:solidFill>
              </a:rPr>
              <a:t>Luokkatasoisen vanhempaintoiminnan tukeminen</a:t>
            </a:r>
          </a:p>
          <a:p>
            <a:r>
              <a:rPr lang="fi-FI" sz="1800" err="1">
                <a:solidFill>
                  <a:schemeClr val="bg1"/>
                </a:solidFill>
              </a:rPr>
              <a:t>Varainkeruukamppiksia</a:t>
            </a:r>
            <a:endParaRPr lang="fi-FI" sz="1800">
              <a:solidFill>
                <a:schemeClr val="bg1"/>
              </a:solidFill>
            </a:endParaRPr>
          </a:p>
          <a:p>
            <a:r>
              <a:rPr lang="fi-FI" sz="1800">
                <a:solidFill>
                  <a:schemeClr val="bg1"/>
                </a:solidFill>
              </a:rPr>
              <a:t>Edunvalvontaa, kannanottoja ja aloitteita</a:t>
            </a:r>
            <a:endParaRPr lang="fi-FI" sz="1600">
              <a:solidFill>
                <a:schemeClr val="bg1"/>
              </a:solidFill>
            </a:endParaRPr>
          </a:p>
        </p:txBody>
      </p:sp>
      <p:pic>
        <p:nvPicPr>
          <p:cNvPr id="19" name="Kuva 18" descr="Kuva, joka sisältää kohteen useita&#10;&#10;Kuvaus luotu automaattisesti">
            <a:extLst>
              <a:ext uri="{FF2B5EF4-FFF2-40B4-BE49-F238E27FC236}">
                <a16:creationId xmlns:a16="http://schemas.microsoft.com/office/drawing/2014/main" id="{3D33997A-F77F-4189-6E13-6B7BC25CE3C5}"/>
              </a:ext>
            </a:extLst>
          </p:cNvPr>
          <p:cNvPicPr>
            <a:picLocks noChangeAspect="1"/>
          </p:cNvPicPr>
          <p:nvPr/>
        </p:nvPicPr>
        <p:blipFill>
          <a:blip r:embed="rId2"/>
          <a:stretch>
            <a:fillRect/>
          </a:stretch>
        </p:blipFill>
        <p:spPr>
          <a:xfrm>
            <a:off x="6777929" y="4230903"/>
            <a:ext cx="1914525" cy="2552700"/>
          </a:xfrm>
          <a:prstGeom prst="rect">
            <a:avLst/>
          </a:prstGeom>
        </p:spPr>
      </p:pic>
      <p:pic>
        <p:nvPicPr>
          <p:cNvPr id="21" name="Kuva 20" descr="Kuva, joka sisältää kohteen henkilö, sisä-, kansa, auditorio&#10;&#10;Kuvaus luotu automaattisesti">
            <a:extLst>
              <a:ext uri="{FF2B5EF4-FFF2-40B4-BE49-F238E27FC236}">
                <a16:creationId xmlns:a16="http://schemas.microsoft.com/office/drawing/2014/main" id="{B4DB49EF-FDE8-B769-68CA-551D5800C083}"/>
              </a:ext>
            </a:extLst>
          </p:cNvPr>
          <p:cNvPicPr>
            <a:picLocks noChangeAspect="1"/>
          </p:cNvPicPr>
          <p:nvPr/>
        </p:nvPicPr>
        <p:blipFill>
          <a:blip r:embed="rId3"/>
          <a:stretch>
            <a:fillRect/>
          </a:stretch>
        </p:blipFill>
        <p:spPr>
          <a:xfrm>
            <a:off x="9182693" y="4390255"/>
            <a:ext cx="2781301" cy="2085976"/>
          </a:xfrm>
          <a:prstGeom prst="rect">
            <a:avLst/>
          </a:prstGeom>
        </p:spPr>
      </p:pic>
      <p:pic>
        <p:nvPicPr>
          <p:cNvPr id="27" name="Kuva 26" descr="Kuva, joka sisältää kohteen pussi, muovi&#10;&#10;Kuvaus luotu automaattisesti">
            <a:extLst>
              <a:ext uri="{FF2B5EF4-FFF2-40B4-BE49-F238E27FC236}">
                <a16:creationId xmlns:a16="http://schemas.microsoft.com/office/drawing/2014/main" id="{2402AB6D-E554-643D-D84F-1C4F7DC05EC5}"/>
              </a:ext>
            </a:extLst>
          </p:cNvPr>
          <p:cNvPicPr>
            <a:picLocks noChangeAspect="1"/>
          </p:cNvPicPr>
          <p:nvPr/>
        </p:nvPicPr>
        <p:blipFill>
          <a:blip r:embed="rId4"/>
          <a:stretch>
            <a:fillRect/>
          </a:stretch>
        </p:blipFill>
        <p:spPr>
          <a:xfrm rot="5400000">
            <a:off x="7985520" y="2452898"/>
            <a:ext cx="2957513" cy="2218135"/>
          </a:xfrm>
          <a:prstGeom prst="rect">
            <a:avLst/>
          </a:prstGeom>
        </p:spPr>
      </p:pic>
      <p:pic>
        <p:nvPicPr>
          <p:cNvPr id="29" name="Kuva 28">
            <a:extLst>
              <a:ext uri="{FF2B5EF4-FFF2-40B4-BE49-F238E27FC236}">
                <a16:creationId xmlns:a16="http://schemas.microsoft.com/office/drawing/2014/main" id="{23ADA961-926C-75B1-F4EE-320A1F5A144D}"/>
              </a:ext>
            </a:extLst>
          </p:cNvPr>
          <p:cNvPicPr>
            <a:picLocks noChangeAspect="1"/>
          </p:cNvPicPr>
          <p:nvPr/>
        </p:nvPicPr>
        <p:blipFill>
          <a:blip r:embed="rId5"/>
          <a:stretch>
            <a:fillRect/>
          </a:stretch>
        </p:blipFill>
        <p:spPr>
          <a:xfrm rot="5400000">
            <a:off x="6408240" y="841176"/>
            <a:ext cx="2957513" cy="2218135"/>
          </a:xfrm>
          <a:prstGeom prst="rect">
            <a:avLst/>
          </a:prstGeom>
        </p:spPr>
      </p:pic>
      <p:pic>
        <p:nvPicPr>
          <p:cNvPr id="17" name="Kuva 16" descr="Kuva, joka sisältää kohteen henkilö, seinä, sisä-, ryhmä&#10;&#10;Kuvaus luotu automaattisesti">
            <a:extLst>
              <a:ext uri="{FF2B5EF4-FFF2-40B4-BE49-F238E27FC236}">
                <a16:creationId xmlns:a16="http://schemas.microsoft.com/office/drawing/2014/main" id="{C7A078BD-3DD5-6D64-F0C3-2489571B646F}"/>
              </a:ext>
            </a:extLst>
          </p:cNvPr>
          <p:cNvPicPr>
            <a:picLocks noChangeAspect="1"/>
          </p:cNvPicPr>
          <p:nvPr/>
        </p:nvPicPr>
        <p:blipFill>
          <a:blip r:embed="rId6"/>
          <a:stretch>
            <a:fillRect/>
          </a:stretch>
        </p:blipFill>
        <p:spPr>
          <a:xfrm>
            <a:off x="9767887" y="365125"/>
            <a:ext cx="2033588" cy="2711451"/>
          </a:xfrm>
          <a:prstGeom prst="rect">
            <a:avLst/>
          </a:prstGeom>
        </p:spPr>
      </p:pic>
    </p:spTree>
    <p:extLst>
      <p:ext uri="{BB962C8B-B14F-4D97-AF65-F5344CB8AC3E}">
        <p14:creationId xmlns:p14="http://schemas.microsoft.com/office/powerpoint/2010/main" val="309800995"/>
      </p:ext>
    </p:extLst>
  </p:cSld>
  <p:clrMapOvr>
    <a:masterClrMapping/>
  </p:clrMapOvr>
  <p:transition spd="med" advClick="0" advTm="15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Kuva 18" descr="Kuva, joka sisältää kohteen teksti, kirja, hylly, sisä-&#10;&#10;Kuvaus luotu automaattisesti">
            <a:extLst>
              <a:ext uri="{FF2B5EF4-FFF2-40B4-BE49-F238E27FC236}">
                <a16:creationId xmlns:a16="http://schemas.microsoft.com/office/drawing/2014/main" id="{53664D7B-BEAE-FA06-578D-9258FF834C65}"/>
              </a:ext>
            </a:extLst>
          </p:cNvPr>
          <p:cNvPicPr>
            <a:picLocks noChangeAspect="1"/>
          </p:cNvPicPr>
          <p:nvPr/>
        </p:nvPicPr>
        <p:blipFill>
          <a:blip r:embed="rId2"/>
          <a:stretch>
            <a:fillRect/>
          </a:stretch>
        </p:blipFill>
        <p:spPr>
          <a:xfrm>
            <a:off x="6564756" y="3832782"/>
            <a:ext cx="2993512" cy="1989438"/>
          </a:xfrm>
          <a:prstGeom prst="rect">
            <a:avLst/>
          </a:prstGeom>
        </p:spPr>
      </p:pic>
      <p:sp>
        <p:nvSpPr>
          <p:cNvPr id="2" name="Otsikko 1">
            <a:extLst>
              <a:ext uri="{FF2B5EF4-FFF2-40B4-BE49-F238E27FC236}">
                <a16:creationId xmlns:a16="http://schemas.microsoft.com/office/drawing/2014/main" id="{17D3198F-7CA6-C221-8FFE-46FA159AFF98}"/>
              </a:ext>
            </a:extLst>
          </p:cNvPr>
          <p:cNvSpPr>
            <a:spLocks noGrp="1"/>
          </p:cNvSpPr>
          <p:nvPr>
            <p:ph type="title"/>
          </p:nvPr>
        </p:nvSpPr>
        <p:spPr>
          <a:xfrm>
            <a:off x="184484" y="719046"/>
            <a:ext cx="8833601" cy="1566393"/>
          </a:xfrm>
        </p:spPr>
        <p:txBody>
          <a:bodyPr/>
          <a:lstStyle/>
          <a:p>
            <a:r>
              <a:rPr lang="fi-FI">
                <a:solidFill>
                  <a:schemeClr val="bg1"/>
                </a:solidFill>
              </a:rPr>
              <a:t>… ja näitä rahoitamme</a:t>
            </a:r>
          </a:p>
        </p:txBody>
      </p:sp>
      <p:sp>
        <p:nvSpPr>
          <p:cNvPr id="9" name="Sisällön paikkamerkki 8">
            <a:extLst>
              <a:ext uri="{FF2B5EF4-FFF2-40B4-BE49-F238E27FC236}">
                <a16:creationId xmlns:a16="http://schemas.microsoft.com/office/drawing/2014/main" id="{998561DE-4D38-2543-8A1E-F50685478F58}"/>
              </a:ext>
            </a:extLst>
          </p:cNvPr>
          <p:cNvSpPr>
            <a:spLocks noGrp="1"/>
          </p:cNvSpPr>
          <p:nvPr>
            <p:ph sz="half" idx="1"/>
          </p:nvPr>
        </p:nvSpPr>
        <p:spPr>
          <a:xfrm>
            <a:off x="372024" y="2546685"/>
            <a:ext cx="4937655" cy="3615267"/>
          </a:xfrm>
        </p:spPr>
        <p:txBody>
          <a:bodyPr>
            <a:normAutofit fontScale="85000" lnSpcReduction="20000"/>
          </a:bodyPr>
          <a:lstStyle/>
          <a:p>
            <a:r>
              <a:rPr lang="fi-FI" sz="2400">
                <a:solidFill>
                  <a:schemeClr val="bg1"/>
                </a:solidFill>
              </a:rPr>
              <a:t>SPR:n ensiapukurssit kaikille 2. ja 4.luokkalaisille</a:t>
            </a:r>
          </a:p>
          <a:p>
            <a:r>
              <a:rPr lang="fi-FI" sz="2400">
                <a:solidFill>
                  <a:schemeClr val="bg1"/>
                </a:solidFill>
              </a:rPr>
              <a:t>Kerhotoimintaa</a:t>
            </a:r>
          </a:p>
          <a:p>
            <a:r>
              <a:rPr lang="fi-FI" sz="2400">
                <a:solidFill>
                  <a:schemeClr val="bg1"/>
                </a:solidFill>
              </a:rPr>
              <a:t>Laskettelureissut 4. ja 5. luokkalaisille</a:t>
            </a:r>
          </a:p>
          <a:p>
            <a:r>
              <a:rPr lang="fi-FI" sz="2400">
                <a:solidFill>
                  <a:schemeClr val="bg1"/>
                </a:solidFill>
              </a:rPr>
              <a:t>Hankintoja koululle, mm. välitunti- ja liikuntavälineitä, kirjoja kirjastoon, askarteluvälineitä, …</a:t>
            </a:r>
          </a:p>
          <a:p>
            <a:r>
              <a:rPr lang="fi-FI" sz="2400">
                <a:solidFill>
                  <a:schemeClr val="bg1"/>
                </a:solidFill>
              </a:rPr>
              <a:t>Esiintyjiä ja vierailijoita koululle</a:t>
            </a:r>
          </a:p>
          <a:p>
            <a:r>
              <a:rPr lang="fi-FI" sz="2400">
                <a:solidFill>
                  <a:schemeClr val="bg1"/>
                </a:solidFill>
              </a:rPr>
              <a:t>Oppilaskunta</a:t>
            </a:r>
          </a:p>
          <a:p>
            <a:r>
              <a:rPr lang="fi-FI" sz="2400">
                <a:solidFill>
                  <a:schemeClr val="bg1"/>
                </a:solidFill>
              </a:rPr>
              <a:t>Stipendit, hymypatsaat</a:t>
            </a:r>
            <a:endParaRPr lang="fi-FI" sz="1800">
              <a:solidFill>
                <a:schemeClr val="bg1"/>
              </a:solidFill>
            </a:endParaRPr>
          </a:p>
        </p:txBody>
      </p:sp>
      <p:pic>
        <p:nvPicPr>
          <p:cNvPr id="14" name="Kuva 13" descr="Kuva, joka sisältää kohteen lumi, piha-, rinne&#10;&#10;Kuvaus luotu automaattisesti">
            <a:extLst>
              <a:ext uri="{FF2B5EF4-FFF2-40B4-BE49-F238E27FC236}">
                <a16:creationId xmlns:a16="http://schemas.microsoft.com/office/drawing/2014/main" id="{813C298F-1C3B-1CE1-4567-75F5E883EEEC}"/>
              </a:ext>
            </a:extLst>
          </p:cNvPr>
          <p:cNvPicPr>
            <a:picLocks noChangeAspect="1"/>
          </p:cNvPicPr>
          <p:nvPr/>
        </p:nvPicPr>
        <p:blipFill>
          <a:blip r:embed="rId3"/>
          <a:stretch>
            <a:fillRect/>
          </a:stretch>
        </p:blipFill>
        <p:spPr>
          <a:xfrm rot="5400000">
            <a:off x="9095359" y="995249"/>
            <a:ext cx="2957513" cy="2218135"/>
          </a:xfrm>
          <a:prstGeom prst="rect">
            <a:avLst/>
          </a:prstGeom>
        </p:spPr>
      </p:pic>
      <p:pic>
        <p:nvPicPr>
          <p:cNvPr id="15" name="Kuva 14" descr="Kuva, joka sisältää kohteen esirippu, sisä-, henkilö&#10;&#10;Kuvaus luotu automaattisesti">
            <a:extLst>
              <a:ext uri="{FF2B5EF4-FFF2-40B4-BE49-F238E27FC236}">
                <a16:creationId xmlns:a16="http://schemas.microsoft.com/office/drawing/2014/main" id="{8122A94A-2E59-D130-6640-3A336212E6CF}"/>
              </a:ext>
            </a:extLst>
          </p:cNvPr>
          <p:cNvPicPr>
            <a:picLocks noChangeAspect="1"/>
          </p:cNvPicPr>
          <p:nvPr/>
        </p:nvPicPr>
        <p:blipFill>
          <a:blip r:embed="rId4"/>
          <a:stretch>
            <a:fillRect/>
          </a:stretch>
        </p:blipFill>
        <p:spPr>
          <a:xfrm>
            <a:off x="6972431" y="1258758"/>
            <a:ext cx="3048000" cy="2286000"/>
          </a:xfrm>
          <a:prstGeom prst="rect">
            <a:avLst/>
          </a:prstGeom>
        </p:spPr>
      </p:pic>
      <p:pic>
        <p:nvPicPr>
          <p:cNvPr id="21" name="Kuva 20" descr="Kuva, joka sisältää kohteen ruoho, piha-, jalkapallo, urheilupeli&#10;&#10;Kuvaus luotu automaattisesti">
            <a:extLst>
              <a:ext uri="{FF2B5EF4-FFF2-40B4-BE49-F238E27FC236}">
                <a16:creationId xmlns:a16="http://schemas.microsoft.com/office/drawing/2014/main" id="{74BD7052-DA9F-052E-7C94-9A304B4B6B87}"/>
              </a:ext>
            </a:extLst>
          </p:cNvPr>
          <p:cNvPicPr>
            <a:picLocks noChangeAspect="1"/>
          </p:cNvPicPr>
          <p:nvPr/>
        </p:nvPicPr>
        <p:blipFill>
          <a:blip r:embed="rId5"/>
          <a:stretch>
            <a:fillRect/>
          </a:stretch>
        </p:blipFill>
        <p:spPr>
          <a:xfrm>
            <a:off x="8760567" y="3985928"/>
            <a:ext cx="3048000" cy="2286000"/>
          </a:xfrm>
          <a:prstGeom prst="rect">
            <a:avLst/>
          </a:prstGeom>
        </p:spPr>
      </p:pic>
      <p:pic>
        <p:nvPicPr>
          <p:cNvPr id="17" name="Kuva 16" descr="Kuva, joka sisältää kohteen logo&#10;&#10;Kuvaus luotu automaattisesti">
            <a:extLst>
              <a:ext uri="{FF2B5EF4-FFF2-40B4-BE49-F238E27FC236}">
                <a16:creationId xmlns:a16="http://schemas.microsoft.com/office/drawing/2014/main" id="{E3A2D077-52B8-D4FC-2DEE-356F192A2693}"/>
              </a:ext>
            </a:extLst>
          </p:cNvPr>
          <p:cNvPicPr>
            <a:picLocks noChangeAspect="1"/>
          </p:cNvPicPr>
          <p:nvPr/>
        </p:nvPicPr>
        <p:blipFill>
          <a:blip r:embed="rId6"/>
          <a:stretch>
            <a:fillRect/>
          </a:stretch>
        </p:blipFill>
        <p:spPr>
          <a:xfrm>
            <a:off x="8248281" y="3274858"/>
            <a:ext cx="2036286" cy="2007651"/>
          </a:xfrm>
          <a:prstGeom prst="rect">
            <a:avLst/>
          </a:prstGeom>
        </p:spPr>
      </p:pic>
    </p:spTree>
    <p:extLst>
      <p:ext uri="{BB962C8B-B14F-4D97-AF65-F5344CB8AC3E}">
        <p14:creationId xmlns:p14="http://schemas.microsoft.com/office/powerpoint/2010/main" val="1534811346"/>
      </p:ext>
    </p:extLst>
  </p:cSld>
  <p:clrMapOvr>
    <a:masterClrMapping/>
  </p:clrMapOvr>
  <p:transition spd="med" advClick="0" advTm="15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93553CBD-B12B-C2F7-D7D2-2EA91EB1FE79}"/>
              </a:ext>
            </a:extLst>
          </p:cNvPr>
          <p:cNvSpPr>
            <a:spLocks noGrp="1"/>
          </p:cNvSpPr>
          <p:nvPr>
            <p:ph type="title"/>
          </p:nvPr>
        </p:nvSpPr>
        <p:spPr>
          <a:xfrm>
            <a:off x="331285" y="0"/>
            <a:ext cx="8534400" cy="1507067"/>
          </a:xfrm>
        </p:spPr>
        <p:txBody>
          <a:bodyPr>
            <a:normAutofit/>
          </a:bodyPr>
          <a:lstStyle/>
          <a:p>
            <a:r>
              <a:rPr lang="fi-FI">
                <a:solidFill>
                  <a:schemeClr val="bg1"/>
                </a:solidFill>
              </a:rPr>
              <a:t>Tulethan mukaan toimintaamme!</a:t>
            </a:r>
            <a:br>
              <a:rPr lang="fi-FI">
                <a:solidFill>
                  <a:srgbClr val="0070C0"/>
                </a:solidFill>
              </a:rPr>
            </a:br>
            <a:r>
              <a:rPr lang="fi-FI" sz="2700">
                <a:solidFill>
                  <a:srgbClr val="FF0000"/>
                </a:solidFill>
              </a:rPr>
              <a:t>Kaipaamme erityisesti koulupolun aloittavien oppilaiden vanhempia mukaan</a:t>
            </a:r>
            <a:endParaRPr lang="fi-FI">
              <a:solidFill>
                <a:srgbClr val="FF0000"/>
              </a:solidFill>
            </a:endParaRPr>
          </a:p>
        </p:txBody>
      </p:sp>
      <p:sp>
        <p:nvSpPr>
          <p:cNvPr id="8" name="Sisällön paikkamerkki 7">
            <a:extLst>
              <a:ext uri="{FF2B5EF4-FFF2-40B4-BE49-F238E27FC236}">
                <a16:creationId xmlns:a16="http://schemas.microsoft.com/office/drawing/2014/main" id="{C686DB0D-3A46-F047-0505-5D4DD4FF15AA}"/>
              </a:ext>
            </a:extLst>
          </p:cNvPr>
          <p:cNvSpPr>
            <a:spLocks noGrp="1"/>
          </p:cNvSpPr>
          <p:nvPr>
            <p:ph idx="1"/>
          </p:nvPr>
        </p:nvSpPr>
        <p:spPr>
          <a:xfrm>
            <a:off x="513347" y="1756611"/>
            <a:ext cx="10840453" cy="4154905"/>
          </a:xfrm>
        </p:spPr>
        <p:txBody>
          <a:bodyPr>
            <a:noAutofit/>
          </a:bodyPr>
          <a:lstStyle/>
          <a:p>
            <a:pPr marL="514350" indent="-514350">
              <a:buAutoNum type="arabicPeriod"/>
            </a:pPr>
            <a:r>
              <a:rPr lang="fi-FI" sz="1600" b="1">
                <a:solidFill>
                  <a:schemeClr val="bg1"/>
                </a:solidFill>
              </a:rPr>
              <a:t>Jäseneksi</a:t>
            </a:r>
          </a:p>
          <a:p>
            <a:pPr lvl="1">
              <a:buFont typeface="Wingdings" pitchFamily="2" charset="2"/>
              <a:buChar char="à"/>
            </a:pPr>
            <a:r>
              <a:rPr lang="fi-FI" sz="1600">
                <a:solidFill>
                  <a:schemeClr val="bg1"/>
                </a:solidFill>
              </a:rPr>
              <a:t>Täytä jäsenyyshakemus: </a:t>
            </a:r>
            <a:r>
              <a:rPr lang="fi-FI" sz="1600">
                <a:solidFill>
                  <a:schemeClr val="bg1"/>
                </a:solidFill>
                <a:hlinkClick r:id="rId2">
                  <a:extLst>
                    <a:ext uri="{A12FA001-AC4F-418D-AE19-62706E023703}">
                      <ahyp:hlinkClr xmlns:ahyp="http://schemas.microsoft.com/office/drawing/2018/hyperlinkcolor" val="tx"/>
                    </a:ext>
                  </a:extLst>
                </a:hlinkClick>
              </a:rPr>
              <a:t>https://atalankoulunvanhempainyhdistys.yhdistysavain.fi/mukaan-toimintaan/</a:t>
            </a:r>
            <a:endParaRPr lang="fi-FI" sz="1600">
              <a:solidFill>
                <a:schemeClr val="bg1"/>
              </a:solidFill>
            </a:endParaRPr>
          </a:p>
          <a:p>
            <a:pPr marL="457200" lvl="1" indent="0">
              <a:buNone/>
            </a:pPr>
            <a:endParaRPr lang="fi-FI" sz="1600">
              <a:solidFill>
                <a:schemeClr val="bg1"/>
              </a:solidFill>
            </a:endParaRPr>
          </a:p>
          <a:p>
            <a:pPr marL="514350" indent="-514350">
              <a:buFont typeface="+mj-lt"/>
              <a:buAutoNum type="arabicPeriod"/>
            </a:pPr>
            <a:r>
              <a:rPr lang="fi-FI" sz="1600" b="1">
                <a:solidFill>
                  <a:schemeClr val="bg1"/>
                </a:solidFill>
              </a:rPr>
              <a:t>Johtoryhmään, syksyllä vuosikokous</a:t>
            </a:r>
          </a:p>
          <a:p>
            <a:pPr lvl="1">
              <a:buFont typeface="Wingdings" pitchFamily="2" charset="2"/>
              <a:buChar char="à"/>
            </a:pPr>
            <a:r>
              <a:rPr lang="fi-FI" sz="1600">
                <a:solidFill>
                  <a:schemeClr val="bg1"/>
                </a:solidFill>
              </a:rPr>
              <a:t>Ilmoita kiinnostuksesi </a:t>
            </a:r>
            <a:r>
              <a:rPr lang="fi-FI" sz="1600">
                <a:solidFill>
                  <a:schemeClr val="bg1"/>
                </a:solidFill>
                <a:hlinkClick r:id="rId3">
                  <a:extLst>
                    <a:ext uri="{A12FA001-AC4F-418D-AE19-62706E023703}">
                      <ahyp:hlinkClr xmlns:ahyp="http://schemas.microsoft.com/office/drawing/2018/hyperlinkcolor" val="tx"/>
                    </a:ext>
                  </a:extLst>
                </a:hlinkClick>
              </a:rPr>
              <a:t>atalan.vanhempainyhdistys@gmail.com</a:t>
            </a:r>
            <a:r>
              <a:rPr lang="fi-FI" sz="1600">
                <a:solidFill>
                  <a:schemeClr val="bg1"/>
                </a:solidFill>
              </a:rPr>
              <a:t> </a:t>
            </a:r>
          </a:p>
          <a:p>
            <a:pPr marL="457200" lvl="1" indent="0">
              <a:buNone/>
            </a:pPr>
            <a:r>
              <a:rPr lang="fi-FI" sz="1600">
                <a:solidFill>
                  <a:schemeClr val="bg1"/>
                </a:solidFill>
              </a:rPr>
              <a:t>	(huom. Kiinnostuksen ilmaiseminen ei vielä sido sinua mihinkään, mutta jutellaan 	lisää toiveistasi)</a:t>
            </a:r>
          </a:p>
          <a:p>
            <a:pPr marL="457200" lvl="1" indent="0">
              <a:buNone/>
            </a:pPr>
            <a:endParaRPr lang="fi-FI" sz="1600">
              <a:solidFill>
                <a:schemeClr val="bg1"/>
              </a:solidFill>
            </a:endParaRPr>
          </a:p>
          <a:p>
            <a:pPr marL="514350" indent="-514350">
              <a:buFont typeface="+mj-lt"/>
              <a:buAutoNum type="arabicPeriod"/>
            </a:pPr>
            <a:r>
              <a:rPr lang="fi-FI" sz="1600" b="1">
                <a:solidFill>
                  <a:schemeClr val="bg1"/>
                </a:solidFill>
              </a:rPr>
              <a:t>Apukäsiksi tapahtumiimme</a:t>
            </a:r>
          </a:p>
          <a:p>
            <a:pPr lvl="1">
              <a:buFont typeface="Wingdings" pitchFamily="2" charset="2"/>
              <a:buChar char="à"/>
            </a:pPr>
            <a:r>
              <a:rPr lang="fi-FI" sz="1600">
                <a:solidFill>
                  <a:schemeClr val="bg1"/>
                </a:solidFill>
              </a:rPr>
              <a:t>Ilmoita kiinnostuksesi </a:t>
            </a:r>
            <a:r>
              <a:rPr lang="fi-FI" sz="1600">
                <a:solidFill>
                  <a:schemeClr val="bg1"/>
                </a:solidFill>
                <a:hlinkClick r:id="rId3">
                  <a:extLst>
                    <a:ext uri="{A12FA001-AC4F-418D-AE19-62706E023703}">
                      <ahyp:hlinkClr xmlns:ahyp="http://schemas.microsoft.com/office/drawing/2018/hyperlinkcolor" val="tx"/>
                    </a:ext>
                  </a:extLst>
                </a:hlinkClick>
              </a:rPr>
              <a:t>atalan.vanhempainyhdistys@gmail.com</a:t>
            </a:r>
            <a:endParaRPr lang="fi-FI" sz="1600">
              <a:solidFill>
                <a:schemeClr val="bg1"/>
              </a:solidFill>
            </a:endParaRPr>
          </a:p>
          <a:p>
            <a:pPr marL="457200" lvl="1" indent="0">
              <a:buNone/>
            </a:pPr>
            <a:endParaRPr lang="fi-FI" sz="1600">
              <a:solidFill>
                <a:schemeClr val="bg1"/>
              </a:solidFill>
            </a:endParaRPr>
          </a:p>
          <a:p>
            <a:pPr marL="514350" indent="-514350">
              <a:buFont typeface="+mj-lt"/>
              <a:buAutoNum type="arabicPeriod"/>
            </a:pPr>
            <a:r>
              <a:rPr lang="fi-FI" sz="1600" b="1">
                <a:solidFill>
                  <a:schemeClr val="bg1"/>
                </a:solidFill>
              </a:rPr>
              <a:t>Aktivoikaa luokassanne vanhempien oma </a:t>
            </a:r>
            <a:r>
              <a:rPr lang="fi-FI" sz="1600" b="1" err="1">
                <a:solidFill>
                  <a:schemeClr val="bg1"/>
                </a:solidFill>
              </a:rPr>
              <a:t>Whatsapp</a:t>
            </a:r>
            <a:r>
              <a:rPr lang="fi-FI" sz="1600" b="1">
                <a:solidFill>
                  <a:schemeClr val="bg1"/>
                </a:solidFill>
              </a:rPr>
              <a:t>-ryhmä </a:t>
            </a:r>
            <a:r>
              <a:rPr lang="fi-FI" sz="1600">
                <a:solidFill>
                  <a:schemeClr val="bg1"/>
                </a:solidFill>
              </a:rPr>
              <a:t>heti alkusyksystä ja </a:t>
            </a:r>
            <a:r>
              <a:rPr lang="fi-FI" sz="1600" b="1">
                <a:solidFill>
                  <a:schemeClr val="bg1"/>
                </a:solidFill>
              </a:rPr>
              <a:t>yhteyshenkilö</a:t>
            </a:r>
            <a:r>
              <a:rPr lang="fi-FI" sz="1600">
                <a:solidFill>
                  <a:schemeClr val="bg1"/>
                </a:solidFill>
              </a:rPr>
              <a:t> meidän suuntaan. Voisitko se </a:t>
            </a:r>
            <a:r>
              <a:rPr lang="fi-FI" sz="1400">
                <a:solidFill>
                  <a:schemeClr val="bg1"/>
                </a:solidFill>
              </a:rPr>
              <a:t>olla sinä? </a:t>
            </a:r>
            <a:endParaRPr lang="fi-FI">
              <a:solidFill>
                <a:schemeClr val="bg1"/>
              </a:solidFill>
            </a:endParaRPr>
          </a:p>
        </p:txBody>
      </p:sp>
    </p:spTree>
    <p:extLst>
      <p:ext uri="{BB962C8B-B14F-4D97-AF65-F5344CB8AC3E}">
        <p14:creationId xmlns:p14="http://schemas.microsoft.com/office/powerpoint/2010/main" val="3848812810"/>
      </p:ext>
    </p:extLst>
  </p:cSld>
  <p:clrMapOvr>
    <a:masterClrMapping/>
  </p:clrMapOvr>
  <p:transition spd="med" advClick="0" advTm="15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643C20D-6511-46E2-BA71-6E2A61842F6D}"/>
              </a:ext>
            </a:extLst>
          </p:cNvPr>
          <p:cNvSpPr>
            <a:spLocks noGrp="1"/>
          </p:cNvSpPr>
          <p:nvPr>
            <p:ph type="title"/>
          </p:nvPr>
        </p:nvSpPr>
        <p:spPr>
          <a:xfrm>
            <a:off x="684212" y="346213"/>
            <a:ext cx="8534401" cy="1034774"/>
          </a:xfrm>
        </p:spPr>
        <p:txBody>
          <a:bodyPr/>
          <a:lstStyle/>
          <a:p>
            <a:r>
              <a:rPr lang="fi-FI"/>
              <a:t>Atalan koulu</a:t>
            </a:r>
          </a:p>
        </p:txBody>
      </p:sp>
      <p:sp>
        <p:nvSpPr>
          <p:cNvPr id="3" name="Tekstin paikkamerkki 2">
            <a:extLst>
              <a:ext uri="{FF2B5EF4-FFF2-40B4-BE49-F238E27FC236}">
                <a16:creationId xmlns:a16="http://schemas.microsoft.com/office/drawing/2014/main" id="{8E10EC83-E291-4777-ABB7-6642F8ADF705}"/>
              </a:ext>
            </a:extLst>
          </p:cNvPr>
          <p:cNvSpPr>
            <a:spLocks noGrp="1"/>
          </p:cNvSpPr>
          <p:nvPr>
            <p:ph type="body" idx="1"/>
          </p:nvPr>
        </p:nvSpPr>
        <p:spPr>
          <a:xfrm>
            <a:off x="457200" y="1848678"/>
            <a:ext cx="11290851" cy="4145722"/>
          </a:xfrm>
        </p:spPr>
        <p:txBody>
          <a:bodyPr/>
          <a:lstStyle/>
          <a:p>
            <a:r>
              <a:rPr lang="fi-FI"/>
              <a:t>Oppilasennuste lukuvuodelle 2023-2024 on 339 oppilasta</a:t>
            </a:r>
          </a:p>
          <a:p>
            <a:endParaRPr lang="fi-FI"/>
          </a:p>
          <a:p>
            <a:r>
              <a:rPr lang="fi-FI"/>
              <a:t>Henkilökuntaa koulussamme on :</a:t>
            </a:r>
          </a:p>
          <a:p>
            <a:r>
              <a:rPr lang="fi-FI"/>
              <a:t>	- 15 luokanopettajaa</a:t>
            </a:r>
          </a:p>
          <a:p>
            <a:r>
              <a:rPr lang="fi-FI"/>
              <a:t>	- 1 erityisluokanopettaja</a:t>
            </a:r>
          </a:p>
          <a:p>
            <a:r>
              <a:rPr lang="fi-FI"/>
              <a:t>	- 2 laaja-alaista erityisopettajaa</a:t>
            </a:r>
          </a:p>
          <a:p>
            <a:r>
              <a:rPr lang="fi-FI"/>
              <a:t>	- S2- opettaja, kolmena päivänä viikossa</a:t>
            </a:r>
          </a:p>
          <a:p>
            <a:r>
              <a:rPr lang="fi-FI"/>
              <a:t>	- kaksi kielten opettajaa , osa luokanopettajista toimii myös kielten opettajina </a:t>
            </a:r>
          </a:p>
          <a:p>
            <a:r>
              <a:rPr lang="fi-FI"/>
              <a:t>	(</a:t>
            </a:r>
            <a:r>
              <a:rPr lang="fi-FI" err="1"/>
              <a:t>kielet:en</a:t>
            </a:r>
            <a:r>
              <a:rPr lang="fi-FI"/>
              <a:t>, ra, </a:t>
            </a:r>
            <a:r>
              <a:rPr lang="fi-FI" err="1"/>
              <a:t>sa</a:t>
            </a:r>
            <a:r>
              <a:rPr lang="fi-FI"/>
              <a:t>, </a:t>
            </a:r>
            <a:r>
              <a:rPr lang="fi-FI" err="1"/>
              <a:t>ru</a:t>
            </a:r>
            <a:r>
              <a:rPr lang="fi-FI"/>
              <a:t>)</a:t>
            </a:r>
          </a:p>
          <a:p>
            <a:pPr lvl="1"/>
            <a:endParaRPr lang="fi-FI"/>
          </a:p>
        </p:txBody>
      </p:sp>
    </p:spTree>
    <p:extLst>
      <p:ext uri="{BB962C8B-B14F-4D97-AF65-F5344CB8AC3E}">
        <p14:creationId xmlns:p14="http://schemas.microsoft.com/office/powerpoint/2010/main" val="1671696943"/>
      </p:ext>
    </p:extLst>
  </p:cSld>
  <p:clrMapOvr>
    <a:masterClrMapping/>
  </p:clrMapOvr>
  <p:transition spd="med" advClick="0" advTm="15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81C88E79-4CB2-4A8F-BC16-8173F7FAD62A}"/>
              </a:ext>
            </a:extLst>
          </p:cNvPr>
          <p:cNvSpPr>
            <a:spLocks noGrp="1"/>
          </p:cNvSpPr>
          <p:nvPr>
            <p:ph type="body" idx="1"/>
          </p:nvPr>
        </p:nvSpPr>
        <p:spPr>
          <a:xfrm>
            <a:off x="684213" y="1441342"/>
            <a:ext cx="8534400" cy="2487478"/>
          </a:xfrm>
        </p:spPr>
        <p:txBody>
          <a:bodyPr vert="horz" lIns="91440" tIns="45720" rIns="91440" bIns="45720" rtlCol="0" anchor="t">
            <a:noAutofit/>
          </a:bodyPr>
          <a:lstStyle/>
          <a:p>
            <a:pPr marL="285750" indent="-285750">
              <a:buFontTx/>
              <a:buChar char="-"/>
            </a:pPr>
            <a:r>
              <a:rPr lang="fi-FI" dirty="0"/>
              <a:t>Koulunkäynninohjaajia 6</a:t>
            </a:r>
          </a:p>
          <a:p>
            <a:pPr marL="285750" indent="-285750">
              <a:buFontTx/>
              <a:buChar char="-"/>
            </a:pPr>
            <a:r>
              <a:rPr lang="fi-FI" dirty="0"/>
              <a:t>vahtimestari</a:t>
            </a:r>
          </a:p>
          <a:p>
            <a:pPr marL="285750" indent="-285750">
              <a:buFontTx/>
              <a:buChar char="-"/>
            </a:pPr>
            <a:r>
              <a:rPr lang="fi-FI" dirty="0"/>
              <a:t>koulusihteeri, paikalla ma, ke ja joka toinen pe</a:t>
            </a:r>
          </a:p>
          <a:p>
            <a:pPr marL="285750" indent="-285750">
              <a:buFontTx/>
              <a:buChar char="-"/>
            </a:pPr>
            <a:r>
              <a:rPr lang="fi-FI" dirty="0"/>
              <a:t>ruokalan henkilökunta (Tampereen Voimia)</a:t>
            </a:r>
          </a:p>
          <a:p>
            <a:pPr marL="285750" indent="-285750">
              <a:buFontTx/>
              <a:buChar char="-"/>
            </a:pPr>
            <a:r>
              <a:rPr lang="fi-FI" dirty="0"/>
              <a:t>Terveydenhoitaja Katja </a:t>
            </a:r>
            <a:r>
              <a:rPr lang="fi-FI" err="1"/>
              <a:t>Byckling</a:t>
            </a:r>
            <a:r>
              <a:rPr lang="fi-FI" dirty="0"/>
              <a:t> Katja </a:t>
            </a:r>
            <a:r>
              <a:rPr lang="fi-FI" err="1"/>
              <a:t>Byckling</a:t>
            </a:r>
            <a:r>
              <a:rPr lang="fi-FI" dirty="0"/>
              <a:t> p. 0408064191, paikalla ti-to, koululääkäri paikalla ke aamupäivisin</a:t>
            </a:r>
          </a:p>
          <a:p>
            <a:pPr marL="285750" indent="-285750">
              <a:buFontTx/>
              <a:buChar char="-"/>
            </a:pPr>
            <a:r>
              <a:rPr lang="fi-FI" dirty="0"/>
              <a:t>Kuraattori Carita Murtosaari p. 0408064339, paikalla ti ja to </a:t>
            </a:r>
          </a:p>
          <a:p>
            <a:pPr marL="285750" indent="-285750">
              <a:buFontTx/>
              <a:buChar char="-"/>
            </a:pPr>
            <a:r>
              <a:rPr lang="fi-FI" dirty="0"/>
              <a:t>psykologi Anni Knuuttila p. 0444863542, paikalla ti ja to</a:t>
            </a:r>
          </a:p>
          <a:p>
            <a:endParaRPr lang="fi-FI"/>
          </a:p>
          <a:p>
            <a:pPr marL="285750" indent="-285750">
              <a:buFontTx/>
              <a:buChar char="-"/>
            </a:pPr>
            <a:endParaRPr lang="fi-FI"/>
          </a:p>
          <a:p>
            <a:pPr marL="285750" indent="-285750">
              <a:buFontTx/>
              <a:buChar char="-"/>
            </a:pPr>
            <a:endParaRPr lang="fi-FI"/>
          </a:p>
        </p:txBody>
      </p:sp>
      <p:sp>
        <p:nvSpPr>
          <p:cNvPr id="5" name="Otsikko 4">
            <a:extLst>
              <a:ext uri="{FF2B5EF4-FFF2-40B4-BE49-F238E27FC236}">
                <a16:creationId xmlns:a16="http://schemas.microsoft.com/office/drawing/2014/main" id="{0B0E9ECF-7016-4D4F-890D-809605BB9E27}"/>
              </a:ext>
            </a:extLst>
          </p:cNvPr>
          <p:cNvSpPr>
            <a:spLocks noGrp="1"/>
          </p:cNvSpPr>
          <p:nvPr>
            <p:ph type="title"/>
          </p:nvPr>
        </p:nvSpPr>
        <p:spPr/>
        <p:txBody>
          <a:bodyPr/>
          <a:lstStyle/>
          <a:p>
            <a:endParaRPr lang="fi-FI"/>
          </a:p>
        </p:txBody>
      </p:sp>
    </p:spTree>
    <p:extLst>
      <p:ext uri="{BB962C8B-B14F-4D97-AF65-F5344CB8AC3E}">
        <p14:creationId xmlns:p14="http://schemas.microsoft.com/office/powerpoint/2010/main" val="407697258"/>
      </p:ext>
    </p:extLst>
  </p:cSld>
  <p:clrMapOvr>
    <a:masterClrMapping/>
  </p:clrMapOvr>
  <p:transition spd="med" advClick="0" advTm="15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4E5BDD2-FA95-4697-8CE3-C9CE22F75CB6}"/>
              </a:ext>
            </a:extLst>
          </p:cNvPr>
          <p:cNvSpPr>
            <a:spLocks noGrp="1"/>
          </p:cNvSpPr>
          <p:nvPr>
            <p:ph type="title"/>
          </p:nvPr>
        </p:nvSpPr>
        <p:spPr>
          <a:xfrm>
            <a:off x="684211" y="162732"/>
            <a:ext cx="8534401" cy="1108129"/>
          </a:xfrm>
        </p:spPr>
        <p:txBody>
          <a:bodyPr/>
          <a:lstStyle/>
          <a:p>
            <a:r>
              <a:rPr lang="fi-FI"/>
              <a:t>Lukuvuoden työajat</a:t>
            </a:r>
          </a:p>
        </p:txBody>
      </p:sp>
      <p:sp>
        <p:nvSpPr>
          <p:cNvPr id="3" name="Tekstin paikkamerkki 2">
            <a:extLst>
              <a:ext uri="{FF2B5EF4-FFF2-40B4-BE49-F238E27FC236}">
                <a16:creationId xmlns:a16="http://schemas.microsoft.com/office/drawing/2014/main" id="{58324124-68BB-483D-916F-9D5325FA1A2A}"/>
              </a:ext>
            </a:extLst>
          </p:cNvPr>
          <p:cNvSpPr>
            <a:spLocks noGrp="1"/>
          </p:cNvSpPr>
          <p:nvPr>
            <p:ph type="body" idx="1"/>
          </p:nvPr>
        </p:nvSpPr>
        <p:spPr>
          <a:xfrm>
            <a:off x="684213" y="1526583"/>
            <a:ext cx="8534400" cy="4467817"/>
          </a:xfrm>
        </p:spPr>
        <p:txBody>
          <a:bodyPr>
            <a:normAutofit/>
          </a:bodyPr>
          <a:lstStyle/>
          <a:p>
            <a:r>
              <a:rPr lang="fi-FI"/>
              <a:t>Syyslukukausi 	9.8.2023-22.12.2023</a:t>
            </a:r>
          </a:p>
          <a:p>
            <a:r>
              <a:rPr lang="fi-FI" err="1"/>
              <a:t>Syysloma</a:t>
            </a:r>
            <a:r>
              <a:rPr lang="fi-FI"/>
              <a:t>		16.10.2023-22.10.2023</a:t>
            </a:r>
          </a:p>
          <a:p>
            <a:r>
              <a:rPr lang="fi-FI"/>
              <a:t>Kevätlukukausi 	8.1.2024-1.6.2024</a:t>
            </a:r>
          </a:p>
          <a:p>
            <a:r>
              <a:rPr lang="fi-FI"/>
              <a:t>Talviloma		26.2.2024-3.3.2024 </a:t>
            </a:r>
          </a:p>
        </p:txBody>
      </p:sp>
    </p:spTree>
    <p:extLst>
      <p:ext uri="{BB962C8B-B14F-4D97-AF65-F5344CB8AC3E}">
        <p14:creationId xmlns:p14="http://schemas.microsoft.com/office/powerpoint/2010/main" val="1432523177"/>
      </p:ext>
    </p:extLst>
  </p:cSld>
  <p:clrMapOvr>
    <a:masterClrMapping/>
  </p:clrMapOvr>
  <p:transition spd="med" advClick="0" advTm="15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CABA7C-5130-41F1-8936-7A2C19DFE9BB}"/>
              </a:ext>
            </a:extLst>
          </p:cNvPr>
          <p:cNvSpPr>
            <a:spLocks noGrp="1"/>
          </p:cNvSpPr>
          <p:nvPr>
            <p:ph type="title"/>
          </p:nvPr>
        </p:nvSpPr>
        <p:spPr>
          <a:xfrm>
            <a:off x="1291389" y="168442"/>
            <a:ext cx="7927223" cy="1138990"/>
          </a:xfrm>
        </p:spPr>
        <p:txBody>
          <a:bodyPr/>
          <a:lstStyle/>
          <a:p>
            <a:r>
              <a:rPr lang="fi-FI"/>
              <a:t>Ennen koulun alkua</a:t>
            </a:r>
          </a:p>
        </p:txBody>
      </p:sp>
      <p:sp>
        <p:nvSpPr>
          <p:cNvPr id="3" name="Tekstin paikkamerkki 2">
            <a:extLst>
              <a:ext uri="{FF2B5EF4-FFF2-40B4-BE49-F238E27FC236}">
                <a16:creationId xmlns:a16="http://schemas.microsoft.com/office/drawing/2014/main" id="{C4CE4153-6796-47A1-8F51-4E0DD4CD4DDA}"/>
              </a:ext>
            </a:extLst>
          </p:cNvPr>
          <p:cNvSpPr>
            <a:spLocks noGrp="1"/>
          </p:cNvSpPr>
          <p:nvPr>
            <p:ph type="body" idx="1"/>
          </p:nvPr>
        </p:nvSpPr>
        <p:spPr>
          <a:xfrm>
            <a:off x="818147" y="1556084"/>
            <a:ext cx="8400466" cy="4438316"/>
          </a:xfrm>
        </p:spPr>
        <p:txBody>
          <a:bodyPr>
            <a:normAutofit/>
          </a:bodyPr>
          <a:lstStyle/>
          <a:p>
            <a:pPr marL="285750" indent="-285750">
              <a:buFontTx/>
              <a:buChar char="-"/>
            </a:pPr>
            <a:r>
              <a:rPr lang="fi-FI" dirty="0"/>
              <a:t>Kannattaa harjoitella koulumatkaa</a:t>
            </a:r>
          </a:p>
          <a:p>
            <a:pPr marL="285750" indent="-285750">
              <a:buFontTx/>
              <a:buChar char="-"/>
            </a:pPr>
            <a:r>
              <a:rPr lang="fi-FI" dirty="0"/>
              <a:t>Hankkia uusi tai varata jo olemassa oleva reppu koulukäyttöön</a:t>
            </a:r>
          </a:p>
          <a:p>
            <a:pPr marL="285750" indent="-285750">
              <a:buFontTx/>
              <a:buChar char="-"/>
            </a:pPr>
            <a:r>
              <a:rPr lang="fi-FI" dirty="0"/>
              <a:t>Penaali on myös hyvä hankkia</a:t>
            </a:r>
          </a:p>
        </p:txBody>
      </p:sp>
    </p:spTree>
    <p:extLst>
      <p:ext uri="{BB962C8B-B14F-4D97-AF65-F5344CB8AC3E}">
        <p14:creationId xmlns:p14="http://schemas.microsoft.com/office/powerpoint/2010/main" val="846021959"/>
      </p:ext>
    </p:extLst>
  </p:cSld>
  <p:clrMapOvr>
    <a:masterClrMapping/>
  </p:clrMapOvr>
  <p:transition spd="med" advClick="0" advTm="15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764A2A1-AC58-84D4-A895-36CF00D19503}"/>
              </a:ext>
            </a:extLst>
          </p:cNvPr>
          <p:cNvSpPr>
            <a:spLocks noGrp="1"/>
          </p:cNvSpPr>
          <p:nvPr>
            <p:ph type="title"/>
          </p:nvPr>
        </p:nvSpPr>
        <p:spPr>
          <a:xfrm>
            <a:off x="847497" y="-845457"/>
            <a:ext cx="8534401" cy="2281600"/>
          </a:xfrm>
        </p:spPr>
        <p:txBody>
          <a:bodyPr/>
          <a:lstStyle/>
          <a:p>
            <a:r>
              <a:rPr lang="fi-FI" dirty="0"/>
              <a:t>Ennen koulun alkua</a:t>
            </a:r>
          </a:p>
        </p:txBody>
      </p:sp>
      <p:sp>
        <p:nvSpPr>
          <p:cNvPr id="3" name="Tekstin paikkamerkki 2">
            <a:extLst>
              <a:ext uri="{FF2B5EF4-FFF2-40B4-BE49-F238E27FC236}">
                <a16:creationId xmlns:a16="http://schemas.microsoft.com/office/drawing/2014/main" id="{8FCE2702-3052-00D9-9310-64E7026A17DE}"/>
              </a:ext>
            </a:extLst>
          </p:cNvPr>
          <p:cNvSpPr>
            <a:spLocks noGrp="1"/>
          </p:cNvSpPr>
          <p:nvPr>
            <p:ph type="body" idx="1"/>
          </p:nvPr>
        </p:nvSpPr>
        <p:spPr>
          <a:xfrm>
            <a:off x="771299" y="2013857"/>
            <a:ext cx="8534400" cy="1498600"/>
          </a:xfrm>
        </p:spPr>
        <p:txBody>
          <a:bodyPr vert="horz" lIns="91440" tIns="45720" rIns="91440" bIns="45720" rtlCol="0" anchor="t">
            <a:noAutofit/>
          </a:bodyPr>
          <a:lstStyle/>
          <a:p>
            <a:pPr marL="285750" indent="-285750">
              <a:buClr>
                <a:srgbClr val="FFFFFF"/>
              </a:buClr>
              <a:buFont typeface="Arial"/>
              <a:buChar char="•"/>
            </a:pPr>
            <a:r>
              <a:rPr lang="fi-FI" dirty="0"/>
              <a:t>On hyvä nimikoida vaatteet ja kengät, sisäkengät- tai tossut tarvitaan myös</a:t>
            </a:r>
            <a:endParaRPr lang="en-US"/>
          </a:p>
          <a:p>
            <a:pPr marL="285750" indent="-285750">
              <a:buClr>
                <a:srgbClr val="FFFFFF"/>
              </a:buClr>
              <a:buFont typeface="Arial"/>
              <a:buChar char="•"/>
            </a:pPr>
            <a:r>
              <a:rPr lang="fi-FI" dirty="0"/>
              <a:t>Koulusta saa käyttöönsä oppikirjat ja </a:t>
            </a:r>
            <a:r>
              <a:rPr lang="fi-FI" err="1"/>
              <a:t>vihkot</a:t>
            </a:r>
            <a:r>
              <a:rPr lang="fi-FI" dirty="0"/>
              <a:t>. Niiden lisäksi koulusta saa kyniä ja pyyhekumin.</a:t>
            </a:r>
            <a:endParaRPr lang="en-US"/>
          </a:p>
          <a:p>
            <a:pPr marL="285750" indent="-285750">
              <a:buClr>
                <a:srgbClr val="FFFFFF"/>
              </a:buClr>
              <a:buFont typeface="Arial"/>
              <a:buChar char="•"/>
            </a:pPr>
            <a:r>
              <a:rPr lang="fi-FI" dirty="0"/>
              <a:t>Ei tarvitse osata lukea. Lukemista opetellaan  koulussa. Jos osaa jo lukea, voi harjoitella hieman haastavampia lukemistehtäviä.</a:t>
            </a:r>
            <a:endParaRPr lang="en-US"/>
          </a:p>
          <a:p>
            <a:endParaRPr lang="fi-FI" dirty="0"/>
          </a:p>
        </p:txBody>
      </p:sp>
    </p:spTree>
    <p:extLst>
      <p:ext uri="{BB962C8B-B14F-4D97-AF65-F5344CB8AC3E}">
        <p14:creationId xmlns:p14="http://schemas.microsoft.com/office/powerpoint/2010/main" val="735629800"/>
      </p:ext>
    </p:extLst>
  </p:cSld>
  <p:clrMapOvr>
    <a:masterClrMapping/>
  </p:clrMapOvr>
  <p:transition spd="med" advClick="0" advTm="15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83E84D-E568-481F-A1EC-F8045E245ADC}"/>
              </a:ext>
            </a:extLst>
          </p:cNvPr>
          <p:cNvSpPr>
            <a:spLocks noGrp="1"/>
          </p:cNvSpPr>
          <p:nvPr>
            <p:ph type="title"/>
          </p:nvPr>
        </p:nvSpPr>
        <p:spPr>
          <a:xfrm>
            <a:off x="541972" y="-145628"/>
            <a:ext cx="8534400" cy="1507067"/>
          </a:xfrm>
        </p:spPr>
        <p:txBody>
          <a:bodyPr/>
          <a:lstStyle/>
          <a:p>
            <a:r>
              <a:rPr lang="fi-FI" dirty="0"/>
              <a:t>Koulupäivän aikataulu</a:t>
            </a:r>
          </a:p>
        </p:txBody>
      </p:sp>
      <p:sp>
        <p:nvSpPr>
          <p:cNvPr id="3" name="Tekstin paikkamerkki 2">
            <a:extLst>
              <a:ext uri="{FF2B5EF4-FFF2-40B4-BE49-F238E27FC236}">
                <a16:creationId xmlns:a16="http://schemas.microsoft.com/office/drawing/2014/main" id="{A8CCF11C-8E6D-456D-9198-84DAD4E6E32D}"/>
              </a:ext>
            </a:extLst>
          </p:cNvPr>
          <p:cNvSpPr>
            <a:spLocks noGrp="1"/>
          </p:cNvSpPr>
          <p:nvPr>
            <p:ph type="body" idx="1"/>
          </p:nvPr>
        </p:nvSpPr>
        <p:spPr/>
        <p:txBody>
          <a:bodyPr/>
          <a:lstStyle/>
          <a:p>
            <a:endParaRPr lang="fi-FI"/>
          </a:p>
        </p:txBody>
      </p:sp>
      <p:sp>
        <p:nvSpPr>
          <p:cNvPr id="4" name="Sisällön paikkamerkki 3">
            <a:extLst>
              <a:ext uri="{FF2B5EF4-FFF2-40B4-BE49-F238E27FC236}">
                <a16:creationId xmlns:a16="http://schemas.microsoft.com/office/drawing/2014/main" id="{5C87A089-00AD-4484-8A79-9E455CFB0E5C}"/>
              </a:ext>
            </a:extLst>
          </p:cNvPr>
          <p:cNvSpPr>
            <a:spLocks noGrp="1"/>
          </p:cNvSpPr>
          <p:nvPr>
            <p:ph sz="half" idx="2"/>
          </p:nvPr>
        </p:nvSpPr>
        <p:spPr/>
        <p:txBody>
          <a:bodyPr>
            <a:normAutofit fontScale="25000" lnSpcReduction="20000"/>
          </a:bodyPr>
          <a:lstStyle/>
          <a:p>
            <a:pPr marL="0" indent="0">
              <a:spcAft>
                <a:spcPts val="0"/>
              </a:spcAft>
              <a:buNone/>
              <a:defRPr/>
            </a:pPr>
            <a:r>
              <a:rPr lang="fi-FI" sz="5600" b="1" u="sng"/>
              <a:t>KOKO KOULU:</a:t>
            </a:r>
            <a:endParaRPr lang="fi-FI" sz="5600"/>
          </a:p>
          <a:p>
            <a:pPr marL="0" indent="0">
              <a:spcAft>
                <a:spcPts val="0"/>
              </a:spcAft>
              <a:buNone/>
              <a:defRPr/>
            </a:pPr>
            <a:endParaRPr lang="fi-FI" sz="5600"/>
          </a:p>
          <a:p>
            <a:pPr marL="0" indent="0">
              <a:spcAft>
                <a:spcPts val="0"/>
              </a:spcAft>
              <a:buNone/>
              <a:defRPr/>
            </a:pPr>
            <a:r>
              <a:rPr lang="fi-FI" sz="5600" b="1"/>
              <a:t>8.15-9.00 1. OPPITUNTI</a:t>
            </a:r>
            <a:endParaRPr lang="fi-FI" sz="5600"/>
          </a:p>
          <a:p>
            <a:pPr marL="0" indent="0">
              <a:spcAft>
                <a:spcPts val="0"/>
              </a:spcAft>
              <a:buNone/>
              <a:defRPr/>
            </a:pPr>
            <a:r>
              <a:rPr lang="fi-FI" sz="5600" b="1"/>
              <a:t>9.00-9.45 2. OPPITUNTI</a:t>
            </a:r>
            <a:endParaRPr lang="fi-FI" sz="5600"/>
          </a:p>
          <a:p>
            <a:pPr marL="0" indent="0">
              <a:spcAft>
                <a:spcPts val="0"/>
              </a:spcAft>
              <a:buNone/>
              <a:defRPr/>
            </a:pPr>
            <a:r>
              <a:rPr lang="fi-FI" sz="5600" b="1"/>
              <a:t>9.45-10.15 PITKÄ VÄLITUNTI</a:t>
            </a:r>
            <a:endParaRPr lang="fi-FI" sz="5600"/>
          </a:p>
          <a:p>
            <a:pPr marL="0" indent="0">
              <a:spcAft>
                <a:spcPts val="0"/>
              </a:spcAft>
              <a:buNone/>
              <a:defRPr/>
            </a:pPr>
            <a:endParaRPr lang="fi-FI" sz="5600" b="1" u="sng"/>
          </a:p>
          <a:p>
            <a:pPr marL="0" indent="0">
              <a:spcAft>
                <a:spcPts val="0"/>
              </a:spcAft>
              <a:buNone/>
              <a:defRPr/>
            </a:pPr>
            <a:r>
              <a:rPr lang="fi-FI" sz="5600" b="1" u="sng"/>
              <a:t>1-2lk</a:t>
            </a:r>
            <a:endParaRPr lang="fi-FI" sz="5600"/>
          </a:p>
          <a:p>
            <a:pPr marL="0" indent="0">
              <a:spcAft>
                <a:spcPts val="0"/>
              </a:spcAft>
              <a:buNone/>
              <a:defRPr/>
            </a:pPr>
            <a:r>
              <a:rPr lang="fi-FI" sz="5600" b="1"/>
              <a:t> 10.15-11.15 3. OPPITUNTI JA RUOKAILU </a:t>
            </a:r>
          </a:p>
          <a:p>
            <a:pPr marL="109537" indent="0">
              <a:spcAft>
                <a:spcPts val="0"/>
              </a:spcAft>
              <a:buNone/>
              <a:defRPr/>
            </a:pPr>
            <a:endParaRPr lang="fi-FI" sz="5600"/>
          </a:p>
          <a:p>
            <a:pPr marL="0" indent="0">
              <a:spcAft>
                <a:spcPts val="0"/>
              </a:spcAft>
              <a:buNone/>
              <a:defRPr/>
            </a:pPr>
            <a:r>
              <a:rPr lang="fi-FI" sz="5600" b="1"/>
              <a:t>11.15-11.30 VÄLITUNTI</a:t>
            </a:r>
            <a:endParaRPr lang="fi-FI" sz="5600"/>
          </a:p>
          <a:p>
            <a:pPr marL="0" indent="0">
              <a:spcAft>
                <a:spcPts val="0"/>
              </a:spcAft>
              <a:buNone/>
              <a:defRPr/>
            </a:pPr>
            <a:r>
              <a:rPr lang="fi-FI" sz="5600" b="1"/>
              <a:t>11.30-12.15 4. OPPITUNTI</a:t>
            </a:r>
          </a:p>
          <a:p>
            <a:pPr marL="0" indent="0">
              <a:spcAft>
                <a:spcPts val="0"/>
              </a:spcAft>
              <a:buNone/>
              <a:defRPr/>
            </a:pPr>
            <a:endParaRPr lang="fi-FI" sz="5600" b="1"/>
          </a:p>
          <a:p>
            <a:pPr marL="0" indent="0">
              <a:spcAft>
                <a:spcPts val="0"/>
              </a:spcAft>
              <a:buNone/>
              <a:defRPr/>
            </a:pPr>
            <a:r>
              <a:rPr lang="fi-FI" sz="5600" b="1" u="sng"/>
              <a:t>KOKO KOULU:</a:t>
            </a:r>
            <a:endParaRPr lang="fi-FI" sz="5600"/>
          </a:p>
          <a:p>
            <a:pPr marL="0" indent="0">
              <a:spcAft>
                <a:spcPts val="0"/>
              </a:spcAft>
              <a:buNone/>
              <a:defRPr/>
            </a:pPr>
            <a:r>
              <a:rPr lang="fi-FI" sz="5600" b="1"/>
              <a:t>12.15-12.30 VÄLITUNTI </a:t>
            </a:r>
            <a:endParaRPr lang="fi-FI" sz="5600"/>
          </a:p>
          <a:p>
            <a:pPr marL="0" indent="0">
              <a:spcAft>
                <a:spcPts val="0"/>
              </a:spcAft>
              <a:buNone/>
              <a:defRPr/>
            </a:pPr>
            <a:r>
              <a:rPr lang="fi-FI" sz="5600" b="1"/>
              <a:t>12.30-13.15 5. OPPITUNTI</a:t>
            </a:r>
            <a:endParaRPr lang="fi-FI" sz="5600"/>
          </a:p>
          <a:p>
            <a:pPr marL="0" indent="0">
              <a:spcAft>
                <a:spcPts val="0"/>
              </a:spcAft>
              <a:buNone/>
              <a:defRPr/>
            </a:pPr>
            <a:r>
              <a:rPr lang="fi-FI" sz="5600" b="1"/>
              <a:t>13.15-13.30 VÄLITUNTI</a:t>
            </a:r>
            <a:endParaRPr lang="fi-FI" sz="5600"/>
          </a:p>
          <a:p>
            <a:pPr marL="0" indent="0">
              <a:spcAft>
                <a:spcPts val="0"/>
              </a:spcAft>
              <a:buNone/>
              <a:defRPr/>
            </a:pPr>
            <a:r>
              <a:rPr lang="fi-FI" sz="5600" b="1"/>
              <a:t>13.30-14.15 6. OPPITUNTI</a:t>
            </a:r>
            <a:endParaRPr lang="fi-FI" sz="5600"/>
          </a:p>
          <a:p>
            <a:endParaRPr lang="fi-FI"/>
          </a:p>
        </p:txBody>
      </p:sp>
      <p:sp>
        <p:nvSpPr>
          <p:cNvPr id="5" name="Tekstin paikkamerkki 4">
            <a:extLst>
              <a:ext uri="{FF2B5EF4-FFF2-40B4-BE49-F238E27FC236}">
                <a16:creationId xmlns:a16="http://schemas.microsoft.com/office/drawing/2014/main" id="{1C0BC6B3-CFC3-4C47-B863-5B9B42CBCC4B}"/>
              </a:ext>
            </a:extLst>
          </p:cNvPr>
          <p:cNvSpPr>
            <a:spLocks noGrp="1"/>
          </p:cNvSpPr>
          <p:nvPr>
            <p:ph type="body" sz="quarter" idx="3"/>
          </p:nvPr>
        </p:nvSpPr>
        <p:spPr/>
        <p:txBody>
          <a:bodyPr/>
          <a:lstStyle/>
          <a:p>
            <a:endParaRPr lang="fi-FI"/>
          </a:p>
        </p:txBody>
      </p:sp>
      <p:sp>
        <p:nvSpPr>
          <p:cNvPr id="6" name="Sisällön paikkamerkki 5">
            <a:extLst>
              <a:ext uri="{FF2B5EF4-FFF2-40B4-BE49-F238E27FC236}">
                <a16:creationId xmlns:a16="http://schemas.microsoft.com/office/drawing/2014/main" id="{3878804F-DCA5-4E1B-9F73-C549B4E06883}"/>
              </a:ext>
            </a:extLst>
          </p:cNvPr>
          <p:cNvSpPr>
            <a:spLocks noGrp="1"/>
          </p:cNvSpPr>
          <p:nvPr>
            <p:ph sz="quarter" idx="4"/>
          </p:nvPr>
        </p:nvSpPr>
        <p:spPr/>
        <p:txBody>
          <a:bodyPr>
            <a:normAutofit fontScale="25000" lnSpcReduction="20000"/>
          </a:bodyPr>
          <a:lstStyle/>
          <a:p>
            <a:pPr>
              <a:buClr>
                <a:prstClr val="white"/>
              </a:buClr>
            </a:pPr>
            <a:endParaRPr lang="fi-FI"/>
          </a:p>
        </p:txBody>
      </p:sp>
    </p:spTree>
    <p:extLst>
      <p:ext uri="{BB962C8B-B14F-4D97-AF65-F5344CB8AC3E}">
        <p14:creationId xmlns:p14="http://schemas.microsoft.com/office/powerpoint/2010/main" val="2362963641"/>
      </p:ext>
    </p:extLst>
  </p:cSld>
  <p:clrMapOvr>
    <a:masterClrMapping/>
  </p:clrMapOvr>
  <p:transition spd="med" advClick="0" advTm="15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1C0B5C-676E-4540-838E-67491C4F07C5}"/>
              </a:ext>
            </a:extLst>
          </p:cNvPr>
          <p:cNvSpPr>
            <a:spLocks noGrp="1"/>
          </p:cNvSpPr>
          <p:nvPr>
            <p:ph type="title"/>
          </p:nvPr>
        </p:nvSpPr>
        <p:spPr>
          <a:xfrm>
            <a:off x="1935794" y="0"/>
            <a:ext cx="3657600" cy="627681"/>
          </a:xfrm>
        </p:spPr>
        <p:txBody>
          <a:bodyPr/>
          <a:lstStyle/>
          <a:p>
            <a:r>
              <a:rPr lang="fi-FI"/>
              <a:t>Tuntijako</a:t>
            </a:r>
          </a:p>
        </p:txBody>
      </p:sp>
      <p:sp>
        <p:nvSpPr>
          <p:cNvPr id="4" name="Tekstin paikkamerkki 3">
            <a:extLst>
              <a:ext uri="{FF2B5EF4-FFF2-40B4-BE49-F238E27FC236}">
                <a16:creationId xmlns:a16="http://schemas.microsoft.com/office/drawing/2014/main" id="{9C01CF8E-08C4-42D0-B52C-93B6D70DA011}"/>
              </a:ext>
            </a:extLst>
          </p:cNvPr>
          <p:cNvSpPr>
            <a:spLocks noGrp="1"/>
          </p:cNvSpPr>
          <p:nvPr>
            <p:ph type="body" sz="half" idx="2"/>
          </p:nvPr>
        </p:nvSpPr>
        <p:spPr>
          <a:xfrm>
            <a:off x="7085012" y="685801"/>
            <a:ext cx="3267856" cy="4250410"/>
          </a:xfrm>
        </p:spPr>
        <p:txBody>
          <a:bodyPr>
            <a:normAutofit lnSpcReduction="10000"/>
          </a:bodyPr>
          <a:lstStyle/>
          <a:p>
            <a:r>
              <a:rPr lang="fi-FI" altLang="fi-FI" dirty="0"/>
              <a:t>Oppilaalla on ensimmäisellä luokalla koulua viikossa 21 tuntia, 3-5 oppituntia päivässä. Jos oppilaalle on haettu paikka aamu- ja iltapäivätoiminnassa, niin </a:t>
            </a:r>
            <a:r>
              <a:rPr lang="fi-FI" altLang="fi-FI" dirty="0" err="1"/>
              <a:t>aamukerhoon</a:t>
            </a:r>
            <a:r>
              <a:rPr lang="fi-FI" altLang="fi-FI" dirty="0"/>
              <a:t> voi tulla klo 8, jos koulu alkaa klo 9 tai 10.15. Koulupäivän jälkeen voi jäädä </a:t>
            </a:r>
            <a:r>
              <a:rPr lang="fi-FI" altLang="fi-FI" dirty="0" err="1"/>
              <a:t>iltapäiväkerhoon</a:t>
            </a:r>
            <a:r>
              <a:rPr lang="fi-FI" altLang="fi-FI" dirty="0"/>
              <a:t> klo 17 asti. Hoidontarpeen tunneista määräytyy toiminnasta maksettava maksu. Hoidontarvetta voi vähentää vain kaksi kertaa vuodessa. Syksyn osalta elokuun loppuun mennessä ja kevään osalta tammikuun loppuun mennessä</a:t>
            </a:r>
            <a:endParaRPr lang="fi-FI" dirty="0"/>
          </a:p>
        </p:txBody>
      </p:sp>
      <p:graphicFrame>
        <p:nvGraphicFramePr>
          <p:cNvPr id="5" name="Objekti 3">
            <a:extLst>
              <a:ext uri="{FF2B5EF4-FFF2-40B4-BE49-F238E27FC236}">
                <a16:creationId xmlns:a16="http://schemas.microsoft.com/office/drawing/2014/main" id="{CD8237D7-8511-49BB-B208-41488D3F4DB9}"/>
              </a:ext>
            </a:extLst>
          </p:cNvPr>
          <p:cNvGraphicFramePr>
            <a:graphicFrameLocks noGrp="1" noChangeAspect="1"/>
          </p:cNvGraphicFramePr>
          <p:nvPr>
            <p:ph idx="1"/>
          </p:nvPr>
        </p:nvGraphicFramePr>
        <p:xfrm>
          <a:off x="1728667" y="685800"/>
          <a:ext cx="3854691" cy="5308600"/>
        </p:xfrm>
        <a:graphic>
          <a:graphicData uri="http://schemas.openxmlformats.org/presentationml/2006/ole">
            <mc:AlternateContent xmlns:mc="http://schemas.openxmlformats.org/markup-compatibility/2006">
              <mc:Choice xmlns:v="urn:schemas-microsoft-com:vml" Requires="v">
                <p:oleObj spid="_x0000_s1026" name="Worksheet" r:id="rId3" imgW="4006788" imgH="5518325" progId="Excel.Sheet.12">
                  <p:embed/>
                </p:oleObj>
              </mc:Choice>
              <mc:Fallback>
                <p:oleObj name="Worksheet" r:id="rId3" imgW="4006788" imgH="5518325" progId="Excel.Sheet.12">
                  <p:embed/>
                  <p:pic>
                    <p:nvPicPr>
                      <p:cNvPr id="5" name="Objekti 3">
                        <a:extLst>
                          <a:ext uri="{FF2B5EF4-FFF2-40B4-BE49-F238E27FC236}">
                            <a16:creationId xmlns:a16="http://schemas.microsoft.com/office/drawing/2014/main" id="{CD8237D7-8511-49BB-B208-41488D3F4D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8667" y="685800"/>
                        <a:ext cx="3854691"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06404227"/>
      </p:ext>
    </p:extLst>
  </p:cSld>
  <p:clrMapOvr>
    <a:masterClrMapping/>
  </p:clrMapOvr>
  <p:transition spd="med" advClick="0" advTm="15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7F968A0-0027-4B58-98FD-808E23D258B3}"/>
              </a:ext>
            </a:extLst>
          </p:cNvPr>
          <p:cNvSpPr>
            <a:spLocks noGrp="1"/>
          </p:cNvSpPr>
          <p:nvPr>
            <p:ph type="title"/>
          </p:nvPr>
        </p:nvSpPr>
        <p:spPr>
          <a:xfrm>
            <a:off x="684211" y="178231"/>
            <a:ext cx="8534401" cy="1154623"/>
          </a:xfrm>
        </p:spPr>
        <p:txBody>
          <a:bodyPr/>
          <a:lstStyle/>
          <a:p>
            <a:r>
              <a:rPr lang="fi-FI"/>
              <a:t>Arviointi</a:t>
            </a:r>
          </a:p>
        </p:txBody>
      </p:sp>
      <p:sp>
        <p:nvSpPr>
          <p:cNvPr id="3" name="Tekstin paikkamerkki 2">
            <a:extLst>
              <a:ext uri="{FF2B5EF4-FFF2-40B4-BE49-F238E27FC236}">
                <a16:creationId xmlns:a16="http://schemas.microsoft.com/office/drawing/2014/main" id="{30DB43BA-E226-455B-8FD5-E300DE98F850}"/>
              </a:ext>
            </a:extLst>
          </p:cNvPr>
          <p:cNvSpPr>
            <a:spLocks noGrp="1"/>
          </p:cNvSpPr>
          <p:nvPr>
            <p:ph type="body" idx="1"/>
          </p:nvPr>
        </p:nvSpPr>
        <p:spPr>
          <a:xfrm>
            <a:off x="684213" y="1790054"/>
            <a:ext cx="8534400" cy="4204346"/>
          </a:xfrm>
        </p:spPr>
        <p:txBody>
          <a:bodyPr>
            <a:normAutofit lnSpcReduction="10000"/>
          </a:bodyPr>
          <a:lstStyle/>
          <a:p>
            <a:pPr marL="365760" indent="-256032">
              <a:spcAft>
                <a:spcPts val="0"/>
              </a:spcAft>
              <a:buFont typeface="Wingdings 3"/>
              <a:buChar char=""/>
              <a:defRPr/>
            </a:pPr>
            <a:r>
              <a:rPr lang="fi-FI"/>
              <a:t>Opettaja seuraa päivittäin oppilaiden edistymistä ja arvioi heidän taitojensa kehittymistä. Suuri osa arvioinnista on opettajien ja oppilaiden välistä vuorovaikutusta. </a:t>
            </a:r>
          </a:p>
          <a:p>
            <a:pPr marL="365760" indent="-256032">
              <a:spcAft>
                <a:spcPts val="0"/>
              </a:spcAft>
              <a:buFont typeface="Wingdings 3"/>
              <a:buChar char=""/>
              <a:defRPr/>
            </a:pPr>
            <a:r>
              <a:rPr lang="fi-FI"/>
              <a:t>Pyritään antamaan ohjaavaa ja kannustavaa palautetta.</a:t>
            </a:r>
          </a:p>
          <a:p>
            <a:pPr marL="365760" indent="-256032">
              <a:spcAft>
                <a:spcPts val="0"/>
              </a:spcAft>
              <a:buFont typeface="Wingdings 3"/>
              <a:buChar char=""/>
              <a:defRPr/>
            </a:pPr>
            <a:r>
              <a:rPr lang="fi-FI"/>
              <a:t>Yhteistyö kotien kanssa on tärkeässä asemassa.</a:t>
            </a:r>
          </a:p>
          <a:p>
            <a:pPr marL="365760" indent="-256032">
              <a:spcAft>
                <a:spcPts val="0"/>
              </a:spcAft>
              <a:buFont typeface="Wingdings 3"/>
              <a:buChar char=""/>
              <a:defRPr/>
            </a:pPr>
            <a:r>
              <a:rPr lang="fi-FI"/>
              <a:t>Arviointi ohjaa myös opettajan työskentelyä.</a:t>
            </a:r>
          </a:p>
          <a:p>
            <a:pPr marL="365760" indent="-256032">
              <a:spcAft>
                <a:spcPts val="0"/>
              </a:spcAft>
              <a:buFont typeface="Wingdings 3"/>
              <a:buChar char=""/>
              <a:defRPr/>
            </a:pPr>
            <a:r>
              <a:rPr lang="fi-FI"/>
              <a:t>Opettajan antaman arvioinnin lisäksi itse- ja vertaisarviointia.</a:t>
            </a:r>
          </a:p>
          <a:p>
            <a:pPr marL="365760" indent="-256032">
              <a:spcAft>
                <a:spcPts val="0"/>
              </a:spcAft>
              <a:buFont typeface="Wingdings 3"/>
              <a:buChar char=""/>
              <a:defRPr/>
            </a:pPr>
            <a:r>
              <a:rPr lang="fi-FI"/>
              <a:t>Arvioinnin kohteet ovat oppilaan oppiminen, työskentely ja käyttäytyminen.</a:t>
            </a:r>
          </a:p>
          <a:p>
            <a:pPr marL="365760" indent="-256032">
              <a:spcAft>
                <a:spcPts val="0"/>
              </a:spcAft>
              <a:buFont typeface="Wingdings 3"/>
              <a:buChar char=""/>
              <a:defRPr/>
            </a:pPr>
            <a:r>
              <a:rPr lang="fi-FI"/>
              <a:t>Marras-tammikuun välisenä aikana pidetään oppimiskeskustelu, johon osallistuvat oppilas, huoltaja(t) ja opettaja.</a:t>
            </a:r>
          </a:p>
          <a:p>
            <a:pPr marL="365760" indent="-256032">
              <a:spcAft>
                <a:spcPts val="0"/>
              </a:spcAft>
              <a:buFont typeface="Wingdings 3"/>
              <a:buChar char=""/>
              <a:defRPr/>
            </a:pPr>
            <a:r>
              <a:rPr lang="fi-FI"/>
              <a:t>Lukuvuoden päättyessä 1.-3.- luokilla annetaan sanallinen arviointi ja käyttäytymisen liite. 4.-6.- luokilla annetaan numeerinen arviointi</a:t>
            </a:r>
          </a:p>
          <a:p>
            <a:pPr marL="365760" indent="-256032">
              <a:spcAft>
                <a:spcPts val="0"/>
              </a:spcAft>
              <a:buFont typeface="Wingdings 3"/>
              <a:buChar char=""/>
              <a:defRPr/>
            </a:pPr>
            <a:r>
              <a:rPr lang="fi-FI"/>
              <a:t>Ensimmäinen välitodistus annetaan 5 .luokalla (numeerinen).</a:t>
            </a:r>
          </a:p>
          <a:p>
            <a:endParaRPr lang="fi-FI"/>
          </a:p>
        </p:txBody>
      </p:sp>
    </p:spTree>
    <p:extLst>
      <p:ext uri="{BB962C8B-B14F-4D97-AF65-F5344CB8AC3E}">
        <p14:creationId xmlns:p14="http://schemas.microsoft.com/office/powerpoint/2010/main" val="2349079155"/>
      </p:ext>
    </p:extLst>
  </p:cSld>
  <p:clrMapOvr>
    <a:masterClrMapping/>
  </p:clrMapOvr>
  <p:transition spd="med" advClick="0" advTm="15000"/>
</p:sld>
</file>

<file path=ppt/theme/theme1.xml><?xml version="1.0" encoding="utf-8"?>
<a:theme xmlns:a="http://schemas.openxmlformats.org/drawingml/2006/main" name="Sektori">
  <a:themeElements>
    <a:clrScheme name="Sektori">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ktori">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ktori">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B8998FD16AA4C44F8430E9AD07D7AF6B" ma:contentTypeVersion="12" ma:contentTypeDescription="Luo uusi asiakirja." ma:contentTypeScope="" ma:versionID="b5a746060cee78a6bdcaf7c462b82481">
  <xsd:schema xmlns:xsd="http://www.w3.org/2001/XMLSchema" xmlns:xs="http://www.w3.org/2001/XMLSchema" xmlns:p="http://schemas.microsoft.com/office/2006/metadata/properties" xmlns:ns3="2394cf8c-f2d6-4a96-b6cd-ad30a36c732c" xmlns:ns4="8f4b8990-830b-4755-8f1e-6bb82dba0ea6" targetNamespace="http://schemas.microsoft.com/office/2006/metadata/properties" ma:root="true" ma:fieldsID="205ddf0425f03eb9bb06b5e159557913" ns3:_="" ns4:_="">
    <xsd:import namespace="2394cf8c-f2d6-4a96-b6cd-ad30a36c732c"/>
    <xsd:import namespace="8f4b8990-830b-4755-8f1e-6bb82dba0ea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94cf8c-f2d6-4a96-b6cd-ad30a36c732c" elementFormDefault="qualified">
    <xsd:import namespace="http://schemas.microsoft.com/office/2006/documentManagement/types"/>
    <xsd:import namespace="http://schemas.microsoft.com/office/infopath/2007/PartnerControls"/>
    <xsd:element name="SharedWithUsers" ma:index="8"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Jakamisen tiedot" ma:description="" ma:internalName="SharedWithDetails" ma:readOnly="true">
      <xsd:simpleType>
        <xsd:restriction base="dms:Note">
          <xsd:maxLength value="255"/>
        </xsd:restriction>
      </xsd:simpleType>
    </xsd:element>
    <xsd:element name="SharingHintHash" ma:index="10" nillable="true" ma:displayName="Jakamisvihjeen hajautus"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f4b8990-830b-4755-8f1e-6bb82dba0ea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88CFC7-A539-4136-BC4C-4746B6BEC80B}">
  <ds:schemaRefs>
    <ds:schemaRef ds:uri="http://schemas.microsoft.com/office/2006/metadata/properties"/>
    <ds:schemaRef ds:uri="http://purl.org/dc/terms/"/>
    <ds:schemaRef ds:uri="http://schemas.openxmlformats.org/package/2006/metadata/core-properties"/>
    <ds:schemaRef ds:uri="2394cf8c-f2d6-4a96-b6cd-ad30a36c732c"/>
    <ds:schemaRef ds:uri="http://purl.org/dc/dcmitype/"/>
    <ds:schemaRef ds:uri="http://schemas.microsoft.com/office/infopath/2007/PartnerControls"/>
    <ds:schemaRef ds:uri="http://schemas.microsoft.com/office/2006/documentManagement/types"/>
    <ds:schemaRef ds:uri="8f4b8990-830b-4755-8f1e-6bb82dba0ea6"/>
    <ds:schemaRef ds:uri="http://www.w3.org/XML/1998/namespace"/>
    <ds:schemaRef ds:uri="http://purl.org/dc/elements/1.1/"/>
  </ds:schemaRefs>
</ds:datastoreItem>
</file>

<file path=customXml/itemProps2.xml><?xml version="1.0" encoding="utf-8"?>
<ds:datastoreItem xmlns:ds="http://schemas.openxmlformats.org/officeDocument/2006/customXml" ds:itemID="{C1D5A3E9-6140-45FB-9290-45CD960240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94cf8c-f2d6-4a96-b6cd-ad30a36c732c"/>
    <ds:schemaRef ds:uri="8f4b8990-830b-4755-8f1e-6bb82dba0e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A89E30D-D600-412F-BBF1-4D52954CCD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Slice</Template>
  <TotalTime>0</TotalTime>
  <Words>815</Words>
  <Application>Microsoft Office PowerPoint</Application>
  <PresentationFormat>Laajakuva</PresentationFormat>
  <Paragraphs>125</Paragraphs>
  <Slides>17</Slides>
  <Notes>0</Notes>
  <HiddenSlides>0</HiddenSlides>
  <MMClips>0</MMClips>
  <ScaleCrop>false</ScaleCrop>
  <HeadingPairs>
    <vt:vector size="8" baseType="variant">
      <vt:variant>
        <vt:lpstr>Käytetyt fontit</vt:lpstr>
      </vt:variant>
      <vt:variant>
        <vt:i4>6</vt:i4>
      </vt:variant>
      <vt:variant>
        <vt:lpstr>Teema</vt:lpstr>
      </vt:variant>
      <vt:variant>
        <vt:i4>1</vt:i4>
      </vt:variant>
      <vt:variant>
        <vt:lpstr>Upotetut OLE-palvelimet</vt:lpstr>
      </vt:variant>
      <vt:variant>
        <vt:i4>1</vt:i4>
      </vt:variant>
      <vt:variant>
        <vt:lpstr>Dian otsikot</vt:lpstr>
      </vt:variant>
      <vt:variant>
        <vt:i4>17</vt:i4>
      </vt:variant>
    </vt:vector>
  </HeadingPairs>
  <TitlesOfParts>
    <vt:vector size="25" baseType="lpstr">
      <vt:lpstr>Arial</vt:lpstr>
      <vt:lpstr>Century Gothic</vt:lpstr>
      <vt:lpstr>Lucida Sans Unicode</vt:lpstr>
      <vt:lpstr>Tw Cen MT</vt:lpstr>
      <vt:lpstr>Wingdings</vt:lpstr>
      <vt:lpstr>Wingdings 3</vt:lpstr>
      <vt:lpstr>Sektori</vt:lpstr>
      <vt:lpstr>Worksheet</vt:lpstr>
      <vt:lpstr>Atalan koulun koulutulokkaiden vanhempaintilaisuus</vt:lpstr>
      <vt:lpstr>Atalan koulu</vt:lpstr>
      <vt:lpstr>PowerPoint-esitys</vt:lpstr>
      <vt:lpstr>Lukuvuoden työajat</vt:lpstr>
      <vt:lpstr>Ennen koulun alkua</vt:lpstr>
      <vt:lpstr>Ennen koulun alkua</vt:lpstr>
      <vt:lpstr>Koulupäivän aikataulu</vt:lpstr>
      <vt:lpstr>Tuntijako</vt:lpstr>
      <vt:lpstr>Arviointi</vt:lpstr>
      <vt:lpstr>Tuen muodot</vt:lpstr>
      <vt:lpstr>PowerPoint-esitys</vt:lpstr>
      <vt:lpstr>PowerPoint-esitys</vt:lpstr>
      <vt:lpstr> Atalan koulun vanhempainyhdistys</vt:lpstr>
      <vt:lpstr>Yhdistyksen tarkoitus</vt:lpstr>
      <vt:lpstr>Tätä teemme …</vt:lpstr>
      <vt:lpstr>… ja näitä rahoitamme</vt:lpstr>
      <vt:lpstr>Tulethan mukaan toimintaamme! Kaipaamme erityisesti koulupolun aloittavien oppilaiden vanhempia mukaan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Atalan koulun koulutulokkaiden vanhempaintilaisuus</dc:title>
  <dc:creator>Järvinen Kaisariitta</dc:creator>
  <cp:lastModifiedBy>Järvinen Kaisariitta</cp:lastModifiedBy>
  <cp:revision>22</cp:revision>
  <dcterms:created xsi:type="dcterms:W3CDTF">2023-05-04T15:44:25Z</dcterms:created>
  <dcterms:modified xsi:type="dcterms:W3CDTF">2023-05-22T11:12:21Z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0x010100B8998FD16AA4C44F8430E9AD07D7AF6B</vt:lpwstr>
  </property>
</Properties>
</file>