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6.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Masters/slideMaster5.xml" ContentType="application/vnd.openxmlformats-officedocument.presentationml.slideMaster+xml"/>
  <Override PartName="/ppt/slideMasters/slideMaster3.xml" ContentType="application/vnd.openxmlformats-officedocument.presentationml.slideMaster+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6.xml" ContentType="application/vnd.openxmlformats-officedocument.theme+xml"/>
  <Override PartName="/ppt/theme/theme7.xml" ContentType="application/vnd.openxmlformats-officedocument.theme+xml"/>
  <Override PartName="/ppt/ink/ink1.xml" ContentType="application/inkml+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7" r:id="rId1"/>
    <p:sldMasterId id="2147483721" r:id="rId2"/>
    <p:sldMasterId id="2147483712" r:id="rId3"/>
    <p:sldMasterId id="2147483707" r:id="rId4"/>
    <p:sldMasterId id="2147483705" r:id="rId5"/>
  </p:sldMasterIdLst>
  <p:notesMasterIdLst>
    <p:notesMasterId r:id="rId22"/>
  </p:notesMasterIdLst>
  <p:handoutMasterIdLst>
    <p:handoutMasterId r:id="rId23"/>
  </p:handoutMasterIdLst>
  <p:sldIdLst>
    <p:sldId id="296" r:id="rId6"/>
    <p:sldId id="321" r:id="rId7"/>
    <p:sldId id="319" r:id="rId8"/>
    <p:sldId id="323" r:id="rId9"/>
    <p:sldId id="327" r:id="rId10"/>
    <p:sldId id="306" r:id="rId11"/>
    <p:sldId id="328" r:id="rId12"/>
    <p:sldId id="329" r:id="rId13"/>
    <p:sldId id="308" r:id="rId14"/>
    <p:sldId id="324" r:id="rId15"/>
    <p:sldId id="312" r:id="rId16"/>
    <p:sldId id="322" r:id="rId17"/>
    <p:sldId id="326" r:id="rId18"/>
    <p:sldId id="315" r:id="rId19"/>
    <p:sldId id="325" r:id="rId20"/>
    <p:sldId id="318" r:id="rId21"/>
  </p:sldIdLst>
  <p:sldSz cx="12192000" cy="6858000"/>
  <p:notesSz cx="6669088" cy="9872663"/>
  <p:defaultTextStyle>
    <a:defPPr rtl="0">
      <a:defRPr lang="so-S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Tekijä" initials="A"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B4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F48551-1F89-4868-B631-FF4B19503AAF}" v="68" dt="2024-10-28T18:23:17.965"/>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0" y="44"/>
      </p:cViewPr>
      <p:guideLst>
        <p:guide orient="horz" pos="2183"/>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32"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1E9480-7F29-4A1D-8730-F0CBA4624469}" type="doc">
      <dgm:prSet loTypeId="urn:microsoft.com/office/officeart/2005/8/layout/hierarchy3" loCatId="relationship" qsTypeId="urn:microsoft.com/office/officeart/2005/8/quickstyle/simple1" qsCatId="simple" csTypeId="urn:microsoft.com/office/officeart/2005/8/colors/accent1_2" csCatId="accent1" phldr="1"/>
      <dgm:spPr/>
      <dgm:t>
        <a:bodyPr rtlCol="0"/>
        <a:lstStyle/>
        <a:p>
          <a:pPr rtl="0"/>
          <a:endParaRPr lang="fi-FI"/>
        </a:p>
      </dgm:t>
    </dgm:pt>
    <dgm:pt modelId="{EC0D5874-098E-4A16-AA2B-8B052770F91D}">
      <dgm:prSet phldrT="[Teksti]"/>
      <dgm:spPr/>
      <dgm:t>
        <a:bodyPr rtlCol="0"/>
        <a:lstStyle/>
        <a:p>
          <a:pPr rtl="0"/>
          <a:r>
            <a:rPr lang="so"/>
            <a:t>Dugsiga sare</a:t>
          </a:r>
        </a:p>
      </dgm:t>
    </dgm:pt>
    <dgm:pt modelId="{6577E116-5612-4D8C-9D71-D60F980D34BF}" type="parTrans" cxnId="{962E6686-8A1E-4AE0-8EC5-D4D22A599685}">
      <dgm:prSet/>
      <dgm:spPr/>
      <dgm:t>
        <a:bodyPr rtlCol="0"/>
        <a:lstStyle/>
        <a:p>
          <a:pPr rtl="0"/>
          <a:endParaRPr lang="fi-FI"/>
        </a:p>
      </dgm:t>
    </dgm:pt>
    <dgm:pt modelId="{64C64007-9D9F-4C40-9FD5-B49DEB238E3F}" type="sibTrans" cxnId="{962E6686-8A1E-4AE0-8EC5-D4D22A599685}">
      <dgm:prSet/>
      <dgm:spPr/>
      <dgm:t>
        <a:bodyPr rtlCol="0"/>
        <a:lstStyle/>
        <a:p>
          <a:pPr rtl="0"/>
          <a:endParaRPr lang="fi-FI"/>
        </a:p>
      </dgm:t>
    </dgm:pt>
    <dgm:pt modelId="{E5F83B16-7541-4E8B-9FB5-6AA9E0794DB4}">
      <dgm:prSet phldrT="[Teksti]"/>
      <dgm:spPr/>
      <dgm:t>
        <a:bodyPr rtlCol="0"/>
        <a:lstStyle/>
        <a:p>
          <a:pPr rtl="0"/>
          <a:r>
            <a:rPr lang="so" dirty="0"/>
            <a:t>Shahaadada xirfadaha (in uu dugsi sare dhigtay)</a:t>
          </a:r>
        </a:p>
      </dgm:t>
    </dgm:pt>
    <dgm:pt modelId="{65AC88BB-5658-45F9-8912-62C5A5B27EBC}" type="parTrans" cxnId="{DC8AAD44-DB58-4B1F-81E1-95829BD91B4F}">
      <dgm:prSet/>
      <dgm:spPr/>
      <dgm:t>
        <a:bodyPr rtlCol="0"/>
        <a:lstStyle/>
        <a:p>
          <a:pPr rtl="0"/>
          <a:endParaRPr lang="fi-FI"/>
        </a:p>
      </dgm:t>
    </dgm:pt>
    <dgm:pt modelId="{96910000-A096-4D68-B8F1-A4360309AEB1}" type="sibTrans" cxnId="{DC8AAD44-DB58-4B1F-81E1-95829BD91B4F}">
      <dgm:prSet/>
      <dgm:spPr/>
      <dgm:t>
        <a:bodyPr rtlCol="0"/>
        <a:lstStyle/>
        <a:p>
          <a:pPr rtl="0"/>
          <a:endParaRPr lang="fi-FI"/>
        </a:p>
      </dgm:t>
    </dgm:pt>
    <dgm:pt modelId="{B7B00163-8224-40F7-B251-378435AEF8F2}">
      <dgm:prSet phldrT="[Teksti]"/>
      <dgm:spPr/>
      <dgm:t>
        <a:bodyPr rtlCol="0"/>
        <a:lstStyle/>
        <a:p>
          <a:pPr rtl="0"/>
          <a:r>
            <a:rPr lang="so"/>
            <a:t>Machadyada tacliinta sare</a:t>
          </a:r>
        </a:p>
      </dgm:t>
    </dgm:pt>
    <dgm:pt modelId="{AB4F9643-FC13-4301-B4B1-657703899879}" type="parTrans" cxnId="{F5239DAD-D5A8-4600-9026-FDBD713FF666}">
      <dgm:prSet/>
      <dgm:spPr/>
      <dgm:t>
        <a:bodyPr rtlCol="0"/>
        <a:lstStyle/>
        <a:p>
          <a:pPr rtl="0"/>
          <a:endParaRPr lang="fi-FI"/>
        </a:p>
      </dgm:t>
    </dgm:pt>
    <dgm:pt modelId="{DFBF911F-84A8-48AA-953C-EF807EDA9740}" type="sibTrans" cxnId="{F5239DAD-D5A8-4600-9026-FDBD713FF666}">
      <dgm:prSet/>
      <dgm:spPr/>
      <dgm:t>
        <a:bodyPr rtlCol="0"/>
        <a:lstStyle/>
        <a:p>
          <a:pPr rtl="0"/>
          <a:endParaRPr lang="fi-FI"/>
        </a:p>
      </dgm:t>
    </dgm:pt>
    <dgm:pt modelId="{C335D338-0727-40BD-A66E-521B30EE4178}">
      <dgm:prSet phldrT="[Teksti]"/>
      <dgm:spPr/>
      <dgm:t>
        <a:bodyPr rtlCol="0"/>
        <a:lstStyle/>
        <a:p>
          <a:pPr rtl="0"/>
          <a:r>
            <a:rPr lang="so"/>
            <a:t>Shahaadada aasaasiga ee xirfadaha</a:t>
          </a:r>
        </a:p>
      </dgm:t>
    </dgm:pt>
    <dgm:pt modelId="{BC4EDD73-D802-4ED1-A9F0-8F89F6AB3FE5}" type="parTrans" cxnId="{40C05482-AC67-48FB-BB43-0621B3021289}">
      <dgm:prSet/>
      <dgm:spPr/>
      <dgm:t>
        <a:bodyPr rtlCol="0"/>
        <a:lstStyle/>
        <a:p>
          <a:pPr rtl="0"/>
          <a:endParaRPr lang="fi-FI"/>
        </a:p>
      </dgm:t>
    </dgm:pt>
    <dgm:pt modelId="{3F1114A2-7EC0-43DB-972A-716DB68074E6}" type="sibTrans" cxnId="{40C05482-AC67-48FB-BB43-0621B3021289}">
      <dgm:prSet/>
      <dgm:spPr/>
      <dgm:t>
        <a:bodyPr rtlCol="0"/>
        <a:lstStyle/>
        <a:p>
          <a:pPr rtl="0"/>
          <a:endParaRPr lang="fi-FI"/>
        </a:p>
      </dgm:t>
    </dgm:pt>
    <dgm:pt modelId="{AEEB7DA6-101D-4464-A2E4-0B231DE56628}">
      <dgm:prSet phldrT="[Teksti]"/>
      <dgm:spPr/>
      <dgm:t>
        <a:bodyPr rtlCol="0"/>
        <a:lstStyle/>
        <a:p>
          <a:pPr rtl="0"/>
          <a:r>
            <a:rPr lang="so"/>
            <a:t>Shaqo</a:t>
          </a:r>
        </a:p>
      </dgm:t>
    </dgm:pt>
    <dgm:pt modelId="{FECB9E97-5A6F-4077-8D33-0105A143F245}" type="parTrans" cxnId="{496DAD01-F44A-430B-8CB3-8F782B48496A}">
      <dgm:prSet/>
      <dgm:spPr/>
      <dgm:t>
        <a:bodyPr rtlCol="0"/>
        <a:lstStyle/>
        <a:p>
          <a:pPr rtl="0"/>
          <a:endParaRPr lang="fi-FI"/>
        </a:p>
      </dgm:t>
    </dgm:pt>
    <dgm:pt modelId="{DF8C404E-D985-4514-9DBE-DD931968BD04}" type="sibTrans" cxnId="{496DAD01-F44A-430B-8CB3-8F782B48496A}">
      <dgm:prSet/>
      <dgm:spPr/>
      <dgm:t>
        <a:bodyPr rtlCol="0"/>
        <a:lstStyle/>
        <a:p>
          <a:pPr rtl="0"/>
          <a:endParaRPr lang="fi-FI"/>
        </a:p>
      </dgm:t>
    </dgm:pt>
    <dgm:pt modelId="{24B31FF4-272E-4007-B8E0-EA0F3E0BD07E}">
      <dgm:prSet phldrT="[Teksti]"/>
      <dgm:spPr/>
      <dgm:t>
        <a:bodyPr rtlCol="0"/>
        <a:lstStyle/>
        <a:p>
          <a:pPr rtl="0"/>
          <a:r>
            <a:rPr lang="so" dirty="0"/>
            <a:t>Shahaadada xirfada, Shahaadada xirfada qaaska ah</a:t>
          </a:r>
        </a:p>
      </dgm:t>
    </dgm:pt>
    <dgm:pt modelId="{2ACED30B-6D15-4BF4-AAC1-916F3E9863B8}" type="parTrans" cxnId="{BCCF2E06-3A62-42BA-AA30-BAEE41A7A32C}">
      <dgm:prSet/>
      <dgm:spPr/>
      <dgm:t>
        <a:bodyPr rtlCol="0"/>
        <a:lstStyle/>
        <a:p>
          <a:pPr rtl="0"/>
          <a:endParaRPr lang="fi-FI"/>
        </a:p>
      </dgm:t>
    </dgm:pt>
    <dgm:pt modelId="{826A8D77-2C37-4A7B-B71B-3B44C32D890C}" type="sibTrans" cxnId="{BCCF2E06-3A62-42BA-AA30-BAEE41A7A32C}">
      <dgm:prSet/>
      <dgm:spPr/>
      <dgm:t>
        <a:bodyPr rtlCol="0"/>
        <a:lstStyle/>
        <a:p>
          <a:pPr rtl="0"/>
          <a:endParaRPr lang="fi-FI"/>
        </a:p>
      </dgm:t>
    </dgm:pt>
    <dgm:pt modelId="{610D5B53-6E55-4621-B159-8D9B89021FFC}">
      <dgm:prSet/>
      <dgm:spPr/>
      <dgm:t>
        <a:bodyPr rtlCol="0"/>
        <a:lstStyle/>
        <a:p>
          <a:pPr rtl="0"/>
          <a:r>
            <a:rPr lang="so"/>
            <a:t>Machadyada tacliinta sare</a:t>
          </a:r>
        </a:p>
      </dgm:t>
    </dgm:pt>
    <dgm:pt modelId="{17D0BFA0-A278-474B-A34A-2809BFD9CAEF}" type="parTrans" cxnId="{10D0F7F3-DB54-45AE-9012-267D48B78A0E}">
      <dgm:prSet/>
      <dgm:spPr/>
      <dgm:t>
        <a:bodyPr rtlCol="0"/>
        <a:lstStyle/>
        <a:p>
          <a:pPr rtl="0"/>
          <a:endParaRPr lang="fi-FI"/>
        </a:p>
      </dgm:t>
    </dgm:pt>
    <dgm:pt modelId="{53B72387-DE1B-4E66-9C17-12299B4B123E}" type="sibTrans" cxnId="{10D0F7F3-DB54-45AE-9012-267D48B78A0E}">
      <dgm:prSet/>
      <dgm:spPr/>
      <dgm:t>
        <a:bodyPr rtlCol="0"/>
        <a:lstStyle/>
        <a:p>
          <a:pPr rtl="0"/>
          <a:endParaRPr lang="fi-FI"/>
        </a:p>
      </dgm:t>
    </dgm:pt>
    <dgm:pt modelId="{9A92C6D1-DFA6-4D45-AD3D-7C66BF59D42D}">
      <dgm:prSet/>
      <dgm:spPr/>
      <dgm:t>
        <a:bodyPr rtlCol="0"/>
        <a:lstStyle/>
        <a:p>
          <a:pPr rtl="0"/>
          <a:r>
            <a:rPr lang="so"/>
            <a:t>Jaamacadaha</a:t>
          </a:r>
        </a:p>
      </dgm:t>
    </dgm:pt>
    <dgm:pt modelId="{0D5B349D-690C-49EB-AFD1-9D81C0AFA073}" type="parTrans" cxnId="{B0FCB0A3-4518-41E6-968F-4B282C67023E}">
      <dgm:prSet/>
      <dgm:spPr/>
      <dgm:t>
        <a:bodyPr rtlCol="0"/>
        <a:lstStyle/>
        <a:p>
          <a:pPr rtl="0"/>
          <a:endParaRPr lang="fi-FI"/>
        </a:p>
      </dgm:t>
    </dgm:pt>
    <dgm:pt modelId="{2650C73C-4EBE-4B2D-A970-2F420C48FA17}" type="sibTrans" cxnId="{B0FCB0A3-4518-41E6-968F-4B282C67023E}">
      <dgm:prSet/>
      <dgm:spPr/>
      <dgm:t>
        <a:bodyPr rtlCol="0"/>
        <a:lstStyle/>
        <a:p>
          <a:pPr rtl="0"/>
          <a:endParaRPr lang="fi-FI"/>
        </a:p>
      </dgm:t>
    </dgm:pt>
    <dgm:pt modelId="{65E7C3FC-B96F-492D-8DFA-5443D783E05F}">
      <dgm:prSet/>
      <dgm:spPr/>
      <dgm:t>
        <a:bodyPr rtlCol="0"/>
        <a:lstStyle/>
        <a:p>
          <a:pPr rtl="0"/>
          <a:r>
            <a:rPr lang="so">
              <a:solidFill>
                <a:schemeClr val="tx1"/>
              </a:solidFill>
            </a:rPr>
            <a:t>Jaamacadaha</a:t>
          </a:r>
        </a:p>
      </dgm:t>
    </dgm:pt>
    <dgm:pt modelId="{C136DD8B-6A62-4AAB-A0A8-AB9F4FC79DF5}" type="parTrans" cxnId="{703B1E3A-B8A0-4BAE-A4CF-7FC942F3089D}">
      <dgm:prSet/>
      <dgm:spPr/>
      <dgm:t>
        <a:bodyPr rtlCol="0"/>
        <a:lstStyle/>
        <a:p>
          <a:pPr rtl="0"/>
          <a:endParaRPr lang="en-GB"/>
        </a:p>
      </dgm:t>
    </dgm:pt>
    <dgm:pt modelId="{20E0EDDF-37EF-4D88-9ADF-786B9503A7CA}" type="sibTrans" cxnId="{703B1E3A-B8A0-4BAE-A4CF-7FC942F3089D}">
      <dgm:prSet/>
      <dgm:spPr/>
      <dgm:t>
        <a:bodyPr rtlCol="0"/>
        <a:lstStyle/>
        <a:p>
          <a:pPr rtl="0"/>
          <a:endParaRPr lang="en-GB"/>
        </a:p>
      </dgm:t>
    </dgm:pt>
    <dgm:pt modelId="{89B53392-F8E4-4907-8D2C-395424D2F0AF}" type="pres">
      <dgm:prSet presAssocID="{881E9480-7F29-4A1D-8730-F0CBA4624469}" presName="diagram" presStyleCnt="0">
        <dgm:presLayoutVars>
          <dgm:chPref val="1"/>
          <dgm:dir/>
          <dgm:animOne val="branch"/>
          <dgm:animLvl val="lvl"/>
          <dgm:resizeHandles/>
        </dgm:presLayoutVars>
      </dgm:prSet>
      <dgm:spPr/>
    </dgm:pt>
    <dgm:pt modelId="{5DDD954E-7B9F-4529-83FD-062CCD786C71}" type="pres">
      <dgm:prSet presAssocID="{EC0D5874-098E-4A16-AA2B-8B052770F91D}" presName="root" presStyleCnt="0"/>
      <dgm:spPr/>
    </dgm:pt>
    <dgm:pt modelId="{412BC561-CB88-43CF-9D7C-DB983A8F5545}" type="pres">
      <dgm:prSet presAssocID="{EC0D5874-098E-4A16-AA2B-8B052770F91D}" presName="rootComposite" presStyleCnt="0"/>
      <dgm:spPr/>
    </dgm:pt>
    <dgm:pt modelId="{C9171DB7-6950-476C-9B5F-E2D2AE856B33}" type="pres">
      <dgm:prSet presAssocID="{EC0D5874-098E-4A16-AA2B-8B052770F91D}" presName="rootText" presStyleLbl="node1" presStyleIdx="0" presStyleCnt="2" custScaleX="77241" custScaleY="76684"/>
      <dgm:spPr/>
    </dgm:pt>
    <dgm:pt modelId="{2C9ABBB6-A0B7-49DA-8218-FC34E56B3AD0}" type="pres">
      <dgm:prSet presAssocID="{EC0D5874-098E-4A16-AA2B-8B052770F91D}" presName="rootConnector" presStyleLbl="node1" presStyleIdx="0" presStyleCnt="2"/>
      <dgm:spPr/>
    </dgm:pt>
    <dgm:pt modelId="{0D968455-5CA8-4239-A67F-6569B0ADF990}" type="pres">
      <dgm:prSet presAssocID="{EC0D5874-098E-4A16-AA2B-8B052770F91D}" presName="childShape" presStyleCnt="0"/>
      <dgm:spPr/>
    </dgm:pt>
    <dgm:pt modelId="{6DBCD2EE-8871-4D51-8F73-DEFDFC0BFE64}" type="pres">
      <dgm:prSet presAssocID="{65AC88BB-5658-45F9-8912-62C5A5B27EBC}" presName="Name13" presStyleLbl="parChTrans1D2" presStyleIdx="0" presStyleCnt="7"/>
      <dgm:spPr/>
    </dgm:pt>
    <dgm:pt modelId="{E7BCBF0E-09C7-4ABC-98B9-A562CBDEF1AE}" type="pres">
      <dgm:prSet presAssocID="{E5F83B16-7541-4E8B-9FB5-6AA9E0794DB4}" presName="childText" presStyleLbl="bgAcc1" presStyleIdx="0" presStyleCnt="7" custScaleX="79257" custScaleY="58211">
        <dgm:presLayoutVars>
          <dgm:bulletEnabled val="1"/>
        </dgm:presLayoutVars>
      </dgm:prSet>
      <dgm:spPr/>
    </dgm:pt>
    <dgm:pt modelId="{3929C934-BFCF-4C4C-B46B-24B47C2DC1E9}" type="pres">
      <dgm:prSet presAssocID="{AB4F9643-FC13-4301-B4B1-657703899879}" presName="Name13" presStyleLbl="parChTrans1D2" presStyleIdx="1" presStyleCnt="7"/>
      <dgm:spPr/>
    </dgm:pt>
    <dgm:pt modelId="{EB2B0CF1-F131-4A0D-9287-B85FD36A25DE}" type="pres">
      <dgm:prSet presAssocID="{B7B00163-8224-40F7-B251-378435AEF8F2}" presName="childText" presStyleLbl="bgAcc1" presStyleIdx="1" presStyleCnt="7" custScaleX="77050" custScaleY="81821">
        <dgm:presLayoutVars>
          <dgm:bulletEnabled val="1"/>
        </dgm:presLayoutVars>
      </dgm:prSet>
      <dgm:spPr/>
    </dgm:pt>
    <dgm:pt modelId="{F9C9F0E0-1D19-4187-98BD-61511AAD9A53}" type="pres">
      <dgm:prSet presAssocID="{0D5B349D-690C-49EB-AFD1-9D81C0AFA073}" presName="Name13" presStyleLbl="parChTrans1D2" presStyleIdx="2" presStyleCnt="7"/>
      <dgm:spPr/>
    </dgm:pt>
    <dgm:pt modelId="{5D91B331-DF26-419E-990E-8C1B51E4823B}" type="pres">
      <dgm:prSet presAssocID="{9A92C6D1-DFA6-4D45-AD3D-7C66BF59D42D}" presName="childText" presStyleLbl="bgAcc1" presStyleIdx="2" presStyleCnt="7" custScaleX="71448" custScaleY="67235" custLinFactNeighborX="-4746" custLinFactNeighborY="-7349">
        <dgm:presLayoutVars>
          <dgm:bulletEnabled val="1"/>
        </dgm:presLayoutVars>
      </dgm:prSet>
      <dgm:spPr/>
    </dgm:pt>
    <dgm:pt modelId="{D36417B4-7184-4564-813E-A499EBA8E424}" type="pres">
      <dgm:prSet presAssocID="{C335D338-0727-40BD-A66E-521B30EE4178}" presName="root" presStyleCnt="0"/>
      <dgm:spPr/>
    </dgm:pt>
    <dgm:pt modelId="{45088012-40BC-4A19-9D34-DDFCEFB6D792}" type="pres">
      <dgm:prSet presAssocID="{C335D338-0727-40BD-A66E-521B30EE4178}" presName="rootComposite" presStyleCnt="0"/>
      <dgm:spPr/>
    </dgm:pt>
    <dgm:pt modelId="{24C80F89-5903-4DE7-9DCD-0E5150D29E98}" type="pres">
      <dgm:prSet presAssocID="{C335D338-0727-40BD-A66E-521B30EE4178}" presName="rootText" presStyleLbl="node1" presStyleIdx="1" presStyleCnt="2" custScaleX="67944" custScaleY="82363"/>
      <dgm:spPr/>
    </dgm:pt>
    <dgm:pt modelId="{39C7739F-5F25-4A27-8DA9-F8EC5BAA4204}" type="pres">
      <dgm:prSet presAssocID="{C335D338-0727-40BD-A66E-521B30EE4178}" presName="rootConnector" presStyleLbl="node1" presStyleIdx="1" presStyleCnt="2"/>
      <dgm:spPr/>
    </dgm:pt>
    <dgm:pt modelId="{26471D55-082C-4845-AA1D-F770555D81F5}" type="pres">
      <dgm:prSet presAssocID="{C335D338-0727-40BD-A66E-521B30EE4178}" presName="childShape" presStyleCnt="0"/>
      <dgm:spPr/>
    </dgm:pt>
    <dgm:pt modelId="{2E30E818-0007-4DE9-BAD6-52F5EC300514}" type="pres">
      <dgm:prSet presAssocID="{FECB9E97-5A6F-4077-8D33-0105A143F245}" presName="Name13" presStyleLbl="parChTrans1D2" presStyleIdx="3" presStyleCnt="7"/>
      <dgm:spPr/>
    </dgm:pt>
    <dgm:pt modelId="{34710C1A-C5C2-4F24-9180-7DC0C4E19C46}" type="pres">
      <dgm:prSet presAssocID="{AEEB7DA6-101D-4464-A2E4-0B231DE56628}" presName="childText" presStyleLbl="bgAcc1" presStyleIdx="3" presStyleCnt="7" custScaleX="60974" custScaleY="55051" custLinFactNeighborX="7685" custLinFactNeighborY="182">
        <dgm:presLayoutVars>
          <dgm:bulletEnabled val="1"/>
        </dgm:presLayoutVars>
      </dgm:prSet>
      <dgm:spPr/>
    </dgm:pt>
    <dgm:pt modelId="{6AF6B6AE-C695-4B7D-97EE-1F763F9AABCD}" type="pres">
      <dgm:prSet presAssocID="{2ACED30B-6D15-4BF4-AAC1-916F3E9863B8}" presName="Name13" presStyleLbl="parChTrans1D2" presStyleIdx="4" presStyleCnt="7"/>
      <dgm:spPr/>
    </dgm:pt>
    <dgm:pt modelId="{AF5BFA20-A372-443A-84B8-04EB056A2A6D}" type="pres">
      <dgm:prSet presAssocID="{24B31FF4-272E-4007-B8E0-EA0F3E0BD07E}" presName="childText" presStyleLbl="bgAcc1" presStyleIdx="4" presStyleCnt="7" custScaleX="75023" custScaleY="65686">
        <dgm:presLayoutVars>
          <dgm:bulletEnabled val="1"/>
        </dgm:presLayoutVars>
      </dgm:prSet>
      <dgm:spPr/>
    </dgm:pt>
    <dgm:pt modelId="{14976589-3C13-4D88-9C4B-99412472B404}" type="pres">
      <dgm:prSet presAssocID="{17D0BFA0-A278-474B-A34A-2809BFD9CAEF}" presName="Name13" presStyleLbl="parChTrans1D2" presStyleIdx="5" presStyleCnt="7"/>
      <dgm:spPr/>
    </dgm:pt>
    <dgm:pt modelId="{0A3DB837-BF8B-4216-87CB-90DF2C0276DB}" type="pres">
      <dgm:prSet presAssocID="{610D5B53-6E55-4621-B159-8D9B89021FFC}" presName="childText" presStyleLbl="bgAcc1" presStyleIdx="5" presStyleCnt="7" custScaleX="83015" custScaleY="62984" custLinFactNeighborX="-706" custLinFactNeighborY="-5084">
        <dgm:presLayoutVars>
          <dgm:bulletEnabled val="1"/>
        </dgm:presLayoutVars>
      </dgm:prSet>
      <dgm:spPr/>
    </dgm:pt>
    <dgm:pt modelId="{FEAF59E4-C13E-45FE-9828-3CE7EED3819C}" type="pres">
      <dgm:prSet presAssocID="{C136DD8B-6A62-4AAB-A0A8-AB9F4FC79DF5}" presName="Name13" presStyleLbl="parChTrans1D2" presStyleIdx="6" presStyleCnt="7"/>
      <dgm:spPr/>
    </dgm:pt>
    <dgm:pt modelId="{2742E8BF-70C1-4E82-A676-9A60FB732296}" type="pres">
      <dgm:prSet presAssocID="{65E7C3FC-B96F-492D-8DFA-5443D783E05F}" presName="childText" presStyleLbl="bgAcc1" presStyleIdx="6" presStyleCnt="7" custScaleX="84248" custScaleY="58358">
        <dgm:presLayoutVars>
          <dgm:bulletEnabled val="1"/>
        </dgm:presLayoutVars>
      </dgm:prSet>
      <dgm:spPr/>
    </dgm:pt>
  </dgm:ptLst>
  <dgm:cxnLst>
    <dgm:cxn modelId="{496DAD01-F44A-430B-8CB3-8F782B48496A}" srcId="{C335D338-0727-40BD-A66E-521B30EE4178}" destId="{AEEB7DA6-101D-4464-A2E4-0B231DE56628}" srcOrd="0" destOrd="0" parTransId="{FECB9E97-5A6F-4077-8D33-0105A143F245}" sibTransId="{DF8C404E-D985-4514-9DBE-DD931968BD04}"/>
    <dgm:cxn modelId="{BCCF2E06-3A62-42BA-AA30-BAEE41A7A32C}" srcId="{C335D338-0727-40BD-A66E-521B30EE4178}" destId="{24B31FF4-272E-4007-B8E0-EA0F3E0BD07E}" srcOrd="1" destOrd="0" parTransId="{2ACED30B-6D15-4BF4-AAC1-916F3E9863B8}" sibTransId="{826A8D77-2C37-4A7B-B71B-3B44C32D890C}"/>
    <dgm:cxn modelId="{25080C18-F4E8-4A9C-A18D-78ABDBA90B7D}" type="presOf" srcId="{C136DD8B-6A62-4AAB-A0A8-AB9F4FC79DF5}" destId="{FEAF59E4-C13E-45FE-9828-3CE7EED3819C}" srcOrd="0" destOrd="0" presId="urn:microsoft.com/office/officeart/2005/8/layout/hierarchy3"/>
    <dgm:cxn modelId="{4E4ED81E-B540-4426-A765-E73259DA68B6}" type="presOf" srcId="{B7B00163-8224-40F7-B251-378435AEF8F2}" destId="{EB2B0CF1-F131-4A0D-9287-B85FD36A25DE}" srcOrd="0" destOrd="0" presId="urn:microsoft.com/office/officeart/2005/8/layout/hierarchy3"/>
    <dgm:cxn modelId="{A2B97B24-FAAF-4744-B39F-E333F6A9EDA2}" type="presOf" srcId="{2ACED30B-6D15-4BF4-AAC1-916F3E9863B8}" destId="{6AF6B6AE-C695-4B7D-97EE-1F763F9AABCD}" srcOrd="0" destOrd="0" presId="urn:microsoft.com/office/officeart/2005/8/layout/hierarchy3"/>
    <dgm:cxn modelId="{B9DF6E36-A3AC-4812-9E4D-5D099EECA3B1}" type="presOf" srcId="{0D5B349D-690C-49EB-AFD1-9D81C0AFA073}" destId="{F9C9F0E0-1D19-4187-98BD-61511AAD9A53}" srcOrd="0" destOrd="0" presId="urn:microsoft.com/office/officeart/2005/8/layout/hierarchy3"/>
    <dgm:cxn modelId="{703B1E3A-B8A0-4BAE-A4CF-7FC942F3089D}" srcId="{C335D338-0727-40BD-A66E-521B30EE4178}" destId="{65E7C3FC-B96F-492D-8DFA-5443D783E05F}" srcOrd="3" destOrd="0" parTransId="{C136DD8B-6A62-4AAB-A0A8-AB9F4FC79DF5}" sibTransId="{20E0EDDF-37EF-4D88-9ADF-786B9503A7CA}"/>
    <dgm:cxn modelId="{DC8AAD44-DB58-4B1F-81E1-95829BD91B4F}" srcId="{EC0D5874-098E-4A16-AA2B-8B052770F91D}" destId="{E5F83B16-7541-4E8B-9FB5-6AA9E0794DB4}" srcOrd="0" destOrd="0" parTransId="{65AC88BB-5658-45F9-8912-62C5A5B27EBC}" sibTransId="{96910000-A096-4D68-B8F1-A4360309AEB1}"/>
    <dgm:cxn modelId="{0D138F6B-696C-4EED-89A4-AE7756198B47}" type="presOf" srcId="{C335D338-0727-40BD-A66E-521B30EE4178}" destId="{39C7739F-5F25-4A27-8DA9-F8EC5BAA4204}" srcOrd="1" destOrd="0" presId="urn:microsoft.com/office/officeart/2005/8/layout/hierarchy3"/>
    <dgm:cxn modelId="{2BF90179-D668-4A45-B1EC-4EAC75B9A07B}" type="presOf" srcId="{9A92C6D1-DFA6-4D45-AD3D-7C66BF59D42D}" destId="{5D91B331-DF26-419E-990E-8C1B51E4823B}" srcOrd="0" destOrd="0" presId="urn:microsoft.com/office/officeart/2005/8/layout/hierarchy3"/>
    <dgm:cxn modelId="{EFA7A77F-D445-4D8A-8170-9A667264AD6E}" type="presOf" srcId="{65AC88BB-5658-45F9-8912-62C5A5B27EBC}" destId="{6DBCD2EE-8871-4D51-8F73-DEFDFC0BFE64}" srcOrd="0" destOrd="0" presId="urn:microsoft.com/office/officeart/2005/8/layout/hierarchy3"/>
    <dgm:cxn modelId="{40C05482-AC67-48FB-BB43-0621B3021289}" srcId="{881E9480-7F29-4A1D-8730-F0CBA4624469}" destId="{C335D338-0727-40BD-A66E-521B30EE4178}" srcOrd="1" destOrd="0" parTransId="{BC4EDD73-D802-4ED1-A9F0-8F89F6AB3FE5}" sibTransId="{3F1114A2-7EC0-43DB-972A-716DB68074E6}"/>
    <dgm:cxn modelId="{962E6686-8A1E-4AE0-8EC5-D4D22A599685}" srcId="{881E9480-7F29-4A1D-8730-F0CBA4624469}" destId="{EC0D5874-098E-4A16-AA2B-8B052770F91D}" srcOrd="0" destOrd="0" parTransId="{6577E116-5612-4D8C-9D71-D60F980D34BF}" sibTransId="{64C64007-9D9F-4C40-9FD5-B49DEB238E3F}"/>
    <dgm:cxn modelId="{4FD0458A-1A2A-4514-9810-AF32A7354CF1}" type="presOf" srcId="{610D5B53-6E55-4621-B159-8D9B89021FFC}" destId="{0A3DB837-BF8B-4216-87CB-90DF2C0276DB}" srcOrd="0" destOrd="0" presId="urn:microsoft.com/office/officeart/2005/8/layout/hierarchy3"/>
    <dgm:cxn modelId="{FE9AA18A-0D26-4BB4-A479-035B5AFCF9B2}" type="presOf" srcId="{E5F83B16-7541-4E8B-9FB5-6AA9E0794DB4}" destId="{E7BCBF0E-09C7-4ABC-98B9-A562CBDEF1AE}" srcOrd="0" destOrd="0" presId="urn:microsoft.com/office/officeart/2005/8/layout/hierarchy3"/>
    <dgm:cxn modelId="{F831B08E-72A3-4F41-94B7-B2F20ED4D799}" type="presOf" srcId="{EC0D5874-098E-4A16-AA2B-8B052770F91D}" destId="{2C9ABBB6-A0B7-49DA-8218-FC34E56B3AD0}" srcOrd="1" destOrd="0" presId="urn:microsoft.com/office/officeart/2005/8/layout/hierarchy3"/>
    <dgm:cxn modelId="{B0FCB0A3-4518-41E6-968F-4B282C67023E}" srcId="{EC0D5874-098E-4A16-AA2B-8B052770F91D}" destId="{9A92C6D1-DFA6-4D45-AD3D-7C66BF59D42D}" srcOrd="2" destOrd="0" parTransId="{0D5B349D-690C-49EB-AFD1-9D81C0AFA073}" sibTransId="{2650C73C-4EBE-4B2D-A970-2F420C48FA17}"/>
    <dgm:cxn modelId="{F5239DAD-D5A8-4600-9026-FDBD713FF666}" srcId="{EC0D5874-098E-4A16-AA2B-8B052770F91D}" destId="{B7B00163-8224-40F7-B251-378435AEF8F2}" srcOrd="1" destOrd="0" parTransId="{AB4F9643-FC13-4301-B4B1-657703899879}" sibTransId="{DFBF911F-84A8-48AA-953C-EF807EDA9740}"/>
    <dgm:cxn modelId="{CB4693B8-0ACA-409E-B1FA-03BA511CC45C}" type="presOf" srcId="{65E7C3FC-B96F-492D-8DFA-5443D783E05F}" destId="{2742E8BF-70C1-4E82-A676-9A60FB732296}" srcOrd="0" destOrd="0" presId="urn:microsoft.com/office/officeart/2005/8/layout/hierarchy3"/>
    <dgm:cxn modelId="{71C189BE-4E26-4994-8B2B-8E50F8DA94FC}" type="presOf" srcId="{AEEB7DA6-101D-4464-A2E4-0B231DE56628}" destId="{34710C1A-C5C2-4F24-9180-7DC0C4E19C46}" srcOrd="0" destOrd="0" presId="urn:microsoft.com/office/officeart/2005/8/layout/hierarchy3"/>
    <dgm:cxn modelId="{FFB52BC3-EA34-436F-ABD8-AA7BE8C7EEEE}" type="presOf" srcId="{C335D338-0727-40BD-A66E-521B30EE4178}" destId="{24C80F89-5903-4DE7-9DCD-0E5150D29E98}" srcOrd="0" destOrd="0" presId="urn:microsoft.com/office/officeart/2005/8/layout/hierarchy3"/>
    <dgm:cxn modelId="{AE0DC9C4-45FC-4B4E-937A-A108133F7589}" type="presOf" srcId="{17D0BFA0-A278-474B-A34A-2809BFD9CAEF}" destId="{14976589-3C13-4D88-9C4B-99412472B404}" srcOrd="0" destOrd="0" presId="urn:microsoft.com/office/officeart/2005/8/layout/hierarchy3"/>
    <dgm:cxn modelId="{FD5991DA-0F4F-41FB-9A05-185FCBE1F56B}" type="presOf" srcId="{AB4F9643-FC13-4301-B4B1-657703899879}" destId="{3929C934-BFCF-4C4C-B46B-24B47C2DC1E9}" srcOrd="0" destOrd="0" presId="urn:microsoft.com/office/officeart/2005/8/layout/hierarchy3"/>
    <dgm:cxn modelId="{8AFB0FE0-A3FB-4921-A68C-A68F7C8DEC01}" type="presOf" srcId="{FECB9E97-5A6F-4077-8D33-0105A143F245}" destId="{2E30E818-0007-4DE9-BAD6-52F5EC300514}" srcOrd="0" destOrd="0" presId="urn:microsoft.com/office/officeart/2005/8/layout/hierarchy3"/>
    <dgm:cxn modelId="{B92667E6-0531-418C-9A49-33AD06BDCB90}" type="presOf" srcId="{24B31FF4-272E-4007-B8E0-EA0F3E0BD07E}" destId="{AF5BFA20-A372-443A-84B8-04EB056A2A6D}" srcOrd="0" destOrd="0" presId="urn:microsoft.com/office/officeart/2005/8/layout/hierarchy3"/>
    <dgm:cxn modelId="{2FAE05F1-CDCE-403C-93CC-C29B2735B20F}" type="presOf" srcId="{EC0D5874-098E-4A16-AA2B-8B052770F91D}" destId="{C9171DB7-6950-476C-9B5F-E2D2AE856B33}" srcOrd="0" destOrd="0" presId="urn:microsoft.com/office/officeart/2005/8/layout/hierarchy3"/>
    <dgm:cxn modelId="{29482DF3-8CAB-417E-A8E1-6EB80E53636A}" type="presOf" srcId="{881E9480-7F29-4A1D-8730-F0CBA4624469}" destId="{89B53392-F8E4-4907-8D2C-395424D2F0AF}" srcOrd="0" destOrd="0" presId="urn:microsoft.com/office/officeart/2005/8/layout/hierarchy3"/>
    <dgm:cxn modelId="{10D0F7F3-DB54-45AE-9012-267D48B78A0E}" srcId="{C335D338-0727-40BD-A66E-521B30EE4178}" destId="{610D5B53-6E55-4621-B159-8D9B89021FFC}" srcOrd="2" destOrd="0" parTransId="{17D0BFA0-A278-474B-A34A-2809BFD9CAEF}" sibTransId="{53B72387-DE1B-4E66-9C17-12299B4B123E}"/>
    <dgm:cxn modelId="{4BDABCE7-7F7E-4483-9392-B3453230DCDE}" type="presParOf" srcId="{89B53392-F8E4-4907-8D2C-395424D2F0AF}" destId="{5DDD954E-7B9F-4529-83FD-062CCD786C71}" srcOrd="0" destOrd="0" presId="urn:microsoft.com/office/officeart/2005/8/layout/hierarchy3"/>
    <dgm:cxn modelId="{10C77B7B-A590-475B-BF0D-CFA0DAB90A95}" type="presParOf" srcId="{5DDD954E-7B9F-4529-83FD-062CCD786C71}" destId="{412BC561-CB88-43CF-9D7C-DB983A8F5545}" srcOrd="0" destOrd="0" presId="urn:microsoft.com/office/officeart/2005/8/layout/hierarchy3"/>
    <dgm:cxn modelId="{950269FB-298C-4D5D-9457-6355ACF17A4B}" type="presParOf" srcId="{412BC561-CB88-43CF-9D7C-DB983A8F5545}" destId="{C9171DB7-6950-476C-9B5F-E2D2AE856B33}" srcOrd="0" destOrd="0" presId="urn:microsoft.com/office/officeart/2005/8/layout/hierarchy3"/>
    <dgm:cxn modelId="{F63877FF-B0E0-4824-8C52-0814F26FDE4A}" type="presParOf" srcId="{412BC561-CB88-43CF-9D7C-DB983A8F5545}" destId="{2C9ABBB6-A0B7-49DA-8218-FC34E56B3AD0}" srcOrd="1" destOrd="0" presId="urn:microsoft.com/office/officeart/2005/8/layout/hierarchy3"/>
    <dgm:cxn modelId="{42828EA3-810A-4478-84FF-9DB4DFC4396D}" type="presParOf" srcId="{5DDD954E-7B9F-4529-83FD-062CCD786C71}" destId="{0D968455-5CA8-4239-A67F-6569B0ADF990}" srcOrd="1" destOrd="0" presId="urn:microsoft.com/office/officeart/2005/8/layout/hierarchy3"/>
    <dgm:cxn modelId="{E685645D-851C-4A50-B4CE-FE8A45F21086}" type="presParOf" srcId="{0D968455-5CA8-4239-A67F-6569B0ADF990}" destId="{6DBCD2EE-8871-4D51-8F73-DEFDFC0BFE64}" srcOrd="0" destOrd="0" presId="urn:microsoft.com/office/officeart/2005/8/layout/hierarchy3"/>
    <dgm:cxn modelId="{7B076242-84A9-4FBD-B3A1-D6346844AE91}" type="presParOf" srcId="{0D968455-5CA8-4239-A67F-6569B0ADF990}" destId="{E7BCBF0E-09C7-4ABC-98B9-A562CBDEF1AE}" srcOrd="1" destOrd="0" presId="urn:microsoft.com/office/officeart/2005/8/layout/hierarchy3"/>
    <dgm:cxn modelId="{714C82E0-D264-4644-B780-5A409AC91A5D}" type="presParOf" srcId="{0D968455-5CA8-4239-A67F-6569B0ADF990}" destId="{3929C934-BFCF-4C4C-B46B-24B47C2DC1E9}" srcOrd="2" destOrd="0" presId="urn:microsoft.com/office/officeart/2005/8/layout/hierarchy3"/>
    <dgm:cxn modelId="{D8623F63-7C9F-4E6C-8A51-6A598062FE1C}" type="presParOf" srcId="{0D968455-5CA8-4239-A67F-6569B0ADF990}" destId="{EB2B0CF1-F131-4A0D-9287-B85FD36A25DE}" srcOrd="3" destOrd="0" presId="urn:microsoft.com/office/officeart/2005/8/layout/hierarchy3"/>
    <dgm:cxn modelId="{B96EF774-8BE0-4BF1-843B-10E5793042D9}" type="presParOf" srcId="{0D968455-5CA8-4239-A67F-6569B0ADF990}" destId="{F9C9F0E0-1D19-4187-98BD-61511AAD9A53}" srcOrd="4" destOrd="0" presId="urn:microsoft.com/office/officeart/2005/8/layout/hierarchy3"/>
    <dgm:cxn modelId="{753DE753-AF59-4A69-9B3C-F48F6E342755}" type="presParOf" srcId="{0D968455-5CA8-4239-A67F-6569B0ADF990}" destId="{5D91B331-DF26-419E-990E-8C1B51E4823B}" srcOrd="5" destOrd="0" presId="urn:microsoft.com/office/officeart/2005/8/layout/hierarchy3"/>
    <dgm:cxn modelId="{4477551D-E1D9-40F4-94C3-BEFCD5F1FF31}" type="presParOf" srcId="{89B53392-F8E4-4907-8D2C-395424D2F0AF}" destId="{D36417B4-7184-4564-813E-A499EBA8E424}" srcOrd="1" destOrd="0" presId="urn:microsoft.com/office/officeart/2005/8/layout/hierarchy3"/>
    <dgm:cxn modelId="{617F3DBF-D009-4C0E-B62C-3DC8FFC85EDA}" type="presParOf" srcId="{D36417B4-7184-4564-813E-A499EBA8E424}" destId="{45088012-40BC-4A19-9D34-DDFCEFB6D792}" srcOrd="0" destOrd="0" presId="urn:microsoft.com/office/officeart/2005/8/layout/hierarchy3"/>
    <dgm:cxn modelId="{F05FC17C-8E33-4057-96B9-7D3B8CA6A2E6}" type="presParOf" srcId="{45088012-40BC-4A19-9D34-DDFCEFB6D792}" destId="{24C80F89-5903-4DE7-9DCD-0E5150D29E98}" srcOrd="0" destOrd="0" presId="urn:microsoft.com/office/officeart/2005/8/layout/hierarchy3"/>
    <dgm:cxn modelId="{44CDB525-3895-4137-A160-F044EF46A3DC}" type="presParOf" srcId="{45088012-40BC-4A19-9D34-DDFCEFB6D792}" destId="{39C7739F-5F25-4A27-8DA9-F8EC5BAA4204}" srcOrd="1" destOrd="0" presId="urn:microsoft.com/office/officeart/2005/8/layout/hierarchy3"/>
    <dgm:cxn modelId="{45684497-EA04-413C-A1CF-2615F0A27BB6}" type="presParOf" srcId="{D36417B4-7184-4564-813E-A499EBA8E424}" destId="{26471D55-082C-4845-AA1D-F770555D81F5}" srcOrd="1" destOrd="0" presId="urn:microsoft.com/office/officeart/2005/8/layout/hierarchy3"/>
    <dgm:cxn modelId="{C8711DC4-6F2F-4A46-9C76-4CFF88CBFC07}" type="presParOf" srcId="{26471D55-082C-4845-AA1D-F770555D81F5}" destId="{2E30E818-0007-4DE9-BAD6-52F5EC300514}" srcOrd="0" destOrd="0" presId="urn:microsoft.com/office/officeart/2005/8/layout/hierarchy3"/>
    <dgm:cxn modelId="{A2518C79-FBFF-4AE4-98A5-88239D5EAE5F}" type="presParOf" srcId="{26471D55-082C-4845-AA1D-F770555D81F5}" destId="{34710C1A-C5C2-4F24-9180-7DC0C4E19C46}" srcOrd="1" destOrd="0" presId="urn:microsoft.com/office/officeart/2005/8/layout/hierarchy3"/>
    <dgm:cxn modelId="{5DFBF1B4-F1D7-409D-838D-B8A8A859B3E8}" type="presParOf" srcId="{26471D55-082C-4845-AA1D-F770555D81F5}" destId="{6AF6B6AE-C695-4B7D-97EE-1F763F9AABCD}" srcOrd="2" destOrd="0" presId="urn:microsoft.com/office/officeart/2005/8/layout/hierarchy3"/>
    <dgm:cxn modelId="{26BAE695-EC5D-413F-AC29-6A810ADB0C4A}" type="presParOf" srcId="{26471D55-082C-4845-AA1D-F770555D81F5}" destId="{AF5BFA20-A372-443A-84B8-04EB056A2A6D}" srcOrd="3" destOrd="0" presId="urn:microsoft.com/office/officeart/2005/8/layout/hierarchy3"/>
    <dgm:cxn modelId="{C3C34A1F-206F-4C95-8A39-28A9A65DB58F}" type="presParOf" srcId="{26471D55-082C-4845-AA1D-F770555D81F5}" destId="{14976589-3C13-4D88-9C4B-99412472B404}" srcOrd="4" destOrd="0" presId="urn:microsoft.com/office/officeart/2005/8/layout/hierarchy3"/>
    <dgm:cxn modelId="{94A2424A-E03D-42BA-9BE5-922305CC8BF6}" type="presParOf" srcId="{26471D55-082C-4845-AA1D-F770555D81F5}" destId="{0A3DB837-BF8B-4216-87CB-90DF2C0276DB}" srcOrd="5" destOrd="0" presId="urn:microsoft.com/office/officeart/2005/8/layout/hierarchy3"/>
    <dgm:cxn modelId="{362CF762-3457-47A1-A361-55F5F928B74B}" type="presParOf" srcId="{26471D55-082C-4845-AA1D-F770555D81F5}" destId="{FEAF59E4-C13E-45FE-9828-3CE7EED3819C}" srcOrd="6" destOrd="0" presId="urn:microsoft.com/office/officeart/2005/8/layout/hierarchy3"/>
    <dgm:cxn modelId="{E6D80D81-9BA8-4DEA-950F-0AC5DC925709}" type="presParOf" srcId="{26471D55-082C-4845-AA1D-F770555D81F5}" destId="{2742E8BF-70C1-4E82-A676-9A60FB732296}"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71DB7-6950-476C-9B5F-E2D2AE856B33}">
      <dsp:nvSpPr>
        <dsp:cNvPr id="0" name=""/>
        <dsp:cNvSpPr/>
      </dsp:nvSpPr>
      <dsp:spPr>
        <a:xfrm>
          <a:off x="1573278" y="1308"/>
          <a:ext cx="1870691" cy="928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rtlCol="0" anchor="ctr" anchorCtr="0">
          <a:noAutofit/>
        </a:bodyPr>
        <a:lstStyle/>
        <a:p>
          <a:pPr marL="0" lvl="0" indent="0" algn="ctr" defTabSz="933450" rtl="0">
            <a:lnSpc>
              <a:spcPct val="90000"/>
            </a:lnSpc>
            <a:spcBef>
              <a:spcPct val="0"/>
            </a:spcBef>
            <a:spcAft>
              <a:spcPct val="35000"/>
            </a:spcAft>
            <a:buNone/>
          </a:pPr>
          <a:r>
            <a:rPr lang="so" sz="2100" kern="1200"/>
            <a:t>Dugsiga sare</a:t>
          </a:r>
        </a:p>
      </dsp:txBody>
      <dsp:txXfrm>
        <a:off x="1600476" y="28506"/>
        <a:ext cx="1816295" cy="874204"/>
      </dsp:txXfrm>
    </dsp:sp>
    <dsp:sp modelId="{6DBCD2EE-8871-4D51-8F73-DEFDFC0BFE64}">
      <dsp:nvSpPr>
        <dsp:cNvPr id="0" name=""/>
        <dsp:cNvSpPr/>
      </dsp:nvSpPr>
      <dsp:spPr>
        <a:xfrm>
          <a:off x="1760348" y="929909"/>
          <a:ext cx="187069" cy="655187"/>
        </a:xfrm>
        <a:custGeom>
          <a:avLst/>
          <a:gdLst/>
          <a:ahLst/>
          <a:cxnLst/>
          <a:rect l="0" t="0" r="0" b="0"/>
          <a:pathLst>
            <a:path>
              <a:moveTo>
                <a:pt x="0" y="0"/>
              </a:moveTo>
              <a:lnTo>
                <a:pt x="0" y="655187"/>
              </a:lnTo>
              <a:lnTo>
                <a:pt x="187069" y="6551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BCBF0E-09C7-4ABC-98B9-A562CBDEF1AE}">
      <dsp:nvSpPr>
        <dsp:cNvPr id="0" name=""/>
        <dsp:cNvSpPr/>
      </dsp:nvSpPr>
      <dsp:spPr>
        <a:xfrm>
          <a:off x="1947417" y="1232645"/>
          <a:ext cx="1535613" cy="7049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rtlCol="0" anchor="ctr" anchorCtr="0">
          <a:noAutofit/>
        </a:bodyPr>
        <a:lstStyle/>
        <a:p>
          <a:pPr marL="0" lvl="0" indent="0" algn="ctr" defTabSz="577850" rtl="0">
            <a:lnSpc>
              <a:spcPct val="90000"/>
            </a:lnSpc>
            <a:spcBef>
              <a:spcPct val="0"/>
            </a:spcBef>
            <a:spcAft>
              <a:spcPct val="35000"/>
            </a:spcAft>
            <a:buNone/>
          </a:pPr>
          <a:r>
            <a:rPr lang="so" sz="1300" kern="1200" dirty="0"/>
            <a:t>Shahaadada xirfadaha (in uu dugsi sare dhigtay)</a:t>
          </a:r>
        </a:p>
      </dsp:txBody>
      <dsp:txXfrm>
        <a:off x="1968063" y="1253291"/>
        <a:ext cx="1494321" cy="663610"/>
      </dsp:txXfrm>
    </dsp:sp>
    <dsp:sp modelId="{3929C934-BFCF-4C4C-B46B-24B47C2DC1E9}">
      <dsp:nvSpPr>
        <dsp:cNvPr id="0" name=""/>
        <dsp:cNvSpPr/>
      </dsp:nvSpPr>
      <dsp:spPr>
        <a:xfrm>
          <a:off x="1760348" y="929909"/>
          <a:ext cx="187069" cy="1805778"/>
        </a:xfrm>
        <a:custGeom>
          <a:avLst/>
          <a:gdLst/>
          <a:ahLst/>
          <a:cxnLst/>
          <a:rect l="0" t="0" r="0" b="0"/>
          <a:pathLst>
            <a:path>
              <a:moveTo>
                <a:pt x="0" y="0"/>
              </a:moveTo>
              <a:lnTo>
                <a:pt x="0" y="1805778"/>
              </a:lnTo>
              <a:lnTo>
                <a:pt x="187069" y="18057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2B0CF1-F131-4A0D-9287-B85FD36A25DE}">
      <dsp:nvSpPr>
        <dsp:cNvPr id="0" name=""/>
        <dsp:cNvSpPr/>
      </dsp:nvSpPr>
      <dsp:spPr>
        <a:xfrm>
          <a:off x="1947417" y="2240284"/>
          <a:ext cx="1492852" cy="9908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rtlCol="0" anchor="ctr" anchorCtr="0">
          <a:noAutofit/>
        </a:bodyPr>
        <a:lstStyle/>
        <a:p>
          <a:pPr marL="0" lvl="0" indent="0" algn="ctr" defTabSz="577850" rtl="0">
            <a:lnSpc>
              <a:spcPct val="90000"/>
            </a:lnSpc>
            <a:spcBef>
              <a:spcPct val="0"/>
            </a:spcBef>
            <a:spcAft>
              <a:spcPct val="35000"/>
            </a:spcAft>
            <a:buNone/>
          </a:pPr>
          <a:r>
            <a:rPr lang="so" sz="1300" kern="1200"/>
            <a:t>Machadyada tacliinta sare</a:t>
          </a:r>
        </a:p>
      </dsp:txBody>
      <dsp:txXfrm>
        <a:off x="1976437" y="2269304"/>
        <a:ext cx="1434812" cy="932766"/>
      </dsp:txXfrm>
    </dsp:sp>
    <dsp:sp modelId="{F9C9F0E0-1D19-4187-98BD-61511AAD9A53}">
      <dsp:nvSpPr>
        <dsp:cNvPr id="0" name=""/>
        <dsp:cNvSpPr/>
      </dsp:nvSpPr>
      <dsp:spPr>
        <a:xfrm>
          <a:off x="1760348" y="929909"/>
          <a:ext cx="95114" cy="2922014"/>
        </a:xfrm>
        <a:custGeom>
          <a:avLst/>
          <a:gdLst/>
          <a:ahLst/>
          <a:cxnLst/>
          <a:rect l="0" t="0" r="0" b="0"/>
          <a:pathLst>
            <a:path>
              <a:moveTo>
                <a:pt x="0" y="0"/>
              </a:moveTo>
              <a:lnTo>
                <a:pt x="0" y="2922014"/>
              </a:lnTo>
              <a:lnTo>
                <a:pt x="95114" y="29220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91B331-DF26-419E-990E-8C1B51E4823B}">
      <dsp:nvSpPr>
        <dsp:cNvPr id="0" name=""/>
        <dsp:cNvSpPr/>
      </dsp:nvSpPr>
      <dsp:spPr>
        <a:xfrm>
          <a:off x="1855462" y="3444834"/>
          <a:ext cx="1384312" cy="8141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rtlCol="0" anchor="ctr" anchorCtr="0">
          <a:noAutofit/>
        </a:bodyPr>
        <a:lstStyle/>
        <a:p>
          <a:pPr marL="0" lvl="0" indent="0" algn="ctr" defTabSz="577850" rtl="0">
            <a:lnSpc>
              <a:spcPct val="90000"/>
            </a:lnSpc>
            <a:spcBef>
              <a:spcPct val="0"/>
            </a:spcBef>
            <a:spcAft>
              <a:spcPct val="35000"/>
            </a:spcAft>
            <a:buNone/>
          </a:pPr>
          <a:r>
            <a:rPr lang="so" sz="1300" kern="1200"/>
            <a:t>Jaamacadaha</a:t>
          </a:r>
        </a:p>
      </dsp:txBody>
      <dsp:txXfrm>
        <a:off x="1879308" y="3468680"/>
        <a:ext cx="1336620" cy="766486"/>
      </dsp:txXfrm>
    </dsp:sp>
    <dsp:sp modelId="{24C80F89-5903-4DE7-9DCD-0E5150D29E98}">
      <dsp:nvSpPr>
        <dsp:cNvPr id="0" name=""/>
        <dsp:cNvSpPr/>
      </dsp:nvSpPr>
      <dsp:spPr>
        <a:xfrm>
          <a:off x="4049442" y="1308"/>
          <a:ext cx="1645528" cy="9973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rtlCol="0" anchor="ctr" anchorCtr="0">
          <a:noAutofit/>
        </a:bodyPr>
        <a:lstStyle/>
        <a:p>
          <a:pPr marL="0" lvl="0" indent="0" algn="ctr" defTabSz="933450" rtl="0">
            <a:lnSpc>
              <a:spcPct val="90000"/>
            </a:lnSpc>
            <a:spcBef>
              <a:spcPct val="0"/>
            </a:spcBef>
            <a:spcAft>
              <a:spcPct val="35000"/>
            </a:spcAft>
            <a:buNone/>
          </a:pPr>
          <a:r>
            <a:rPr lang="so" sz="2100" kern="1200"/>
            <a:t>Shahaadada aasaasiga ee xirfadaha</a:t>
          </a:r>
        </a:p>
      </dsp:txBody>
      <dsp:txXfrm>
        <a:off x="4078654" y="30520"/>
        <a:ext cx="1587104" cy="938946"/>
      </dsp:txXfrm>
    </dsp:sp>
    <dsp:sp modelId="{2E30E818-0007-4DE9-BAD6-52F5EC300514}">
      <dsp:nvSpPr>
        <dsp:cNvPr id="0" name=""/>
        <dsp:cNvSpPr/>
      </dsp:nvSpPr>
      <dsp:spPr>
        <a:xfrm>
          <a:off x="4213995" y="998678"/>
          <a:ext cx="313450" cy="638258"/>
        </a:xfrm>
        <a:custGeom>
          <a:avLst/>
          <a:gdLst/>
          <a:ahLst/>
          <a:cxnLst/>
          <a:rect l="0" t="0" r="0" b="0"/>
          <a:pathLst>
            <a:path>
              <a:moveTo>
                <a:pt x="0" y="0"/>
              </a:moveTo>
              <a:lnTo>
                <a:pt x="0" y="638258"/>
              </a:lnTo>
              <a:lnTo>
                <a:pt x="313450" y="638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710C1A-C5C2-4F24-9180-7DC0C4E19C46}">
      <dsp:nvSpPr>
        <dsp:cNvPr id="0" name=""/>
        <dsp:cNvSpPr/>
      </dsp:nvSpPr>
      <dsp:spPr>
        <a:xfrm>
          <a:off x="4527445" y="1303618"/>
          <a:ext cx="1181377" cy="6666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rtlCol="0" anchor="ctr" anchorCtr="0">
          <a:noAutofit/>
        </a:bodyPr>
        <a:lstStyle/>
        <a:p>
          <a:pPr marL="0" lvl="0" indent="0" algn="ctr" defTabSz="577850" rtl="0">
            <a:lnSpc>
              <a:spcPct val="90000"/>
            </a:lnSpc>
            <a:spcBef>
              <a:spcPct val="0"/>
            </a:spcBef>
            <a:spcAft>
              <a:spcPct val="35000"/>
            </a:spcAft>
            <a:buNone/>
          </a:pPr>
          <a:r>
            <a:rPr lang="so" sz="1300" kern="1200"/>
            <a:t>Shaqo</a:t>
          </a:r>
        </a:p>
      </dsp:txBody>
      <dsp:txXfrm>
        <a:off x="4546970" y="1323143"/>
        <a:ext cx="1142327" cy="627586"/>
      </dsp:txXfrm>
    </dsp:sp>
    <dsp:sp modelId="{6AF6B6AE-C695-4B7D-97EE-1F763F9AABCD}">
      <dsp:nvSpPr>
        <dsp:cNvPr id="0" name=""/>
        <dsp:cNvSpPr/>
      </dsp:nvSpPr>
      <dsp:spPr>
        <a:xfrm>
          <a:off x="4213995" y="998678"/>
          <a:ext cx="164552" cy="1669819"/>
        </a:xfrm>
        <a:custGeom>
          <a:avLst/>
          <a:gdLst/>
          <a:ahLst/>
          <a:cxnLst/>
          <a:rect l="0" t="0" r="0" b="0"/>
          <a:pathLst>
            <a:path>
              <a:moveTo>
                <a:pt x="0" y="0"/>
              </a:moveTo>
              <a:lnTo>
                <a:pt x="0" y="1669819"/>
              </a:lnTo>
              <a:lnTo>
                <a:pt x="164552" y="16698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5BFA20-A372-443A-84B8-04EB056A2A6D}">
      <dsp:nvSpPr>
        <dsp:cNvPr id="0" name=""/>
        <dsp:cNvSpPr/>
      </dsp:nvSpPr>
      <dsp:spPr>
        <a:xfrm>
          <a:off x="4378547" y="2270788"/>
          <a:ext cx="1453578" cy="7954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rtlCol="0" anchor="ctr" anchorCtr="0">
          <a:noAutofit/>
        </a:bodyPr>
        <a:lstStyle/>
        <a:p>
          <a:pPr marL="0" lvl="0" indent="0" algn="ctr" defTabSz="577850" rtl="0">
            <a:lnSpc>
              <a:spcPct val="90000"/>
            </a:lnSpc>
            <a:spcBef>
              <a:spcPct val="0"/>
            </a:spcBef>
            <a:spcAft>
              <a:spcPct val="35000"/>
            </a:spcAft>
            <a:buNone/>
          </a:pPr>
          <a:r>
            <a:rPr lang="so" sz="1300" kern="1200" dirty="0"/>
            <a:t>Shahaadada xirfada, Shahaadada xirfada qaaska ah</a:t>
          </a:r>
        </a:p>
      </dsp:txBody>
      <dsp:txXfrm>
        <a:off x="4401844" y="2294085"/>
        <a:ext cx="1406984" cy="748826"/>
      </dsp:txXfrm>
    </dsp:sp>
    <dsp:sp modelId="{14976589-3C13-4D88-9C4B-99412472B404}">
      <dsp:nvSpPr>
        <dsp:cNvPr id="0" name=""/>
        <dsp:cNvSpPr/>
      </dsp:nvSpPr>
      <dsp:spPr>
        <a:xfrm>
          <a:off x="4213995" y="998678"/>
          <a:ext cx="150873" cy="2690052"/>
        </a:xfrm>
        <a:custGeom>
          <a:avLst/>
          <a:gdLst/>
          <a:ahLst/>
          <a:cxnLst/>
          <a:rect l="0" t="0" r="0" b="0"/>
          <a:pathLst>
            <a:path>
              <a:moveTo>
                <a:pt x="0" y="0"/>
              </a:moveTo>
              <a:lnTo>
                <a:pt x="0" y="2690052"/>
              </a:lnTo>
              <a:lnTo>
                <a:pt x="150873" y="26900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3DB837-BF8B-4216-87CB-90DF2C0276DB}">
      <dsp:nvSpPr>
        <dsp:cNvPr id="0" name=""/>
        <dsp:cNvSpPr/>
      </dsp:nvSpPr>
      <dsp:spPr>
        <a:xfrm>
          <a:off x="4364868" y="3307380"/>
          <a:ext cx="1608424" cy="7627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rtlCol="0" anchor="ctr" anchorCtr="0">
          <a:noAutofit/>
        </a:bodyPr>
        <a:lstStyle/>
        <a:p>
          <a:pPr marL="0" lvl="0" indent="0" algn="ctr" defTabSz="577850" rtl="0">
            <a:lnSpc>
              <a:spcPct val="90000"/>
            </a:lnSpc>
            <a:spcBef>
              <a:spcPct val="0"/>
            </a:spcBef>
            <a:spcAft>
              <a:spcPct val="35000"/>
            </a:spcAft>
            <a:buNone/>
          </a:pPr>
          <a:r>
            <a:rPr lang="so" sz="1300" kern="1200"/>
            <a:t>Machadyada tacliinta sare</a:t>
          </a:r>
        </a:p>
      </dsp:txBody>
      <dsp:txXfrm>
        <a:off x="4387207" y="3329719"/>
        <a:ext cx="1563746" cy="718023"/>
      </dsp:txXfrm>
    </dsp:sp>
    <dsp:sp modelId="{FEAF59E4-C13E-45FE-9828-3CE7EED3819C}">
      <dsp:nvSpPr>
        <dsp:cNvPr id="0" name=""/>
        <dsp:cNvSpPr/>
      </dsp:nvSpPr>
      <dsp:spPr>
        <a:xfrm>
          <a:off x="4213995" y="998678"/>
          <a:ext cx="164552" cy="3789044"/>
        </a:xfrm>
        <a:custGeom>
          <a:avLst/>
          <a:gdLst/>
          <a:ahLst/>
          <a:cxnLst/>
          <a:rect l="0" t="0" r="0" b="0"/>
          <a:pathLst>
            <a:path>
              <a:moveTo>
                <a:pt x="0" y="0"/>
              </a:moveTo>
              <a:lnTo>
                <a:pt x="0" y="3789044"/>
              </a:lnTo>
              <a:lnTo>
                <a:pt x="164552" y="37890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42E8BF-70C1-4E82-A676-9A60FB732296}">
      <dsp:nvSpPr>
        <dsp:cNvPr id="0" name=""/>
        <dsp:cNvSpPr/>
      </dsp:nvSpPr>
      <dsp:spPr>
        <a:xfrm>
          <a:off x="4378547" y="4434382"/>
          <a:ext cx="1632314" cy="7066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rtlCol="0" anchor="ctr" anchorCtr="0">
          <a:noAutofit/>
        </a:bodyPr>
        <a:lstStyle/>
        <a:p>
          <a:pPr marL="0" lvl="0" indent="0" algn="ctr" defTabSz="577850" rtl="0">
            <a:lnSpc>
              <a:spcPct val="90000"/>
            </a:lnSpc>
            <a:spcBef>
              <a:spcPct val="0"/>
            </a:spcBef>
            <a:spcAft>
              <a:spcPct val="35000"/>
            </a:spcAft>
            <a:buNone/>
          </a:pPr>
          <a:r>
            <a:rPr lang="so" sz="1300" kern="1200">
              <a:solidFill>
                <a:schemeClr val="tx1"/>
              </a:solidFill>
            </a:rPr>
            <a:t>Jaamacadaha</a:t>
          </a:r>
        </a:p>
      </dsp:txBody>
      <dsp:txXfrm>
        <a:off x="4399245" y="4455080"/>
        <a:ext cx="1590918" cy="6652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pPr rtl="0"/>
            <a:fld id="{E51A837B-7BDD-48C3-B838-499B8B7AB766}" type="datetimeFigureOut">
              <a:rPr lang="fi-FI" smtClean="0"/>
              <a:t>13.11.2024</a:t>
            </a:fld>
            <a:endParaRPr lang="fi-FI"/>
          </a:p>
        </p:txBody>
      </p:sp>
      <p:sp>
        <p:nvSpPr>
          <p:cNvPr id="4" name="Alatunnisteen paikkamerkki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pPr rtl="0"/>
            <a:endParaRPr lang="fi-FI"/>
          </a:p>
        </p:txBody>
      </p:sp>
      <p:sp>
        <p:nvSpPr>
          <p:cNvPr id="5" name="Dian numeron paikkamerkki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pPr rtl="0"/>
            <a:fld id="{3DDD3C84-B176-4ED8-BE84-A1ABD885D6C3}" type="slidenum">
              <a:rPr lang="fi-FI" smtClean="0"/>
              <a:t>‹#›</a:t>
            </a:fld>
            <a:endParaRPr lang="fi-FI"/>
          </a:p>
        </p:txBody>
      </p:sp>
    </p:spTree>
    <p:extLst>
      <p:ext uri="{BB962C8B-B14F-4D97-AF65-F5344CB8AC3E}">
        <p14:creationId xmlns:p14="http://schemas.microsoft.com/office/powerpoint/2010/main" val="3340242656"/>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6T11:42:49.478"/>
    </inkml:context>
    <inkml:brush xml:id="br0">
      <inkml:brushProperty name="width" value="0.1" units="cm"/>
      <inkml:brushProperty name="height" value="0.1" units="cm"/>
    </inkml:brush>
  </inkml:definitions>
  <inkml:trace contextRef="#ctx0" brushRef="#br0">7673 8528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pPr rtl="0"/>
            <a:fld id="{9BAC7A0D-6003-E145-9381-BA780FCBB77B}" type="datetimeFigureOut">
              <a:rPr lang="fi-FI" smtClean="0"/>
              <a:t>13.11.2024</a:t>
            </a:fld>
            <a:endParaRPr lang="fi-FI"/>
          </a:p>
        </p:txBody>
      </p:sp>
      <p:sp>
        <p:nvSpPr>
          <p:cNvPr id="4" name="Dian kuvan paikkamerkki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pPr rtl="0"/>
            <a:endParaRPr lang="fi-FI"/>
          </a:p>
        </p:txBody>
      </p:sp>
      <p:sp>
        <p:nvSpPr>
          <p:cNvPr id="5" name="Huomautusten paikkamerkki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rtl="0"/>
            <a:r>
              <a:rPr lang="so"/>
              <a:t>Muokkaa tekstin perustyylejä
toinen taso
kolmas taso
neljäs taso
viides taso</a:t>
            </a:r>
          </a:p>
        </p:txBody>
      </p:sp>
      <p:sp>
        <p:nvSpPr>
          <p:cNvPr id="6" name="Alatunnisteen paikkamerkki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pPr rtl="0"/>
            <a:endParaRPr lang="fi-FI"/>
          </a:p>
        </p:txBody>
      </p:sp>
      <p:sp>
        <p:nvSpPr>
          <p:cNvPr id="7" name="Dian numeron paikkamerkki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pPr rtl="0"/>
            <a:fld id="{0594B831-DB3A-C444-A46A-82F5B0D537F8}" type="slidenum">
              <a:rPr lang="fi-FI" smtClean="0"/>
              <a:t>‹#›</a:t>
            </a:fld>
            <a:endParaRPr lang="fi-FI"/>
          </a:p>
        </p:txBody>
      </p:sp>
    </p:spTree>
    <p:extLst>
      <p:ext uri="{BB962C8B-B14F-4D97-AF65-F5344CB8AC3E}">
        <p14:creationId xmlns:p14="http://schemas.microsoft.com/office/powerpoint/2010/main" val="63679011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dirty="0"/>
          </a:p>
        </p:txBody>
      </p:sp>
      <p:sp>
        <p:nvSpPr>
          <p:cNvPr id="4" name="Dian numeron paikkamerkki 3"/>
          <p:cNvSpPr>
            <a:spLocks noGrp="1"/>
          </p:cNvSpPr>
          <p:nvPr>
            <p:ph type="sldNum" sz="quarter" idx="10"/>
          </p:nvPr>
        </p:nvSpPr>
        <p:spPr/>
        <p:txBody>
          <a:bodyPr rtlCol="0"/>
          <a:lstStyle/>
          <a:p>
            <a:pPr rtl="0">
              <a:defRPr/>
            </a:pPr>
            <a:fld id="{738D6DBC-EA6B-4A5A-B160-10FF882936D0}" type="slidenum">
              <a:rPr lang="fi-FI" altLang="en-US" smtClean="0"/>
              <a:pPr>
                <a:defRPr/>
              </a:pPr>
              <a:t>6</a:t>
            </a:fld>
            <a:endParaRPr lang="fi-FI" altLang="en-US"/>
          </a:p>
        </p:txBody>
      </p:sp>
    </p:spTree>
    <p:extLst>
      <p:ext uri="{BB962C8B-B14F-4D97-AF65-F5344CB8AC3E}">
        <p14:creationId xmlns:p14="http://schemas.microsoft.com/office/powerpoint/2010/main" val="1741067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035436-5929-2E40-834E-F6CEBAD568B7}"/>
              </a:ext>
            </a:extLst>
          </p:cNvPr>
          <p:cNvSpPr>
            <a:spLocks noGrp="1"/>
          </p:cNvSpPr>
          <p:nvPr>
            <p:ph type="ctrTitle" hasCustomPrompt="1"/>
          </p:nvPr>
        </p:nvSpPr>
        <p:spPr>
          <a:xfrm>
            <a:off x="2273039" y="1876516"/>
            <a:ext cx="7679255" cy="1068736"/>
          </a:xfrm>
          <a:solidFill>
            <a:schemeClr val="accent2"/>
          </a:solidFill>
        </p:spPr>
        <p:txBody>
          <a:bodyPr wrap="none" lIns="360000" tIns="72000" rIns="360000" bIns="72000" rtlCol="0" anchor="ctr">
            <a:spAutoFit/>
          </a:bodyPr>
          <a:lstStyle>
            <a:lvl1pPr algn="ctr">
              <a:lnSpc>
                <a:spcPct val="100000"/>
              </a:lnSpc>
              <a:defRPr sz="6000"/>
            </a:lvl1pPr>
          </a:lstStyle>
          <a:p>
            <a:pPr rtl="0"/>
            <a:r>
              <a:rPr lang="so"/>
              <a:t>KANSISIVUN OTSIKKO</a:t>
            </a:r>
          </a:p>
        </p:txBody>
      </p:sp>
      <p:sp>
        <p:nvSpPr>
          <p:cNvPr id="3" name="Alaotsikko 2">
            <a:extLst>
              <a:ext uri="{FF2B5EF4-FFF2-40B4-BE49-F238E27FC236}">
                <a16:creationId xmlns:a16="http://schemas.microsoft.com/office/drawing/2014/main" id="{D24114FA-9876-9349-B8B5-3E39DB3B0E05}"/>
              </a:ext>
            </a:extLst>
          </p:cNvPr>
          <p:cNvSpPr>
            <a:spLocks noGrp="1"/>
          </p:cNvSpPr>
          <p:nvPr>
            <p:ph type="subTitle" idx="1" hasCustomPrompt="1"/>
          </p:nvPr>
        </p:nvSpPr>
        <p:spPr>
          <a:xfrm>
            <a:off x="2768575" y="4304236"/>
            <a:ext cx="6688183" cy="1003237"/>
          </a:xfrm>
          <a:prstGeom prst="rect">
            <a:avLst/>
          </a:prstGeom>
        </p:spPr>
        <p:txBody>
          <a:bodyPr rtlCol="0">
            <a:normAutofit/>
          </a:bodyPr>
          <a:lstStyle>
            <a:lvl1pPr marL="0" indent="0" algn="ctr">
              <a:buNone/>
              <a:defRPr sz="2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o"/>
              <a:t>Lisätietoa tähän Calibri Regular 26</a:t>
            </a:r>
          </a:p>
        </p:txBody>
      </p:sp>
      <p:sp>
        <p:nvSpPr>
          <p:cNvPr id="5" name="Tekstin paikkamerkki 4">
            <a:extLst>
              <a:ext uri="{FF2B5EF4-FFF2-40B4-BE49-F238E27FC236}">
                <a16:creationId xmlns:a16="http://schemas.microsoft.com/office/drawing/2014/main" id="{F45E5D94-A1C7-924B-BDE8-CA503E9556E1}"/>
              </a:ext>
            </a:extLst>
          </p:cNvPr>
          <p:cNvSpPr>
            <a:spLocks noGrp="1"/>
          </p:cNvSpPr>
          <p:nvPr>
            <p:ph type="body" sz="quarter" idx="16" hasCustomPrompt="1"/>
          </p:nvPr>
        </p:nvSpPr>
        <p:spPr>
          <a:xfrm>
            <a:off x="1342913" y="3053382"/>
            <a:ext cx="9539507" cy="976403"/>
          </a:xfrm>
          <a:solidFill>
            <a:schemeClr val="accent2"/>
          </a:solidFill>
        </p:spPr>
        <p:txBody>
          <a:bodyPr wrap="none" lIns="360000" tIns="72000" rIns="360000" bIns="72000" rtlCol="0" anchor="ctr">
            <a:spAutoFit/>
          </a:bodyPr>
          <a:lstStyle>
            <a:lvl1pPr marL="0" indent="0">
              <a:buNone/>
              <a:defRPr sz="6000" b="1"/>
            </a:lvl1pPr>
          </a:lstStyle>
          <a:p>
            <a:pPr rtl="0"/>
            <a:r>
              <a:rPr lang="so"/>
              <a:t>CALIBRI BOLD 60, VERSAALI</a:t>
            </a:r>
          </a:p>
        </p:txBody>
      </p:sp>
      <p:sp>
        <p:nvSpPr>
          <p:cNvPr id="7" name="Tekstin paikkamerkki 6">
            <a:extLst>
              <a:ext uri="{FF2B5EF4-FFF2-40B4-BE49-F238E27FC236}">
                <a16:creationId xmlns:a16="http://schemas.microsoft.com/office/drawing/2014/main" id="{241E846E-185C-F04A-9893-6A12CDEC9F62}"/>
              </a:ext>
            </a:extLst>
          </p:cNvPr>
          <p:cNvSpPr>
            <a:spLocks noGrp="1"/>
          </p:cNvSpPr>
          <p:nvPr>
            <p:ph type="body" sz="quarter" idx="17" hasCustomPrompt="1"/>
          </p:nvPr>
        </p:nvSpPr>
        <p:spPr>
          <a:xfrm>
            <a:off x="3998116" y="5421310"/>
            <a:ext cx="4229100" cy="593725"/>
          </a:xfrm>
          <a:effectLst>
            <a:outerShdw blurRad="50800" dist="38100" dir="2700000" algn="tl" rotWithShape="0">
              <a:prstClr val="black">
                <a:alpha val="58000"/>
              </a:prstClr>
            </a:outerShdw>
          </a:effectLst>
        </p:spPr>
        <p:txBody>
          <a:bodyPr rtlCol="0">
            <a:noAutofit/>
          </a:bodyPr>
          <a:lstStyle>
            <a:lvl1pPr marL="0" indent="0">
              <a:buNone/>
              <a:defRPr sz="2000"/>
            </a:lvl1pPr>
          </a:lstStyle>
          <a:p>
            <a:pPr rtl="0"/>
            <a:r>
              <a:rPr lang="so"/>
              <a:t>Etunimi Sukunimi, Titteli, pvm</a:t>
            </a:r>
          </a:p>
        </p:txBody>
      </p:sp>
      <p:sp>
        <p:nvSpPr>
          <p:cNvPr id="9"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r>
              <a:rPr lang="fi-FI"/>
              <a:t>29.10.2024</a:t>
            </a:r>
          </a:p>
        </p:txBody>
      </p:sp>
      <p:sp>
        <p:nvSpPr>
          <p:cNvPr id="10"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3EE06F1-2D77-A44E-97FA-F679B9CB76D5}" type="slidenum">
              <a:rPr lang="fi-FI" smtClean="0"/>
              <a:t>‹#›</a:t>
            </a:fld>
            <a:endParaRPr lang="fi-FI"/>
          </a:p>
        </p:txBody>
      </p:sp>
      <p:sp>
        <p:nvSpPr>
          <p:cNvPr id="11" name="Alatunnisteen paikkamerkki 1"/>
          <p:cNvSpPr>
            <a:spLocks noGrp="1"/>
          </p:cNvSpPr>
          <p:nvPr>
            <p:ph type="ftr" sz="quarter" idx="3"/>
          </p:nvPr>
        </p:nvSpPr>
        <p:spPr>
          <a:xfrm>
            <a:off x="578377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so"/>
              <a:t>Marja Huttunen</a:t>
            </a:r>
          </a:p>
        </p:txBody>
      </p:sp>
    </p:spTree>
    <p:extLst>
      <p:ext uri="{BB962C8B-B14F-4D97-AF65-F5344CB8AC3E}">
        <p14:creationId xmlns:p14="http://schemas.microsoft.com/office/powerpoint/2010/main" val="3565483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Osan ylätunniste">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31850" y="2577783"/>
            <a:ext cx="4966522" cy="3642042"/>
          </a:xfrm>
          <a:prstGeom prst="rect">
            <a:avLst/>
          </a:prstGeom>
          <a:effectLst/>
        </p:spPr>
        <p:txBody>
          <a:bodyPr rtlCol="0"/>
          <a:lstStyle>
            <a:lvl1pPr marL="342900" indent="-342900" algn="l">
              <a:buClr>
                <a:schemeClr val="tx1"/>
              </a:buClr>
              <a:buFont typeface="Arial" panose="020B0604020202020204" pitchFamily="34" charset="0"/>
              <a:buChar char="•"/>
              <a:defRPr sz="2400">
                <a:solidFill>
                  <a:schemeClr val="tx1">
                    <a:tint val="75000"/>
                  </a:schemeClr>
                </a:solidFill>
              </a:defRPr>
            </a:lvl1pPr>
            <a:lvl2pPr marL="800100" indent="-342900" algn="l">
              <a:buClr>
                <a:schemeClr val="tx1"/>
              </a:buClr>
              <a:buFont typeface="Courier New" panose="02070309020205020404" pitchFamily="49" charset="0"/>
              <a:buChar char="o"/>
              <a:defRPr sz="2000">
                <a:solidFill>
                  <a:schemeClr val="tx1">
                    <a:tint val="75000"/>
                  </a:schemeClr>
                </a:solidFill>
              </a:defRPr>
            </a:lvl2pPr>
            <a:lvl3pPr marL="1200150" indent="-285750" algn="l">
              <a:buClr>
                <a:schemeClr val="tx1"/>
              </a:buClr>
              <a:buFont typeface="Wingdings" pitchFamily="2" charset="2"/>
              <a:buChar char="§"/>
              <a:defRPr sz="1800">
                <a:solidFill>
                  <a:schemeClr val="tx1">
                    <a:tint val="75000"/>
                  </a:schemeClr>
                </a:solidFill>
              </a:defRPr>
            </a:lvl3pPr>
            <a:lvl4pPr marL="1657350" indent="-285750" algn="l">
              <a:buClr>
                <a:schemeClr val="tx1"/>
              </a:buClr>
              <a:buFont typeface="Wingdings" pitchFamily="2" charset="2"/>
              <a:buChar char="§"/>
              <a:defRPr sz="1600">
                <a:solidFill>
                  <a:schemeClr val="tx1">
                    <a:tint val="75000"/>
                  </a:schemeClr>
                </a:solidFill>
              </a:defRPr>
            </a:lvl4pPr>
            <a:lvl5pPr marL="2114550" indent="-285750" algn="l">
              <a:buClr>
                <a:schemeClr val="tx1"/>
              </a:buClr>
              <a:buFont typeface="Wingdings" pitchFamily="2" charset="2"/>
              <a:buChar char="§"/>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rtl="0"/>
            <a:r>
              <a:rPr lang="so"/>
              <a:t>Muokkaa tekstin perustyylejä</a:t>
            </a:r>
          </a:p>
          <a:p>
            <a:pPr lvl="1" rtl="0"/>
            <a:r>
              <a:rPr lang="so"/>
              <a:t>toinen taso</a:t>
            </a:r>
          </a:p>
          <a:p>
            <a:pPr lvl="2" rtl="0"/>
            <a:r>
              <a:rPr lang="so"/>
              <a:t>kolmas taso</a:t>
            </a:r>
          </a:p>
          <a:p>
            <a:pPr lvl="3" rtl="0"/>
            <a:r>
              <a:rPr lang="so"/>
              <a:t>neljäs taso</a:t>
            </a:r>
          </a:p>
          <a:p>
            <a:pPr lvl="4" rtl="0"/>
            <a:r>
              <a:rPr lang="so"/>
              <a:t>viides taso</a:t>
            </a:r>
          </a:p>
        </p:txBody>
      </p:sp>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03535"/>
            <a:ext cx="10515600" cy="1060926"/>
          </a:xfrm>
          <a:prstGeom prst="rect">
            <a:avLst/>
          </a:prstGeom>
          <a:effectLst/>
        </p:spPr>
        <p:txBody>
          <a:bodyPr rtlCol="0" anchor="t"/>
          <a:lstStyle>
            <a:lvl1pPr algn="ctr">
              <a:defRPr sz="6000"/>
            </a:lvl1pPr>
          </a:lstStyle>
          <a:p>
            <a:pPr rtl="0"/>
            <a:r>
              <a:rPr lang="so"/>
              <a:t>Muokkaa ots. perustyyl.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1800406"/>
            <a:ext cx="10525236" cy="640852"/>
          </a:xfrm>
          <a:effectLst/>
        </p:spPr>
        <p:txBody>
          <a:bodyPr rtlCol="0">
            <a:normAutofit/>
          </a:bodyPr>
          <a:lstStyle>
            <a:lvl1pPr marL="0" indent="0" algn="ctr">
              <a:buNone/>
              <a:defRPr sz="2400" i="1"/>
            </a:lvl1pPr>
          </a:lstStyle>
          <a:p>
            <a:pPr rtl="0"/>
            <a:r>
              <a:rPr lang="so"/>
              <a:t>Otsikko</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r>
              <a:rPr lang="fi-FI"/>
              <a:t>29.10.2024</a:t>
            </a:r>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3EE06F1-2D77-A44E-97FA-F679B9CB76D5}" type="slidenum">
              <a:rPr lang="fi-FI" smtClean="0"/>
              <a:t>‹#›</a:t>
            </a:fld>
            <a:endParaRPr lang="fi-FI"/>
          </a:p>
        </p:txBody>
      </p:sp>
      <p:pic>
        <p:nvPicPr>
          <p:cNvPr id="15" name="Kuva 14">
            <a:extLst>
              <a:ext uri="{FF2B5EF4-FFF2-40B4-BE49-F238E27FC236}">
                <a16:creationId xmlns:a16="http://schemas.microsoft.com/office/drawing/2014/main" id="{908AB178-A514-D340-AB2C-029E914716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pic>
        <p:nvPicPr>
          <p:cNvPr id="16" name="Kuva 15">
            <a:extLst>
              <a:ext uri="{FF2B5EF4-FFF2-40B4-BE49-F238E27FC236}">
                <a16:creationId xmlns:a16="http://schemas.microsoft.com/office/drawing/2014/main" id="{76A1154D-377C-224D-B9BD-FEC60A6E43E6}"/>
              </a:ext>
            </a:extLst>
          </p:cNvPr>
          <p:cNvPicPr>
            <a:picLocks noChangeAspect="1"/>
          </p:cNvPicPr>
          <p:nvPr userDrawn="1"/>
        </p:nvPicPr>
        <p:blipFill>
          <a:blip r:embed="rId3"/>
          <a:stretch>
            <a:fillRect/>
          </a:stretch>
        </p:blipFill>
        <p:spPr>
          <a:xfrm>
            <a:off x="242781" y="6356350"/>
            <a:ext cx="2466552" cy="311634"/>
          </a:xfrm>
          <a:prstGeom prst="rect">
            <a:avLst/>
          </a:prstGeom>
        </p:spPr>
      </p:pic>
      <p:sp>
        <p:nvSpPr>
          <p:cNvPr id="4" name="Sisällön paikkamerkki 3">
            <a:extLst>
              <a:ext uri="{FF2B5EF4-FFF2-40B4-BE49-F238E27FC236}">
                <a16:creationId xmlns:a16="http://schemas.microsoft.com/office/drawing/2014/main" id="{41409A1B-0649-8749-A12E-844570E61E87}"/>
              </a:ext>
            </a:extLst>
          </p:cNvPr>
          <p:cNvSpPr>
            <a:spLocks noGrp="1"/>
          </p:cNvSpPr>
          <p:nvPr>
            <p:ph sz="quarter" idx="15"/>
          </p:nvPr>
        </p:nvSpPr>
        <p:spPr>
          <a:xfrm>
            <a:off x="6280150" y="2595880"/>
            <a:ext cx="5067300" cy="3641725"/>
          </a:xfrm>
          <a:effectLst/>
        </p:spPr>
        <p:txBody>
          <a:bodyPr rtlCol="0">
            <a:normAutofit/>
          </a:bodyPr>
          <a:lstStyle>
            <a:lvl1pPr marL="342900" indent="-342900" algn="l">
              <a:buClr>
                <a:schemeClr val="tx1"/>
              </a:buClr>
              <a:buFont typeface="Arial" panose="020B0604020202020204" pitchFamily="34" charset="0"/>
              <a:buChar char="•"/>
              <a:defRPr sz="2400"/>
            </a:lvl1pPr>
            <a:lvl2pPr algn="l">
              <a:buClr>
                <a:schemeClr val="tx1"/>
              </a:buClr>
              <a:defRPr sz="2000"/>
            </a:lvl2pPr>
            <a:lvl3pPr marL="1143000" indent="-228600" algn="l">
              <a:buClr>
                <a:schemeClr val="tx1"/>
              </a:buClr>
              <a:buFont typeface="Wingdings" pitchFamily="2" charset="2"/>
              <a:buChar char="§"/>
              <a:defRPr sz="1800"/>
            </a:lvl3pPr>
            <a:lvl4pPr marL="1600200" indent="-228600" algn="l">
              <a:buClr>
                <a:schemeClr val="tx1"/>
              </a:buClr>
              <a:buFont typeface="Wingdings" pitchFamily="2" charset="2"/>
              <a:buChar char="§"/>
              <a:defRPr sz="1600"/>
            </a:lvl4pPr>
            <a:lvl5pPr marL="2057400" indent="-228600" algn="l">
              <a:buClr>
                <a:schemeClr val="tx1"/>
              </a:buClr>
              <a:buFont typeface="Wingdings" pitchFamily="2" charset="2"/>
              <a:buChar char="§"/>
              <a:defRPr sz="1600"/>
            </a:lvl5pPr>
          </a:lstStyle>
          <a:p>
            <a:pPr rtl="0"/>
            <a:r>
              <a:rPr lang="so"/>
              <a:t>Muokkaa tekstin perustyylejä</a:t>
            </a:r>
          </a:p>
          <a:p>
            <a:pPr lvl="1" rtl="0"/>
            <a:r>
              <a:rPr lang="so"/>
              <a:t>toinen taso</a:t>
            </a:r>
          </a:p>
          <a:p>
            <a:pPr lvl="2" rtl="0"/>
            <a:r>
              <a:rPr lang="so"/>
              <a:t>kolmas taso</a:t>
            </a:r>
          </a:p>
          <a:p>
            <a:pPr lvl="3" rtl="0"/>
            <a:r>
              <a:rPr lang="so"/>
              <a:t>neljäs taso</a:t>
            </a:r>
          </a:p>
          <a:p>
            <a:pPr lvl="4" rtl="0"/>
            <a:r>
              <a:rPr lang="so"/>
              <a:t>viides taso</a:t>
            </a:r>
          </a:p>
        </p:txBody>
      </p:sp>
      <p:sp>
        <p:nvSpPr>
          <p:cNvPr id="2" name="Alatunnisteen paikkamerkki 1"/>
          <p:cNvSpPr>
            <a:spLocks noGrp="1"/>
          </p:cNvSpPr>
          <p:nvPr>
            <p:ph type="ftr" sz="quarter" idx="16"/>
          </p:nvPr>
        </p:nvSpPr>
        <p:spPr/>
        <p:txBody>
          <a:bodyPr rtlCol="0"/>
          <a:lstStyle/>
          <a:p>
            <a:pPr rtl="0"/>
            <a:r>
              <a:rPr lang="so"/>
              <a:t>Marja Huttunen</a:t>
            </a:r>
          </a:p>
        </p:txBody>
      </p:sp>
    </p:spTree>
    <p:extLst>
      <p:ext uri="{BB962C8B-B14F-4D97-AF65-F5344CB8AC3E}">
        <p14:creationId xmlns:p14="http://schemas.microsoft.com/office/powerpoint/2010/main" val="113301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Osan ylätunniste">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03535"/>
            <a:ext cx="10515600" cy="1060926"/>
          </a:xfrm>
          <a:prstGeom prst="rect">
            <a:avLst/>
          </a:prstGeom>
          <a:effectLst/>
        </p:spPr>
        <p:txBody>
          <a:bodyPr rtlCol="0" anchor="t"/>
          <a:lstStyle>
            <a:lvl1pPr algn="ctr">
              <a:defRPr sz="6000"/>
            </a:lvl1pPr>
          </a:lstStyle>
          <a:p>
            <a:pPr rtl="0"/>
            <a:r>
              <a:rPr lang="so"/>
              <a:t>Muokkaa ots. perustyyl. </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r>
              <a:rPr lang="fi-FI"/>
              <a:t>29.10.2024</a:t>
            </a:r>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3EE06F1-2D77-A44E-97FA-F679B9CB76D5}" type="slidenum">
              <a:rPr lang="fi-FI" smtClean="0"/>
              <a:t>‹#›</a:t>
            </a:fld>
            <a:endParaRPr lang="fi-FI"/>
          </a:p>
        </p:txBody>
      </p:sp>
      <p:pic>
        <p:nvPicPr>
          <p:cNvPr id="15" name="Kuva 14">
            <a:extLst>
              <a:ext uri="{FF2B5EF4-FFF2-40B4-BE49-F238E27FC236}">
                <a16:creationId xmlns:a16="http://schemas.microsoft.com/office/drawing/2014/main" id="{908AB178-A514-D340-AB2C-029E914716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pic>
        <p:nvPicPr>
          <p:cNvPr id="16" name="Kuva 15">
            <a:extLst>
              <a:ext uri="{FF2B5EF4-FFF2-40B4-BE49-F238E27FC236}">
                <a16:creationId xmlns:a16="http://schemas.microsoft.com/office/drawing/2014/main" id="{76A1154D-377C-224D-B9BD-FEC60A6E43E6}"/>
              </a:ext>
            </a:extLst>
          </p:cNvPr>
          <p:cNvPicPr>
            <a:picLocks noChangeAspect="1"/>
          </p:cNvPicPr>
          <p:nvPr userDrawn="1"/>
        </p:nvPicPr>
        <p:blipFill>
          <a:blip r:embed="rId3"/>
          <a:stretch>
            <a:fillRect/>
          </a:stretch>
        </p:blipFill>
        <p:spPr>
          <a:xfrm>
            <a:off x="242781" y="6356350"/>
            <a:ext cx="2466552" cy="311634"/>
          </a:xfrm>
          <a:prstGeom prst="rect">
            <a:avLst/>
          </a:prstGeom>
        </p:spPr>
      </p:pic>
      <p:sp>
        <p:nvSpPr>
          <p:cNvPr id="4" name="Sisällön paikkamerkki 3">
            <a:extLst>
              <a:ext uri="{FF2B5EF4-FFF2-40B4-BE49-F238E27FC236}">
                <a16:creationId xmlns:a16="http://schemas.microsoft.com/office/drawing/2014/main" id="{4B847D3A-71CB-9E4A-9D31-D3708B0A38EE}"/>
              </a:ext>
            </a:extLst>
          </p:cNvPr>
          <p:cNvSpPr>
            <a:spLocks noGrp="1"/>
          </p:cNvSpPr>
          <p:nvPr>
            <p:ph sz="quarter" idx="15"/>
          </p:nvPr>
        </p:nvSpPr>
        <p:spPr>
          <a:xfrm>
            <a:off x="821880" y="2015999"/>
            <a:ext cx="10525570" cy="4138465"/>
          </a:xfrm>
          <a:effectLst/>
        </p:spPr>
        <p:txBody>
          <a:bodyPr rtlCol="0"/>
          <a:lstStyle>
            <a:lvl1pPr algn="l">
              <a:buClr>
                <a:schemeClr val="tx1"/>
              </a:buClr>
              <a:defRPr sz="2400"/>
            </a:lvl1pPr>
            <a:lvl2pPr algn="l">
              <a:buClr>
                <a:schemeClr val="tx1"/>
              </a:buClr>
              <a:defRPr sz="2000"/>
            </a:lvl2pPr>
            <a:lvl3pPr marL="1143000" indent="-228600" algn="l">
              <a:buClr>
                <a:schemeClr val="tx1"/>
              </a:buClr>
              <a:buFont typeface="Wingdings" pitchFamily="2" charset="2"/>
              <a:buChar char="§"/>
              <a:defRPr sz="1800"/>
            </a:lvl3pPr>
            <a:lvl4pPr marL="1600200" indent="-228600" algn="l">
              <a:buClr>
                <a:schemeClr val="tx1"/>
              </a:buClr>
              <a:buFont typeface="Wingdings" pitchFamily="2" charset="2"/>
              <a:buChar char="§"/>
              <a:defRPr sz="1600"/>
            </a:lvl4pPr>
            <a:lvl5pPr algn="l">
              <a:buClr>
                <a:schemeClr val="tx1"/>
              </a:buClr>
              <a:defRPr sz="1600"/>
            </a:lvl5pPr>
          </a:lstStyle>
          <a:p>
            <a:pPr rtl="0"/>
            <a:r>
              <a:rPr lang="so"/>
              <a:t>Muokkaa tekstin perustyylejä</a:t>
            </a:r>
          </a:p>
          <a:p>
            <a:pPr lvl="1" rtl="0"/>
            <a:r>
              <a:rPr lang="so"/>
              <a:t>toinen taso</a:t>
            </a:r>
          </a:p>
          <a:p>
            <a:pPr lvl="2" rtl="0"/>
            <a:r>
              <a:rPr lang="so"/>
              <a:t>kolmas taso</a:t>
            </a:r>
          </a:p>
          <a:p>
            <a:pPr lvl="3" rtl="0"/>
            <a:r>
              <a:rPr lang="so"/>
              <a:t>neljäs taso</a:t>
            </a:r>
          </a:p>
          <a:p>
            <a:pPr lvl="4" rtl="0"/>
            <a:r>
              <a:rPr lang="so"/>
              <a:t>viides taso</a:t>
            </a:r>
          </a:p>
        </p:txBody>
      </p:sp>
      <p:sp>
        <p:nvSpPr>
          <p:cNvPr id="2" name="Alatunnisteen paikkamerkki 1"/>
          <p:cNvSpPr>
            <a:spLocks noGrp="1"/>
          </p:cNvSpPr>
          <p:nvPr>
            <p:ph type="ftr" sz="quarter" idx="16"/>
          </p:nvPr>
        </p:nvSpPr>
        <p:spPr/>
        <p:txBody>
          <a:bodyPr rtlCol="0"/>
          <a:lstStyle/>
          <a:p>
            <a:pPr rtl="0"/>
            <a:r>
              <a:rPr lang="so"/>
              <a:t>Marja Huttunen</a:t>
            </a:r>
          </a:p>
        </p:txBody>
      </p:sp>
    </p:spTree>
    <p:extLst>
      <p:ext uri="{BB962C8B-B14F-4D97-AF65-F5344CB8AC3E}">
        <p14:creationId xmlns:p14="http://schemas.microsoft.com/office/powerpoint/2010/main" val="1660776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035436-5929-2E40-834E-F6CEBAD568B7}"/>
              </a:ext>
            </a:extLst>
          </p:cNvPr>
          <p:cNvSpPr>
            <a:spLocks noGrp="1"/>
          </p:cNvSpPr>
          <p:nvPr>
            <p:ph type="ctrTitle" hasCustomPrompt="1"/>
          </p:nvPr>
        </p:nvSpPr>
        <p:spPr>
          <a:xfrm>
            <a:off x="3304163" y="4557631"/>
            <a:ext cx="5583682" cy="1068736"/>
          </a:xfrm>
          <a:solidFill>
            <a:schemeClr val="accent2"/>
          </a:solidFill>
          <a:effectLst/>
        </p:spPr>
        <p:txBody>
          <a:bodyPr wrap="none" lIns="360000" tIns="72000" rIns="360000" bIns="72000" rtlCol="0" anchor="ctr">
            <a:spAutoFit/>
          </a:bodyPr>
          <a:lstStyle>
            <a:lvl1pPr algn="ctr">
              <a:lnSpc>
                <a:spcPct val="100000"/>
              </a:lnSpc>
              <a:defRPr sz="6000" baseline="0">
                <a:solidFill>
                  <a:schemeClr val="bg1"/>
                </a:solidFill>
              </a:defRPr>
            </a:lvl1pPr>
          </a:lstStyle>
          <a:p>
            <a:pPr rtl="0"/>
            <a:r>
              <a:rPr lang="so"/>
              <a:t>LISÄÄ LOPETUS</a:t>
            </a:r>
          </a:p>
        </p:txBody>
      </p:sp>
      <p:sp>
        <p:nvSpPr>
          <p:cNvPr id="7" name="Tekstin paikkamerkki 6">
            <a:extLst>
              <a:ext uri="{FF2B5EF4-FFF2-40B4-BE49-F238E27FC236}">
                <a16:creationId xmlns:a16="http://schemas.microsoft.com/office/drawing/2014/main" id="{241E846E-185C-F04A-9893-6A12CDEC9F62}"/>
              </a:ext>
            </a:extLst>
          </p:cNvPr>
          <p:cNvSpPr>
            <a:spLocks noGrp="1"/>
          </p:cNvSpPr>
          <p:nvPr>
            <p:ph type="body" sz="quarter" idx="17" hasCustomPrompt="1"/>
          </p:nvPr>
        </p:nvSpPr>
        <p:spPr>
          <a:xfrm>
            <a:off x="354804" y="5074887"/>
            <a:ext cx="2354530" cy="1068737"/>
          </a:xfrm>
          <a:effectLst/>
        </p:spPr>
        <p:txBody>
          <a:bodyPr rtlCol="0">
            <a:noAutofit/>
          </a:bodyPr>
          <a:lstStyle>
            <a:lvl1pPr marL="0" indent="0" algn="l">
              <a:buNone/>
              <a:defRPr sz="2000">
                <a:solidFill>
                  <a:schemeClr val="bg1"/>
                </a:solidFill>
              </a:defRPr>
            </a:lvl1pPr>
          </a:lstStyle>
          <a:p>
            <a:pPr rtl="0"/>
            <a:r>
              <a:rPr lang="so"/>
              <a:t>Etunimi Sukunimi, Sähköposti, Puhelin, @Twitter-tunnus</a:t>
            </a:r>
          </a:p>
        </p:txBody>
      </p:sp>
      <p:pic>
        <p:nvPicPr>
          <p:cNvPr id="9" name="Kuva 8">
            <a:extLst>
              <a:ext uri="{FF2B5EF4-FFF2-40B4-BE49-F238E27FC236}">
                <a16:creationId xmlns:a16="http://schemas.microsoft.com/office/drawing/2014/main" id="{82A1D419-85D0-CC4F-8881-4F80ABB984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81491" y="847812"/>
            <a:ext cx="6229018" cy="2395449"/>
          </a:xfrm>
          <a:prstGeom prst="rect">
            <a:avLst/>
          </a:prstGeom>
          <a:effectLst>
            <a:outerShdw blurRad="139700" dist="12700" dir="2700000" algn="tl" rotWithShape="0">
              <a:prstClr val="black">
                <a:alpha val="40000"/>
              </a:prstClr>
            </a:outerShdw>
          </a:effectLst>
        </p:spPr>
      </p:pic>
      <p:pic>
        <p:nvPicPr>
          <p:cNvPr id="10" name="Kuva 9">
            <a:extLst>
              <a:ext uri="{FF2B5EF4-FFF2-40B4-BE49-F238E27FC236}">
                <a16:creationId xmlns:a16="http://schemas.microsoft.com/office/drawing/2014/main" id="{8452A705-3644-4641-99A5-620BB0BE9A4F}"/>
              </a:ext>
            </a:extLst>
          </p:cNvPr>
          <p:cNvPicPr>
            <a:picLocks noChangeAspect="1"/>
          </p:cNvPicPr>
          <p:nvPr userDrawn="1"/>
        </p:nvPicPr>
        <p:blipFill>
          <a:blip r:embed="rId3"/>
          <a:stretch>
            <a:fillRect/>
          </a:stretch>
        </p:blipFill>
        <p:spPr>
          <a:xfrm>
            <a:off x="242781" y="6356350"/>
            <a:ext cx="2466552" cy="311634"/>
          </a:xfrm>
          <a:prstGeom prst="rect">
            <a:avLst/>
          </a:prstGeom>
        </p:spPr>
      </p:pic>
      <p:pic>
        <p:nvPicPr>
          <p:cNvPr id="13" name="Kuva 12">
            <a:extLst>
              <a:ext uri="{FF2B5EF4-FFF2-40B4-BE49-F238E27FC236}">
                <a16:creationId xmlns:a16="http://schemas.microsoft.com/office/drawing/2014/main" id="{E80B1ADF-4204-3A4B-A44E-941477AFBA4A}"/>
              </a:ext>
            </a:extLst>
          </p:cNvPr>
          <p:cNvPicPr>
            <a:picLocks noChangeAspect="1"/>
          </p:cNvPicPr>
          <p:nvPr userDrawn="1"/>
        </p:nvPicPr>
        <p:blipFill rotWithShape="1">
          <a:blip r:embed="rId4" cstate="email">
            <a:biLevel thresh="25000"/>
            <a:alphaModFix amt="50000"/>
            <a:extLst>
              <a:ext uri="{28A0092B-C50C-407E-A947-70E740481C1C}">
                <a14:useLocalDpi xmlns:a14="http://schemas.microsoft.com/office/drawing/2010/main"/>
              </a:ext>
            </a:extLst>
          </a:blip>
          <a:srcRect r="26311"/>
          <a:stretch/>
        </p:blipFill>
        <p:spPr>
          <a:xfrm>
            <a:off x="8705143" y="2939970"/>
            <a:ext cx="3483508" cy="4141164"/>
          </a:xfrm>
          <a:prstGeom prst="rect">
            <a:avLst/>
          </a:prstGeom>
        </p:spPr>
      </p:pic>
      <p:sp>
        <p:nvSpPr>
          <p:cNvPr id="3" name="Päivämäärän paikkamerkki 2"/>
          <p:cNvSpPr>
            <a:spLocks noGrp="1"/>
          </p:cNvSpPr>
          <p:nvPr>
            <p:ph type="dt" sz="half" idx="18"/>
          </p:nvPr>
        </p:nvSpPr>
        <p:spPr/>
        <p:txBody>
          <a:bodyPr rtlCol="0"/>
          <a:lstStyle/>
          <a:p>
            <a:pPr rtl="0"/>
            <a:r>
              <a:rPr lang="fi-FI"/>
              <a:t>29.10.2024</a:t>
            </a:r>
          </a:p>
        </p:txBody>
      </p:sp>
      <p:sp>
        <p:nvSpPr>
          <p:cNvPr id="4" name="Alatunnisteen paikkamerkki 3"/>
          <p:cNvSpPr>
            <a:spLocks noGrp="1"/>
          </p:cNvSpPr>
          <p:nvPr>
            <p:ph type="ftr" sz="quarter" idx="19"/>
          </p:nvPr>
        </p:nvSpPr>
        <p:spPr>
          <a:xfrm>
            <a:off x="4038600" y="6356350"/>
            <a:ext cx="4114800" cy="365125"/>
          </a:xfrm>
        </p:spPr>
        <p:txBody>
          <a:bodyPr rtlCol="0"/>
          <a:lstStyle/>
          <a:p>
            <a:pPr rtl="0"/>
            <a:r>
              <a:rPr lang="so"/>
              <a:t>Marja Huttunen</a:t>
            </a:r>
          </a:p>
        </p:txBody>
      </p:sp>
      <p:sp>
        <p:nvSpPr>
          <p:cNvPr id="5" name="Dian numeron paikkamerkki 4"/>
          <p:cNvSpPr>
            <a:spLocks noGrp="1"/>
          </p:cNvSpPr>
          <p:nvPr>
            <p:ph type="sldNum" sz="quarter" idx="20"/>
          </p:nvPr>
        </p:nvSpPr>
        <p:spPr/>
        <p:txBody>
          <a:bodyPr rtlCol="0"/>
          <a:lstStyle/>
          <a:p>
            <a:pPr rtl="0"/>
            <a:fld id="{F3EE06F1-2D77-A44E-97FA-F679B9CB76D5}" type="slidenum">
              <a:rPr lang="fi-FI" smtClean="0"/>
              <a:t>‹#›</a:t>
            </a:fld>
            <a:endParaRPr lang="fi-FI"/>
          </a:p>
        </p:txBody>
      </p:sp>
    </p:spTree>
    <p:extLst>
      <p:ext uri="{BB962C8B-B14F-4D97-AF65-F5344CB8AC3E}">
        <p14:creationId xmlns:p14="http://schemas.microsoft.com/office/powerpoint/2010/main" val="211693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31850" y="2577783"/>
            <a:ext cx="4966522" cy="3642042"/>
          </a:xfrm>
          <a:prstGeom prst="rect">
            <a:avLst/>
          </a:prstGeom>
          <a:effectLst/>
        </p:spPr>
        <p:txBody>
          <a:bodyPr rtlCol="0"/>
          <a:lstStyle>
            <a:lvl1pPr marL="342900" indent="-342900" algn="l">
              <a:buClr>
                <a:schemeClr val="tx2"/>
              </a:buClr>
              <a:buFont typeface="Arial" panose="020B0604020202020204" pitchFamily="34" charset="0"/>
              <a:buChar char="•"/>
              <a:defRPr sz="2400">
                <a:solidFill>
                  <a:schemeClr val="tx2"/>
                </a:solidFill>
              </a:defRPr>
            </a:lvl1pPr>
            <a:lvl2pPr marL="800100" indent="-342900" algn="l">
              <a:buClr>
                <a:schemeClr val="tx2"/>
              </a:buClr>
              <a:buFont typeface="Courier New" panose="02070309020205020404" pitchFamily="49" charset="0"/>
              <a:buChar char="o"/>
              <a:defRPr sz="2000">
                <a:solidFill>
                  <a:schemeClr val="tx2"/>
                </a:solidFill>
              </a:defRPr>
            </a:lvl2pPr>
            <a:lvl3pPr marL="1200150" indent="-285750" algn="l">
              <a:buClr>
                <a:schemeClr val="tx2"/>
              </a:buClr>
              <a:buFont typeface="Wingdings" pitchFamily="2" charset="2"/>
              <a:buChar char="§"/>
              <a:defRPr sz="1800">
                <a:solidFill>
                  <a:schemeClr val="tx2"/>
                </a:solidFill>
              </a:defRPr>
            </a:lvl3pPr>
            <a:lvl4pPr marL="1657350" indent="-285750" algn="l">
              <a:buClr>
                <a:schemeClr val="tx2"/>
              </a:buClr>
              <a:buFont typeface="Wingdings" pitchFamily="2" charset="2"/>
              <a:buChar char="§"/>
              <a:defRPr sz="1600">
                <a:solidFill>
                  <a:schemeClr val="tx2"/>
                </a:solidFill>
              </a:defRPr>
            </a:lvl4pPr>
            <a:lvl5pPr marL="2114550" indent="-285750" algn="l">
              <a:buClr>
                <a:schemeClr val="tx2"/>
              </a:buClr>
              <a:buFont typeface="Wingdings" pitchFamily="2" charset="2"/>
              <a:buChar char="§"/>
              <a:defRPr sz="1600">
                <a:solidFill>
                  <a:schemeClr val="tx2"/>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rtl="0"/>
            <a:r>
              <a:rPr lang="so"/>
              <a:t>Muokkaa tekstin perustyylejä</a:t>
            </a:r>
          </a:p>
          <a:p>
            <a:pPr lvl="1" rtl="0"/>
            <a:r>
              <a:rPr lang="so"/>
              <a:t>toinen taso</a:t>
            </a:r>
          </a:p>
          <a:p>
            <a:pPr lvl="2" rtl="0"/>
            <a:r>
              <a:rPr lang="so"/>
              <a:t>kolmas taso</a:t>
            </a:r>
          </a:p>
          <a:p>
            <a:pPr lvl="3" rtl="0"/>
            <a:r>
              <a:rPr lang="so"/>
              <a:t>neljäs taso</a:t>
            </a:r>
          </a:p>
          <a:p>
            <a:pPr lvl="4" rtl="0"/>
            <a:r>
              <a:rPr lang="so"/>
              <a:t>viides taso</a:t>
            </a:r>
          </a:p>
        </p:txBody>
      </p:sp>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21315"/>
            <a:ext cx="10515600" cy="1060926"/>
          </a:xfrm>
          <a:prstGeom prst="rect">
            <a:avLst/>
          </a:prstGeom>
          <a:effectLst/>
        </p:spPr>
        <p:txBody>
          <a:bodyPr rtlCol="0" anchor="t"/>
          <a:lstStyle>
            <a:lvl1pPr algn="ctr">
              <a:defRPr sz="6000">
                <a:solidFill>
                  <a:schemeClr val="tx2"/>
                </a:solidFill>
              </a:defRPr>
            </a:lvl1pPr>
          </a:lstStyle>
          <a:p>
            <a:pPr rtl="0"/>
            <a:r>
              <a:rPr lang="so"/>
              <a:t>Muokkaa ots. perustyyl.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1818186"/>
            <a:ext cx="10525236" cy="640852"/>
          </a:xfrm>
          <a:effectLst/>
        </p:spPr>
        <p:txBody>
          <a:bodyPr rtlCol="0">
            <a:normAutofit/>
          </a:bodyPr>
          <a:lstStyle>
            <a:lvl1pPr marL="0" indent="0" algn="ctr">
              <a:buNone/>
              <a:defRPr sz="2400" i="1">
                <a:solidFill>
                  <a:schemeClr val="tx2"/>
                </a:solidFill>
              </a:defRPr>
            </a:lvl1pPr>
          </a:lstStyle>
          <a:p>
            <a:pPr rtl="0"/>
            <a:r>
              <a:rPr lang="so"/>
              <a:t>Otsikko</a:t>
            </a:r>
          </a:p>
        </p:txBody>
      </p:sp>
      <p:pic>
        <p:nvPicPr>
          <p:cNvPr id="11" name="Kuva 10">
            <a:extLst>
              <a:ext uri="{FF2B5EF4-FFF2-40B4-BE49-F238E27FC236}">
                <a16:creationId xmlns:a16="http://schemas.microsoft.com/office/drawing/2014/main" id="{8303E4A9-4F69-884D-B8BD-111E9B5B2C3D}"/>
              </a:ext>
            </a:extLst>
          </p:cNvPr>
          <p:cNvPicPr>
            <a:picLocks noChangeAspect="1"/>
          </p:cNvPicPr>
          <p:nvPr userDrawn="1"/>
        </p:nvPicPr>
        <p:blipFill>
          <a:blip r:embed="rId2"/>
          <a:stretch>
            <a:fillRect/>
          </a:stretch>
        </p:blipFill>
        <p:spPr>
          <a:xfrm>
            <a:off x="242780" y="6353212"/>
            <a:ext cx="2466552" cy="311634"/>
          </a:xfrm>
          <a:prstGeom prst="rect">
            <a:avLst/>
          </a:prstGeom>
        </p:spPr>
      </p:pic>
      <p:pic>
        <p:nvPicPr>
          <p:cNvPr id="13" name="Kuva 12">
            <a:extLst>
              <a:ext uri="{FF2B5EF4-FFF2-40B4-BE49-F238E27FC236}">
                <a16:creationId xmlns:a16="http://schemas.microsoft.com/office/drawing/2014/main" id="{C620B7B5-D500-2B4D-8E05-38D5EFF9927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14" name="Sisällön paikkamerkki 3">
            <a:extLst>
              <a:ext uri="{FF2B5EF4-FFF2-40B4-BE49-F238E27FC236}">
                <a16:creationId xmlns:a16="http://schemas.microsoft.com/office/drawing/2014/main" id="{AB1A52CF-0DED-2B41-9D9E-F377E3E3C879}"/>
              </a:ext>
            </a:extLst>
          </p:cNvPr>
          <p:cNvSpPr>
            <a:spLocks noGrp="1"/>
          </p:cNvSpPr>
          <p:nvPr>
            <p:ph sz="quarter" idx="15"/>
          </p:nvPr>
        </p:nvSpPr>
        <p:spPr>
          <a:xfrm>
            <a:off x="6280150" y="2595880"/>
            <a:ext cx="5067300" cy="3641725"/>
          </a:xfrm>
          <a:effectLst/>
        </p:spPr>
        <p:txBody>
          <a:bodyPr rtlCol="0">
            <a:normAutofit/>
          </a:bodyPr>
          <a:lstStyle>
            <a:lvl1pPr marL="342900" indent="-342900" algn="l">
              <a:buClr>
                <a:schemeClr val="tx2"/>
              </a:buClr>
              <a:buFont typeface="Arial" panose="020B0604020202020204" pitchFamily="34" charset="0"/>
              <a:buChar char="•"/>
              <a:defRPr sz="2400">
                <a:solidFill>
                  <a:schemeClr val="tx2"/>
                </a:solidFill>
              </a:defRPr>
            </a:lvl1pPr>
            <a:lvl2pPr algn="l">
              <a:buClr>
                <a:schemeClr val="tx2"/>
              </a:buClr>
              <a:defRPr sz="2000">
                <a:solidFill>
                  <a:schemeClr val="tx2"/>
                </a:solidFill>
              </a:defRPr>
            </a:lvl2pPr>
            <a:lvl3pPr marL="1143000" indent="-228600" algn="l">
              <a:buClr>
                <a:schemeClr val="tx2"/>
              </a:buClr>
              <a:buFont typeface="Wingdings" pitchFamily="2" charset="2"/>
              <a:buChar char="§"/>
              <a:defRPr sz="1800">
                <a:solidFill>
                  <a:schemeClr val="tx2"/>
                </a:solidFill>
              </a:defRPr>
            </a:lvl3pPr>
            <a:lvl4pPr marL="1600200" indent="-228600" algn="l">
              <a:buClr>
                <a:schemeClr val="tx2"/>
              </a:buClr>
              <a:buFont typeface="Wingdings" pitchFamily="2" charset="2"/>
              <a:buChar char="§"/>
              <a:defRPr sz="1600">
                <a:solidFill>
                  <a:schemeClr val="tx2"/>
                </a:solidFill>
              </a:defRPr>
            </a:lvl4pPr>
            <a:lvl5pPr marL="2057400" indent="-228600" algn="l">
              <a:buClr>
                <a:schemeClr val="tx2"/>
              </a:buClr>
              <a:buFont typeface="Wingdings" pitchFamily="2" charset="2"/>
              <a:buChar char="§"/>
              <a:defRPr sz="1600">
                <a:solidFill>
                  <a:schemeClr val="tx2"/>
                </a:solidFill>
              </a:defRPr>
            </a:lvl5pPr>
          </a:lstStyle>
          <a:p>
            <a:pPr rtl="0"/>
            <a:r>
              <a:rPr lang="so"/>
              <a:t>Muokkaa tekstin perustyylejä</a:t>
            </a:r>
          </a:p>
          <a:p>
            <a:pPr lvl="1" rtl="0"/>
            <a:r>
              <a:rPr lang="so"/>
              <a:t>toinen taso</a:t>
            </a:r>
          </a:p>
          <a:p>
            <a:pPr lvl="2" rtl="0"/>
            <a:r>
              <a:rPr lang="so"/>
              <a:t>kolmas taso</a:t>
            </a:r>
          </a:p>
          <a:p>
            <a:pPr lvl="3" rtl="0"/>
            <a:r>
              <a:rPr lang="so"/>
              <a:t>neljäs taso</a:t>
            </a:r>
          </a:p>
          <a:p>
            <a:pPr lvl="4" rtl="0"/>
            <a:r>
              <a:rPr lang="so"/>
              <a:t>viides taso</a:t>
            </a:r>
          </a:p>
        </p:txBody>
      </p:sp>
      <p:sp>
        <p:nvSpPr>
          <p:cNvPr id="5" name="Päivämäärän paikkamerkki 4"/>
          <p:cNvSpPr>
            <a:spLocks noGrp="1"/>
          </p:cNvSpPr>
          <p:nvPr>
            <p:ph type="dt" sz="half" idx="16"/>
          </p:nvPr>
        </p:nvSpPr>
        <p:spPr/>
        <p:txBody>
          <a:bodyPr rtlCol="0"/>
          <a:lstStyle/>
          <a:p>
            <a:pPr rtl="0"/>
            <a:r>
              <a:rPr lang="fi-FI"/>
              <a:t>29.10.2024</a:t>
            </a:r>
          </a:p>
        </p:txBody>
      </p:sp>
      <p:sp>
        <p:nvSpPr>
          <p:cNvPr id="7" name="Alatunnisteen paikkamerkki 6"/>
          <p:cNvSpPr>
            <a:spLocks noGrp="1"/>
          </p:cNvSpPr>
          <p:nvPr>
            <p:ph type="ftr" sz="quarter" idx="17"/>
          </p:nvPr>
        </p:nvSpPr>
        <p:spPr/>
        <p:txBody>
          <a:bodyPr rtlCol="0"/>
          <a:lstStyle/>
          <a:p>
            <a:pPr rtl="0"/>
            <a:r>
              <a:rPr lang="so"/>
              <a:t>Marja Huttunen</a:t>
            </a:r>
          </a:p>
        </p:txBody>
      </p:sp>
      <p:sp>
        <p:nvSpPr>
          <p:cNvPr id="8" name="Dian numeron paikkamerkki 7"/>
          <p:cNvSpPr>
            <a:spLocks noGrp="1"/>
          </p:cNvSpPr>
          <p:nvPr>
            <p:ph type="sldNum" sz="quarter" idx="18"/>
          </p:nvPr>
        </p:nvSpPr>
        <p:spPr/>
        <p:txBody>
          <a:bodyPr rtlCol="0"/>
          <a:lstStyle/>
          <a:p>
            <a:pPr rtl="0"/>
            <a:fld id="{F3EE06F1-2D77-A44E-97FA-F679B9CB76D5}" type="slidenum">
              <a:rPr lang="fi-FI" smtClean="0"/>
              <a:t>‹#›</a:t>
            </a:fld>
            <a:endParaRPr lang="fi-FI"/>
          </a:p>
        </p:txBody>
      </p:sp>
    </p:spTree>
    <p:extLst>
      <p:ext uri="{BB962C8B-B14F-4D97-AF65-F5344CB8AC3E}">
        <p14:creationId xmlns:p14="http://schemas.microsoft.com/office/powerpoint/2010/main" val="57949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Osan ylätunniste">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03F6D011-47EA-6E4D-A27B-95CB34C17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8324186" y="2492791"/>
            <a:ext cx="3854416" cy="4588086"/>
          </a:xfrm>
          <a:prstGeom prst="rect">
            <a:avLst/>
          </a:prstGeom>
        </p:spPr>
      </p:pic>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45918" y="2011680"/>
            <a:ext cx="7478268" cy="4208145"/>
          </a:xfrm>
          <a:prstGeom prst="rect">
            <a:avLst/>
          </a:prstGeom>
          <a:effectLst/>
        </p:spPr>
        <p:txBody>
          <a:bodyPr rtlCol="0">
            <a:normAutofit/>
          </a:bodyPr>
          <a:lstStyle>
            <a:lvl1pPr marL="342900" indent="-342900" algn="l">
              <a:lnSpc>
                <a:spcPct val="100000"/>
              </a:lnSpc>
              <a:buClr>
                <a:schemeClr val="tx2"/>
              </a:buClr>
              <a:buFont typeface="Arial" panose="020B0604020202020204" pitchFamily="34" charset="0"/>
              <a:buChar char="•"/>
              <a:defRPr sz="2400">
                <a:solidFill>
                  <a:schemeClr val="tx2"/>
                </a:solidFill>
              </a:defRPr>
            </a:lvl1pPr>
            <a:lvl2pPr marL="800100" indent="-342900" algn="l">
              <a:lnSpc>
                <a:spcPct val="100000"/>
              </a:lnSpc>
              <a:buClr>
                <a:schemeClr val="tx2"/>
              </a:buClr>
              <a:buFont typeface="Courier New" panose="02070309020205020404" pitchFamily="49" charset="0"/>
              <a:buChar char="o"/>
              <a:defRPr sz="2000">
                <a:solidFill>
                  <a:schemeClr val="tx2"/>
                </a:solidFill>
              </a:defRPr>
            </a:lvl2pPr>
            <a:lvl3pPr marL="1200150" indent="-285750" algn="l">
              <a:lnSpc>
                <a:spcPct val="100000"/>
              </a:lnSpc>
              <a:buClr>
                <a:schemeClr val="tx2"/>
              </a:buClr>
              <a:buFont typeface="Wingdings" pitchFamily="2" charset="2"/>
              <a:buChar char="§"/>
              <a:defRPr sz="1800">
                <a:solidFill>
                  <a:schemeClr val="tx2"/>
                </a:solidFill>
              </a:defRPr>
            </a:lvl3pPr>
            <a:lvl4pPr marL="1657350" indent="-285750" algn="l">
              <a:lnSpc>
                <a:spcPct val="100000"/>
              </a:lnSpc>
              <a:buClr>
                <a:schemeClr val="tx2"/>
              </a:buClr>
              <a:buFont typeface="Wingdings" pitchFamily="2" charset="2"/>
              <a:buChar char="§"/>
              <a:defRPr sz="1600">
                <a:solidFill>
                  <a:schemeClr val="tx2"/>
                </a:solidFill>
              </a:defRPr>
            </a:lvl4pPr>
            <a:lvl5pPr marL="2114550" indent="-285750" algn="l">
              <a:lnSpc>
                <a:spcPct val="100000"/>
              </a:lnSpc>
              <a:buClr>
                <a:schemeClr val="tx2"/>
              </a:buClr>
              <a:buFont typeface="Wingdings" pitchFamily="2" charset="2"/>
              <a:buChar char="§"/>
              <a:defRPr sz="1600">
                <a:solidFill>
                  <a:schemeClr val="tx2"/>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rtl="0"/>
            <a:r>
              <a:rPr lang="so"/>
              <a:t>Muokkaa tekstin perustyylejä</a:t>
            </a:r>
          </a:p>
          <a:p>
            <a:pPr lvl="1" rtl="0"/>
            <a:r>
              <a:rPr lang="so"/>
              <a:t>toinen taso</a:t>
            </a:r>
          </a:p>
          <a:p>
            <a:pPr lvl="2" rtl="0"/>
            <a:r>
              <a:rPr lang="so"/>
              <a:t>kolmas taso</a:t>
            </a:r>
          </a:p>
          <a:p>
            <a:pPr lvl="3" rtl="0"/>
            <a:r>
              <a:rPr lang="so"/>
              <a:t>neljäs taso</a:t>
            </a:r>
          </a:p>
          <a:p>
            <a:pPr lvl="4" rtl="0"/>
            <a:r>
              <a:rPr lang="so"/>
              <a:t>viides taso</a:t>
            </a:r>
          </a:p>
        </p:txBody>
      </p:sp>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14375"/>
            <a:ext cx="10515600" cy="1060926"/>
          </a:xfrm>
          <a:prstGeom prst="rect">
            <a:avLst/>
          </a:prstGeom>
          <a:effectLst/>
        </p:spPr>
        <p:txBody>
          <a:bodyPr rtlCol="0" anchor="t"/>
          <a:lstStyle>
            <a:lvl1pPr algn="ctr">
              <a:defRPr sz="6000">
                <a:solidFill>
                  <a:schemeClr val="tx2"/>
                </a:solidFill>
              </a:defRPr>
            </a:lvl1pPr>
          </a:lstStyle>
          <a:p>
            <a:pPr rtl="0"/>
            <a:r>
              <a:rPr lang="so"/>
              <a:t>Muokkaa ots. perustyyl. </a:t>
            </a:r>
          </a:p>
        </p:txBody>
      </p:sp>
      <p:pic>
        <p:nvPicPr>
          <p:cNvPr id="11" name="Kuva 10">
            <a:extLst>
              <a:ext uri="{FF2B5EF4-FFF2-40B4-BE49-F238E27FC236}">
                <a16:creationId xmlns:a16="http://schemas.microsoft.com/office/drawing/2014/main" id="{8303E4A9-4F69-884D-B8BD-111E9B5B2C3D}"/>
              </a:ext>
            </a:extLst>
          </p:cNvPr>
          <p:cNvPicPr>
            <a:picLocks noChangeAspect="1"/>
          </p:cNvPicPr>
          <p:nvPr userDrawn="1"/>
        </p:nvPicPr>
        <p:blipFill>
          <a:blip r:embed="rId3"/>
          <a:stretch>
            <a:fillRect/>
          </a:stretch>
        </p:blipFill>
        <p:spPr>
          <a:xfrm>
            <a:off x="242780" y="6353212"/>
            <a:ext cx="2466552" cy="311634"/>
          </a:xfrm>
          <a:prstGeom prst="rect">
            <a:avLst/>
          </a:prstGeom>
        </p:spPr>
      </p:pic>
      <p:pic>
        <p:nvPicPr>
          <p:cNvPr id="13" name="Kuva 12">
            <a:extLst>
              <a:ext uri="{FF2B5EF4-FFF2-40B4-BE49-F238E27FC236}">
                <a16:creationId xmlns:a16="http://schemas.microsoft.com/office/drawing/2014/main" id="{C620B7B5-D500-2B4D-8E05-38D5EFF9927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5" name="Päivämäärän paikkamerkki 4"/>
          <p:cNvSpPr>
            <a:spLocks noGrp="1"/>
          </p:cNvSpPr>
          <p:nvPr>
            <p:ph type="dt" sz="half" idx="10"/>
          </p:nvPr>
        </p:nvSpPr>
        <p:spPr/>
        <p:txBody>
          <a:bodyPr rtlCol="0"/>
          <a:lstStyle/>
          <a:p>
            <a:pPr rtl="0"/>
            <a:r>
              <a:rPr lang="fi-FI"/>
              <a:t>29.10.2024</a:t>
            </a:r>
          </a:p>
        </p:txBody>
      </p:sp>
      <p:sp>
        <p:nvSpPr>
          <p:cNvPr id="7" name="Alatunnisteen paikkamerkki 6"/>
          <p:cNvSpPr>
            <a:spLocks noGrp="1"/>
          </p:cNvSpPr>
          <p:nvPr>
            <p:ph type="ftr" sz="quarter" idx="11"/>
          </p:nvPr>
        </p:nvSpPr>
        <p:spPr>
          <a:xfrm>
            <a:off x="4121668" y="6356350"/>
            <a:ext cx="3935963" cy="365125"/>
          </a:xfrm>
        </p:spPr>
        <p:txBody>
          <a:bodyPr rtlCol="0"/>
          <a:lstStyle/>
          <a:p>
            <a:pPr rtl="0"/>
            <a:r>
              <a:rPr lang="so"/>
              <a:t>Marja Huttunen</a:t>
            </a:r>
          </a:p>
        </p:txBody>
      </p:sp>
      <p:sp>
        <p:nvSpPr>
          <p:cNvPr id="8" name="Dian numeron paikkamerkki 7"/>
          <p:cNvSpPr>
            <a:spLocks noGrp="1"/>
          </p:cNvSpPr>
          <p:nvPr>
            <p:ph type="sldNum" sz="quarter" idx="12"/>
          </p:nvPr>
        </p:nvSpPr>
        <p:spPr/>
        <p:txBody>
          <a:bodyPr rtlCol="0"/>
          <a:lstStyle/>
          <a:p>
            <a:pPr rtl="0"/>
            <a:fld id="{F3EE06F1-2D77-A44E-97FA-F679B9CB76D5}" type="slidenum">
              <a:rPr lang="fi-FI" smtClean="0"/>
              <a:t>‹#›</a:t>
            </a:fld>
            <a:endParaRPr lang="fi-FI"/>
          </a:p>
        </p:txBody>
      </p:sp>
    </p:spTree>
    <p:extLst>
      <p:ext uri="{BB962C8B-B14F-4D97-AF65-F5344CB8AC3E}">
        <p14:creationId xmlns:p14="http://schemas.microsoft.com/office/powerpoint/2010/main" val="961424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Osan ylätunniste">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1650734"/>
            <a:ext cx="10515600" cy="1060926"/>
          </a:xfrm>
          <a:prstGeom prst="rect">
            <a:avLst/>
          </a:prstGeom>
          <a:effectLst/>
        </p:spPr>
        <p:txBody>
          <a:bodyPr rtlCol="0" anchor="t"/>
          <a:lstStyle>
            <a:lvl1pPr algn="ctr">
              <a:defRPr sz="6000">
                <a:solidFill>
                  <a:schemeClr val="tx2"/>
                </a:solidFill>
              </a:defRPr>
            </a:lvl1pPr>
          </a:lstStyle>
          <a:p>
            <a:pPr rtl="0"/>
            <a:r>
              <a:rPr lang="so"/>
              <a:t>Muokkaa ots. perustyyl.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2747605"/>
            <a:ext cx="10525236" cy="2785290"/>
          </a:xfrm>
          <a:effectLst/>
        </p:spPr>
        <p:txBody>
          <a:bodyPr rtlCol="0">
            <a:normAutofit/>
          </a:bodyPr>
          <a:lstStyle>
            <a:lvl1pPr marL="0" indent="0" algn="ctr">
              <a:buNone/>
              <a:defRPr sz="2400" i="1">
                <a:solidFill>
                  <a:schemeClr val="tx2"/>
                </a:solidFill>
              </a:defRPr>
            </a:lvl1pPr>
          </a:lstStyle>
          <a:p>
            <a:pPr rtl="0"/>
            <a:r>
              <a:rPr lang="so"/>
              <a:t>Otsikko</a:t>
            </a:r>
          </a:p>
        </p:txBody>
      </p:sp>
      <p:pic>
        <p:nvPicPr>
          <p:cNvPr id="14" name="Kuva 13">
            <a:extLst>
              <a:ext uri="{FF2B5EF4-FFF2-40B4-BE49-F238E27FC236}">
                <a16:creationId xmlns:a16="http://schemas.microsoft.com/office/drawing/2014/main" id="{A16CB06D-B28B-0E4C-A6BD-5A935AA58EF1}"/>
              </a:ext>
            </a:extLst>
          </p:cNvPr>
          <p:cNvPicPr>
            <a:picLocks noChangeAspect="1"/>
          </p:cNvPicPr>
          <p:nvPr userDrawn="1"/>
        </p:nvPicPr>
        <p:blipFill>
          <a:blip r:embed="rId2"/>
          <a:stretch>
            <a:fillRect/>
          </a:stretch>
        </p:blipFill>
        <p:spPr>
          <a:xfrm>
            <a:off x="242780" y="6353212"/>
            <a:ext cx="2466552" cy="311634"/>
          </a:xfrm>
          <a:prstGeom prst="rect">
            <a:avLst/>
          </a:prstGeom>
        </p:spPr>
      </p:pic>
      <p:pic>
        <p:nvPicPr>
          <p:cNvPr id="18" name="Kuva 17">
            <a:extLst>
              <a:ext uri="{FF2B5EF4-FFF2-40B4-BE49-F238E27FC236}">
                <a16:creationId xmlns:a16="http://schemas.microsoft.com/office/drawing/2014/main" id="{041F2050-740D-6247-806B-F2F0088FB25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3" name="Päivämäärän paikkamerkki 2"/>
          <p:cNvSpPr>
            <a:spLocks noGrp="1"/>
          </p:cNvSpPr>
          <p:nvPr>
            <p:ph type="dt" sz="half" idx="15"/>
          </p:nvPr>
        </p:nvSpPr>
        <p:spPr/>
        <p:txBody>
          <a:bodyPr rtlCol="0"/>
          <a:lstStyle/>
          <a:p>
            <a:pPr rtl="0"/>
            <a:r>
              <a:rPr lang="fi-FI"/>
              <a:t>29.10.2024</a:t>
            </a:r>
          </a:p>
        </p:txBody>
      </p:sp>
      <p:sp>
        <p:nvSpPr>
          <p:cNvPr id="4" name="Alatunnisteen paikkamerkki 3"/>
          <p:cNvSpPr>
            <a:spLocks noGrp="1"/>
          </p:cNvSpPr>
          <p:nvPr>
            <p:ph type="ftr" sz="quarter" idx="16"/>
          </p:nvPr>
        </p:nvSpPr>
        <p:spPr/>
        <p:txBody>
          <a:bodyPr rtlCol="0"/>
          <a:lstStyle/>
          <a:p>
            <a:pPr rtl="0"/>
            <a:r>
              <a:rPr lang="so"/>
              <a:t>Marja Huttunen</a:t>
            </a:r>
          </a:p>
        </p:txBody>
      </p:sp>
      <p:sp>
        <p:nvSpPr>
          <p:cNvPr id="5" name="Dian numeron paikkamerkki 4"/>
          <p:cNvSpPr>
            <a:spLocks noGrp="1"/>
          </p:cNvSpPr>
          <p:nvPr>
            <p:ph type="sldNum" sz="quarter" idx="17"/>
          </p:nvPr>
        </p:nvSpPr>
        <p:spPr/>
        <p:txBody>
          <a:bodyPr rtlCol="0"/>
          <a:lstStyle/>
          <a:p>
            <a:pPr rtl="0"/>
            <a:fld id="{F3EE06F1-2D77-A44E-97FA-F679B9CB76D5}" type="slidenum">
              <a:rPr lang="fi-FI" smtClean="0"/>
              <a:t>‹#›</a:t>
            </a:fld>
            <a:endParaRPr lang="fi-FI"/>
          </a:p>
        </p:txBody>
      </p:sp>
    </p:spTree>
    <p:extLst>
      <p:ext uri="{BB962C8B-B14F-4D97-AF65-F5344CB8AC3E}">
        <p14:creationId xmlns:p14="http://schemas.microsoft.com/office/powerpoint/2010/main" val="77560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so"/>
              <a:t>Muokkaa perustyylejä naps.</a:t>
            </a:r>
          </a:p>
        </p:txBody>
      </p:sp>
      <p:sp>
        <p:nvSpPr>
          <p:cNvPr id="3" name="Päivämäärän paikkamerkki 3">
            <a:extLst>
              <a:ext uri="{FF2B5EF4-FFF2-40B4-BE49-F238E27FC236}">
                <a16:creationId xmlns:a16="http://schemas.microsoft.com/office/drawing/2014/main" id="{C0C61755-1262-4AE7-937E-953A5CAAF8DC}"/>
              </a:ext>
            </a:extLst>
          </p:cNvPr>
          <p:cNvSpPr>
            <a:spLocks noGrp="1"/>
          </p:cNvSpPr>
          <p:nvPr>
            <p:ph type="dt" sz="half" idx="10"/>
          </p:nvPr>
        </p:nvSpPr>
        <p:spPr/>
        <p:txBody>
          <a:bodyPr rtlCol="0"/>
          <a:lstStyle>
            <a:lvl1pPr>
              <a:defRPr/>
            </a:lvl1pPr>
          </a:lstStyle>
          <a:p>
            <a:pPr rtl="0">
              <a:defRPr/>
            </a:pPr>
            <a:r>
              <a:rPr lang="fi-FI"/>
              <a:t>29.10.2024</a:t>
            </a:r>
          </a:p>
        </p:txBody>
      </p:sp>
      <p:sp>
        <p:nvSpPr>
          <p:cNvPr id="4" name="Alatunnisteen paikkamerkki 4">
            <a:extLst>
              <a:ext uri="{FF2B5EF4-FFF2-40B4-BE49-F238E27FC236}">
                <a16:creationId xmlns:a16="http://schemas.microsoft.com/office/drawing/2014/main" id="{A72B4D98-9ABF-4334-963D-8008A19E3262}"/>
              </a:ext>
            </a:extLst>
          </p:cNvPr>
          <p:cNvSpPr>
            <a:spLocks noGrp="1"/>
          </p:cNvSpPr>
          <p:nvPr>
            <p:ph type="ftr" sz="quarter" idx="11"/>
          </p:nvPr>
        </p:nvSpPr>
        <p:spPr/>
        <p:txBody>
          <a:bodyPr rtlCol="0"/>
          <a:lstStyle>
            <a:lvl1pPr>
              <a:defRPr/>
            </a:lvl1pPr>
          </a:lstStyle>
          <a:p>
            <a:pPr rtl="0">
              <a:defRPr/>
            </a:pPr>
            <a:r>
              <a:rPr lang="so"/>
              <a:t>Marja Huttunen</a:t>
            </a:r>
          </a:p>
        </p:txBody>
      </p:sp>
      <p:sp>
        <p:nvSpPr>
          <p:cNvPr id="5" name="Dian numeron paikkamerkki 5">
            <a:extLst>
              <a:ext uri="{FF2B5EF4-FFF2-40B4-BE49-F238E27FC236}">
                <a16:creationId xmlns:a16="http://schemas.microsoft.com/office/drawing/2014/main" id="{0EF1E482-BF14-4B95-8EC5-C36EC0760BF5}"/>
              </a:ext>
            </a:extLst>
          </p:cNvPr>
          <p:cNvSpPr>
            <a:spLocks noGrp="1"/>
          </p:cNvSpPr>
          <p:nvPr>
            <p:ph type="sldNum" sz="quarter" idx="12"/>
          </p:nvPr>
        </p:nvSpPr>
        <p:spPr/>
        <p:txBody>
          <a:bodyPr rtlCol="0"/>
          <a:lstStyle>
            <a:lvl1pPr>
              <a:defRPr/>
            </a:lvl1pPr>
          </a:lstStyle>
          <a:p>
            <a:pPr rtl="0">
              <a:defRPr/>
            </a:pPr>
            <a:fld id="{63C8498D-327E-4A64-B8CF-0696FADE2893}" type="slidenum">
              <a:rPr lang="fi-FI" altLang="en-US"/>
              <a:pPr>
                <a:defRPr/>
              </a:pPr>
              <a:t>‹#›</a:t>
            </a:fld>
            <a:endParaRPr lang="fi-FI" altLang="en-US"/>
          </a:p>
        </p:txBody>
      </p:sp>
    </p:spTree>
    <p:extLst>
      <p:ext uri="{BB962C8B-B14F-4D97-AF65-F5344CB8AC3E}">
        <p14:creationId xmlns:p14="http://schemas.microsoft.com/office/powerpoint/2010/main" val="402576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so"/>
              <a:t>Muokkaa perustyylejä naps.</a:t>
            </a:r>
          </a:p>
        </p:txBody>
      </p:sp>
      <p:sp>
        <p:nvSpPr>
          <p:cNvPr id="3" name="Sisällön paikkamerkki 2"/>
          <p:cNvSpPr>
            <a:spLocks noGrp="1"/>
          </p:cNvSpPr>
          <p:nvPr>
            <p:ph idx="1"/>
          </p:nvPr>
        </p:nvSpPr>
        <p:spPr>
          <a:xfrm>
            <a:off x="609600" y="1600201"/>
            <a:ext cx="10972800" cy="4174958"/>
          </a:xfrm>
        </p:spPr>
        <p:txBody>
          <a:bodyPr rtlCol="0"/>
          <a:lstStyle/>
          <a:p>
            <a:pPr lvl="0" rtl="0"/>
            <a:r>
              <a:rPr lang="so"/>
              <a:t>Muokkaa tekstin perustyylejä napsauttamalla</a:t>
            </a:r>
          </a:p>
          <a:p>
            <a:pPr lvl="1" rtl="0"/>
            <a:r>
              <a:rPr lang="so"/>
              <a:t>toinen taso</a:t>
            </a:r>
          </a:p>
          <a:p>
            <a:pPr lvl="2" rtl="0"/>
            <a:r>
              <a:rPr lang="so"/>
              <a:t>kolmas taso</a:t>
            </a:r>
          </a:p>
          <a:p>
            <a:pPr lvl="3" rtl="0"/>
            <a:r>
              <a:rPr lang="so"/>
              <a:t>neljäs taso</a:t>
            </a:r>
          </a:p>
          <a:p>
            <a:pPr lvl="4" rtl="0"/>
            <a:r>
              <a:rPr lang="so"/>
              <a:t>viides taso</a:t>
            </a:r>
          </a:p>
        </p:txBody>
      </p:sp>
      <p:sp>
        <p:nvSpPr>
          <p:cNvPr id="4" name="Päivämäärän paikkamerkki 3">
            <a:extLst>
              <a:ext uri="{FF2B5EF4-FFF2-40B4-BE49-F238E27FC236}">
                <a16:creationId xmlns:a16="http://schemas.microsoft.com/office/drawing/2014/main" id="{A5CF9EC5-8FBA-4961-A6DB-F77C47102FC8}"/>
              </a:ext>
            </a:extLst>
          </p:cNvPr>
          <p:cNvSpPr>
            <a:spLocks noGrp="1"/>
          </p:cNvSpPr>
          <p:nvPr>
            <p:ph type="dt" sz="half" idx="10"/>
          </p:nvPr>
        </p:nvSpPr>
        <p:spPr/>
        <p:txBody>
          <a:bodyPr rtlCol="0"/>
          <a:lstStyle>
            <a:lvl1pPr>
              <a:defRPr/>
            </a:lvl1pPr>
          </a:lstStyle>
          <a:p>
            <a:pPr rtl="0">
              <a:defRPr/>
            </a:pPr>
            <a:r>
              <a:rPr lang="fi-FI"/>
              <a:t>29.10.2024</a:t>
            </a:r>
          </a:p>
        </p:txBody>
      </p:sp>
      <p:sp>
        <p:nvSpPr>
          <p:cNvPr id="5" name="Alatunnisteen paikkamerkki 4">
            <a:extLst>
              <a:ext uri="{FF2B5EF4-FFF2-40B4-BE49-F238E27FC236}">
                <a16:creationId xmlns:a16="http://schemas.microsoft.com/office/drawing/2014/main" id="{8B40CF66-51C6-42B5-BD19-3146248D365D}"/>
              </a:ext>
            </a:extLst>
          </p:cNvPr>
          <p:cNvSpPr>
            <a:spLocks noGrp="1"/>
          </p:cNvSpPr>
          <p:nvPr>
            <p:ph type="ftr" sz="quarter" idx="11"/>
          </p:nvPr>
        </p:nvSpPr>
        <p:spPr/>
        <p:txBody>
          <a:bodyPr rtlCol="0"/>
          <a:lstStyle>
            <a:lvl1pPr>
              <a:defRPr/>
            </a:lvl1pPr>
          </a:lstStyle>
          <a:p>
            <a:pPr rtl="0">
              <a:defRPr/>
            </a:pPr>
            <a:r>
              <a:rPr lang="so"/>
              <a:t>Marja Huttunen</a:t>
            </a:r>
          </a:p>
        </p:txBody>
      </p:sp>
      <p:sp>
        <p:nvSpPr>
          <p:cNvPr id="6" name="Dian numeron paikkamerkki 5">
            <a:extLst>
              <a:ext uri="{FF2B5EF4-FFF2-40B4-BE49-F238E27FC236}">
                <a16:creationId xmlns:a16="http://schemas.microsoft.com/office/drawing/2014/main" id="{532ECFB6-16EE-4139-8B5A-C8E026584BB6}"/>
              </a:ext>
            </a:extLst>
          </p:cNvPr>
          <p:cNvSpPr>
            <a:spLocks noGrp="1"/>
          </p:cNvSpPr>
          <p:nvPr>
            <p:ph type="sldNum" sz="quarter" idx="12"/>
          </p:nvPr>
        </p:nvSpPr>
        <p:spPr/>
        <p:txBody>
          <a:bodyPr rtlCol="0"/>
          <a:lstStyle>
            <a:lvl1pPr>
              <a:defRPr/>
            </a:lvl1pPr>
          </a:lstStyle>
          <a:p>
            <a:pPr rtl="0">
              <a:defRPr/>
            </a:pPr>
            <a:fld id="{C58516A4-B3D5-46CE-B9DB-4ADC2840B5F4}" type="slidenum">
              <a:rPr lang="fi-FI" altLang="en-US"/>
              <a:pPr>
                <a:defRPr/>
              </a:pPr>
              <a:t>‹#›</a:t>
            </a:fld>
            <a:endParaRPr lang="fi-FI" altLang="en-US"/>
          </a:p>
        </p:txBody>
      </p:sp>
    </p:spTree>
    <p:extLst>
      <p:ext uri="{BB962C8B-B14F-4D97-AF65-F5344CB8AC3E}">
        <p14:creationId xmlns:p14="http://schemas.microsoft.com/office/powerpoint/2010/main" val="412988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a:defRPr/>
            </a:lvl1pPr>
          </a:lstStyle>
          <a:p>
            <a:pPr rtl="0"/>
            <a:r>
              <a:rPr lang="so"/>
              <a:t>Muokkaa perustyylejä naps.</a:t>
            </a:r>
          </a:p>
        </p:txBody>
      </p:sp>
      <p:sp>
        <p:nvSpPr>
          <p:cNvPr id="3" name="Tekstin paikkamerkki 2"/>
          <p:cNvSpPr>
            <a:spLocks noGrp="1"/>
          </p:cNvSpPr>
          <p:nvPr>
            <p:ph type="body" idx="1"/>
          </p:nvPr>
        </p:nvSpPr>
        <p:spPr>
          <a:xfrm>
            <a:off x="609600" y="1535113"/>
            <a:ext cx="5386917"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o"/>
              <a:t>Muokkaa tekstin perustyylejä napsauttamalla</a:t>
            </a:r>
          </a:p>
        </p:txBody>
      </p:sp>
      <p:sp>
        <p:nvSpPr>
          <p:cNvPr id="4" name="Sisällön paikkamerkki 3"/>
          <p:cNvSpPr>
            <a:spLocks noGrp="1"/>
          </p:cNvSpPr>
          <p:nvPr>
            <p:ph sz="half" idx="2"/>
          </p:nvPr>
        </p:nvSpPr>
        <p:spPr>
          <a:xfrm>
            <a:off x="609600" y="2174875"/>
            <a:ext cx="5386917"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so"/>
              <a:t>Muokkaa tekstin perustyylejä napsauttamalla</a:t>
            </a:r>
          </a:p>
          <a:p>
            <a:pPr lvl="1" rtl="0"/>
            <a:r>
              <a:rPr lang="so"/>
              <a:t>toinen taso</a:t>
            </a:r>
          </a:p>
          <a:p>
            <a:pPr lvl="2" rtl="0"/>
            <a:r>
              <a:rPr lang="so"/>
              <a:t>kolmas taso</a:t>
            </a:r>
          </a:p>
          <a:p>
            <a:pPr lvl="3" rtl="0"/>
            <a:r>
              <a:rPr lang="so"/>
              <a:t>neljäs taso</a:t>
            </a:r>
          </a:p>
          <a:p>
            <a:pPr lvl="4" rtl="0"/>
            <a:r>
              <a:rPr lang="so"/>
              <a:t>viides taso</a:t>
            </a:r>
          </a:p>
        </p:txBody>
      </p:sp>
      <p:sp>
        <p:nvSpPr>
          <p:cNvPr id="5" name="Tekstin paikkamerkki 4"/>
          <p:cNvSpPr>
            <a:spLocks noGrp="1"/>
          </p:cNvSpPr>
          <p:nvPr>
            <p:ph type="body" sz="quarter" idx="3"/>
          </p:nvPr>
        </p:nvSpPr>
        <p:spPr>
          <a:xfrm>
            <a:off x="6193368" y="1535113"/>
            <a:ext cx="5389033"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o"/>
              <a:t>Muokkaa tekstin perustyylejä napsauttamalla</a:t>
            </a:r>
          </a:p>
        </p:txBody>
      </p:sp>
      <p:sp>
        <p:nvSpPr>
          <p:cNvPr id="6" name="Sisällön paikkamerkki 5"/>
          <p:cNvSpPr>
            <a:spLocks noGrp="1"/>
          </p:cNvSpPr>
          <p:nvPr>
            <p:ph sz="quarter" idx="4"/>
          </p:nvPr>
        </p:nvSpPr>
        <p:spPr>
          <a:xfrm>
            <a:off x="6193368" y="2174876"/>
            <a:ext cx="5389033" cy="3406441"/>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so"/>
              <a:t>Muokkaa tekstin perustyylejä napsauttamalla</a:t>
            </a:r>
          </a:p>
          <a:p>
            <a:pPr lvl="1" rtl="0"/>
            <a:r>
              <a:rPr lang="so"/>
              <a:t>toinen taso</a:t>
            </a:r>
          </a:p>
          <a:p>
            <a:pPr lvl="2" rtl="0"/>
            <a:r>
              <a:rPr lang="so"/>
              <a:t>kolmas taso</a:t>
            </a:r>
          </a:p>
          <a:p>
            <a:pPr lvl="3" rtl="0"/>
            <a:r>
              <a:rPr lang="so"/>
              <a:t>neljäs taso</a:t>
            </a:r>
          </a:p>
          <a:p>
            <a:pPr lvl="4" rtl="0"/>
            <a:r>
              <a:rPr lang="so"/>
              <a:t>viides taso</a:t>
            </a:r>
          </a:p>
        </p:txBody>
      </p:sp>
      <p:sp>
        <p:nvSpPr>
          <p:cNvPr id="7" name="Päivämäärän paikkamerkki 3">
            <a:extLst>
              <a:ext uri="{FF2B5EF4-FFF2-40B4-BE49-F238E27FC236}">
                <a16:creationId xmlns:a16="http://schemas.microsoft.com/office/drawing/2014/main" id="{061A3C60-8972-4A93-A1AA-2C5D1D48964A}"/>
              </a:ext>
            </a:extLst>
          </p:cNvPr>
          <p:cNvSpPr>
            <a:spLocks noGrp="1"/>
          </p:cNvSpPr>
          <p:nvPr>
            <p:ph type="dt" sz="half" idx="10"/>
          </p:nvPr>
        </p:nvSpPr>
        <p:spPr/>
        <p:txBody>
          <a:bodyPr rtlCol="0"/>
          <a:lstStyle>
            <a:lvl1pPr>
              <a:defRPr/>
            </a:lvl1pPr>
          </a:lstStyle>
          <a:p>
            <a:pPr rtl="0">
              <a:defRPr/>
            </a:pPr>
            <a:r>
              <a:rPr lang="fi-FI"/>
              <a:t>29.10.2024</a:t>
            </a:r>
          </a:p>
        </p:txBody>
      </p:sp>
      <p:sp>
        <p:nvSpPr>
          <p:cNvPr id="8" name="Alatunnisteen paikkamerkki 4">
            <a:extLst>
              <a:ext uri="{FF2B5EF4-FFF2-40B4-BE49-F238E27FC236}">
                <a16:creationId xmlns:a16="http://schemas.microsoft.com/office/drawing/2014/main" id="{344EB010-A04A-4B91-84F1-E5348C75F101}"/>
              </a:ext>
            </a:extLst>
          </p:cNvPr>
          <p:cNvSpPr>
            <a:spLocks noGrp="1"/>
          </p:cNvSpPr>
          <p:nvPr>
            <p:ph type="ftr" sz="quarter" idx="11"/>
          </p:nvPr>
        </p:nvSpPr>
        <p:spPr/>
        <p:txBody>
          <a:bodyPr rtlCol="0"/>
          <a:lstStyle>
            <a:lvl1pPr>
              <a:defRPr/>
            </a:lvl1pPr>
          </a:lstStyle>
          <a:p>
            <a:pPr rtl="0">
              <a:defRPr/>
            </a:pPr>
            <a:r>
              <a:rPr lang="so"/>
              <a:t>Marja Huttunen</a:t>
            </a:r>
          </a:p>
        </p:txBody>
      </p:sp>
      <p:sp>
        <p:nvSpPr>
          <p:cNvPr id="9" name="Dian numeron paikkamerkki 5">
            <a:extLst>
              <a:ext uri="{FF2B5EF4-FFF2-40B4-BE49-F238E27FC236}">
                <a16:creationId xmlns:a16="http://schemas.microsoft.com/office/drawing/2014/main" id="{5B357802-21F0-40FC-9F00-6DE8E1C78B6F}"/>
              </a:ext>
            </a:extLst>
          </p:cNvPr>
          <p:cNvSpPr>
            <a:spLocks noGrp="1"/>
          </p:cNvSpPr>
          <p:nvPr>
            <p:ph type="sldNum" sz="quarter" idx="12"/>
          </p:nvPr>
        </p:nvSpPr>
        <p:spPr/>
        <p:txBody>
          <a:bodyPr rtlCol="0"/>
          <a:lstStyle>
            <a:lvl1pPr>
              <a:defRPr/>
            </a:lvl1pPr>
          </a:lstStyle>
          <a:p>
            <a:pPr rtl="0">
              <a:defRPr/>
            </a:pPr>
            <a:fld id="{4518B5BA-C396-4E8B-A206-E8C8F3571B64}" type="slidenum">
              <a:rPr lang="fi-FI" altLang="en-US"/>
              <a:pPr>
                <a:defRPr/>
              </a:pPr>
              <a:t>‹#›</a:t>
            </a:fld>
            <a:endParaRPr lang="fi-FI" altLang="en-US"/>
          </a:p>
        </p:txBody>
      </p:sp>
    </p:spTree>
    <p:extLst>
      <p:ext uri="{BB962C8B-B14F-4D97-AF65-F5344CB8AC3E}">
        <p14:creationId xmlns:p14="http://schemas.microsoft.com/office/powerpoint/2010/main" val="3966023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EF2C59-5C5C-B64C-A942-709B83363EA8}"/>
              </a:ext>
            </a:extLst>
          </p:cNvPr>
          <p:cNvSpPr>
            <a:spLocks noGrp="1"/>
          </p:cNvSpPr>
          <p:nvPr>
            <p:ph type="title"/>
          </p:nvPr>
        </p:nvSpPr>
        <p:spPr>
          <a:xfrm>
            <a:off x="831850" y="683744"/>
            <a:ext cx="10515600" cy="1060926"/>
          </a:xfrm>
          <a:prstGeom prst="rect">
            <a:avLst/>
          </a:prstGeom>
          <a:effectLst/>
        </p:spPr>
        <p:txBody>
          <a:bodyPr rtlCol="0" anchor="t"/>
          <a:lstStyle>
            <a:lvl1pPr algn="ctr">
              <a:defRPr sz="6000"/>
            </a:lvl1pPr>
          </a:lstStyle>
          <a:p>
            <a:pPr rtl="0"/>
            <a:r>
              <a:rPr lang="so"/>
              <a:t>Muokkaa ots. perustyyl. </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31850" y="2577783"/>
            <a:ext cx="4966522" cy="3642042"/>
          </a:xfrm>
          <a:prstGeom prst="rect">
            <a:avLst/>
          </a:prstGeom>
          <a:effectLst/>
        </p:spPr>
        <p:txBody>
          <a:bodyPr rtlCol="0"/>
          <a:lstStyle>
            <a:lvl1pPr marL="342900" indent="-342900" algn="l">
              <a:buClr>
                <a:schemeClr val="tx1"/>
              </a:buClr>
              <a:buFont typeface="Arial" panose="020B0604020202020204" pitchFamily="34" charset="0"/>
              <a:buChar char="•"/>
              <a:defRPr sz="2400">
                <a:solidFill>
                  <a:schemeClr val="tx1">
                    <a:tint val="75000"/>
                  </a:schemeClr>
                </a:solidFill>
              </a:defRPr>
            </a:lvl1pPr>
            <a:lvl2pPr marL="800100" indent="-342900" algn="l">
              <a:buClr>
                <a:schemeClr val="tx1"/>
              </a:buClr>
              <a:buFont typeface="Courier New" panose="02070309020205020404" pitchFamily="49" charset="0"/>
              <a:buChar char="o"/>
              <a:defRPr sz="2000">
                <a:solidFill>
                  <a:schemeClr val="tx1">
                    <a:tint val="75000"/>
                  </a:schemeClr>
                </a:solidFill>
              </a:defRPr>
            </a:lvl2pPr>
            <a:lvl3pPr marL="1200150" indent="-285750" algn="l">
              <a:buClr>
                <a:schemeClr val="tx1"/>
              </a:buClr>
              <a:buFont typeface="Wingdings" pitchFamily="2" charset="2"/>
              <a:buChar char="§"/>
              <a:defRPr sz="1800">
                <a:solidFill>
                  <a:schemeClr val="tx1">
                    <a:tint val="75000"/>
                  </a:schemeClr>
                </a:solidFill>
              </a:defRPr>
            </a:lvl3pPr>
            <a:lvl4pPr marL="1657350" indent="-285750" algn="l">
              <a:buClr>
                <a:schemeClr val="tx1"/>
              </a:buClr>
              <a:buFont typeface="Wingdings" pitchFamily="2" charset="2"/>
              <a:buChar char="§"/>
              <a:defRPr sz="1600">
                <a:solidFill>
                  <a:schemeClr val="tx1">
                    <a:tint val="75000"/>
                  </a:schemeClr>
                </a:solidFill>
              </a:defRPr>
            </a:lvl4pPr>
            <a:lvl5pPr marL="2114550" indent="-285750" algn="l">
              <a:buClr>
                <a:schemeClr val="tx1"/>
              </a:buClr>
              <a:buFont typeface="Wingdings" pitchFamily="2" charset="2"/>
              <a:buChar char="§"/>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rtl="0"/>
            <a:r>
              <a:rPr lang="so"/>
              <a:t>Muokkaa tekstin perustyylejä</a:t>
            </a:r>
          </a:p>
          <a:p>
            <a:pPr lvl="1" rtl="0"/>
            <a:r>
              <a:rPr lang="so"/>
              <a:t>toinen taso</a:t>
            </a:r>
          </a:p>
          <a:p>
            <a:pPr lvl="2" rtl="0"/>
            <a:r>
              <a:rPr lang="so"/>
              <a:t>kolmas taso</a:t>
            </a:r>
          </a:p>
          <a:p>
            <a:pPr lvl="3" rtl="0"/>
            <a:r>
              <a:rPr lang="so"/>
              <a:t>neljäs taso</a:t>
            </a:r>
          </a:p>
          <a:p>
            <a:pPr lvl="4" rtl="0"/>
            <a:r>
              <a:rPr lang="so"/>
              <a:t>viides taso</a:t>
            </a:r>
          </a:p>
        </p:txBody>
      </p:sp>
      <p:sp>
        <p:nvSpPr>
          <p:cNvPr id="13" name="Sisällön paikkamerkki 12">
            <a:extLst>
              <a:ext uri="{FF2B5EF4-FFF2-40B4-BE49-F238E27FC236}">
                <a16:creationId xmlns:a16="http://schemas.microsoft.com/office/drawing/2014/main" id="{7A8DE876-7802-F443-B27E-BF46C207122D}"/>
              </a:ext>
            </a:extLst>
          </p:cNvPr>
          <p:cNvSpPr>
            <a:spLocks noGrp="1"/>
          </p:cNvSpPr>
          <p:nvPr>
            <p:ph sz="quarter" idx="14" hasCustomPrompt="1"/>
          </p:nvPr>
        </p:nvSpPr>
        <p:spPr>
          <a:xfrm>
            <a:off x="822215" y="1780614"/>
            <a:ext cx="10525236" cy="611823"/>
          </a:xfrm>
          <a:effectLst/>
        </p:spPr>
        <p:txBody>
          <a:bodyPr rtlCol="0">
            <a:normAutofit/>
          </a:bodyPr>
          <a:lstStyle>
            <a:lvl1pPr marL="0" indent="0" algn="ctr">
              <a:buNone/>
              <a:defRPr sz="2400" i="1"/>
            </a:lvl1pPr>
          </a:lstStyle>
          <a:p>
            <a:pPr rtl="0"/>
            <a:r>
              <a:rPr lang="so"/>
              <a:t>Otsikko</a:t>
            </a:r>
          </a:p>
        </p:txBody>
      </p:sp>
      <p:pic>
        <p:nvPicPr>
          <p:cNvPr id="14" name="Kuva 13">
            <a:extLst>
              <a:ext uri="{FF2B5EF4-FFF2-40B4-BE49-F238E27FC236}">
                <a16:creationId xmlns:a16="http://schemas.microsoft.com/office/drawing/2014/main" id="{C51D31CB-0844-C34C-AC5D-61C763D3BC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pic>
        <p:nvPicPr>
          <p:cNvPr id="16" name="Kuva 15">
            <a:extLst>
              <a:ext uri="{FF2B5EF4-FFF2-40B4-BE49-F238E27FC236}">
                <a16:creationId xmlns:a16="http://schemas.microsoft.com/office/drawing/2014/main" id="{DE7CECBC-B266-D04E-A0FF-98F0047CF080}"/>
              </a:ext>
            </a:extLst>
          </p:cNvPr>
          <p:cNvPicPr>
            <a:picLocks noChangeAspect="1"/>
          </p:cNvPicPr>
          <p:nvPr userDrawn="1"/>
        </p:nvPicPr>
        <p:blipFill>
          <a:blip r:embed="rId3"/>
          <a:stretch>
            <a:fillRect/>
          </a:stretch>
        </p:blipFill>
        <p:spPr>
          <a:xfrm>
            <a:off x="242781" y="6356350"/>
            <a:ext cx="2466552" cy="311634"/>
          </a:xfrm>
          <a:prstGeom prst="rect">
            <a:avLst/>
          </a:prstGeom>
        </p:spPr>
      </p:pic>
      <p:sp>
        <p:nvSpPr>
          <p:cNvPr id="17" name="Sisällön paikkamerkki 3">
            <a:extLst>
              <a:ext uri="{FF2B5EF4-FFF2-40B4-BE49-F238E27FC236}">
                <a16:creationId xmlns:a16="http://schemas.microsoft.com/office/drawing/2014/main" id="{BAAD8882-CAED-0944-B454-3E362FFEA82A}"/>
              </a:ext>
            </a:extLst>
          </p:cNvPr>
          <p:cNvSpPr>
            <a:spLocks noGrp="1"/>
          </p:cNvSpPr>
          <p:nvPr>
            <p:ph sz="quarter" idx="15"/>
          </p:nvPr>
        </p:nvSpPr>
        <p:spPr>
          <a:xfrm>
            <a:off x="6280150" y="2595880"/>
            <a:ext cx="5067300" cy="3641725"/>
          </a:xfrm>
          <a:effectLst/>
        </p:spPr>
        <p:txBody>
          <a:bodyPr rtlCol="0">
            <a:normAutofit/>
          </a:bodyPr>
          <a:lstStyle>
            <a:lvl1pPr marL="342900" indent="-342900" algn="l">
              <a:buClr>
                <a:schemeClr val="tx1"/>
              </a:buClr>
              <a:buFont typeface="Arial" panose="020B0604020202020204" pitchFamily="34" charset="0"/>
              <a:buChar char="•"/>
              <a:defRPr sz="2400"/>
            </a:lvl1pPr>
            <a:lvl2pPr algn="l">
              <a:buClr>
                <a:schemeClr val="tx1"/>
              </a:buClr>
              <a:defRPr sz="2000"/>
            </a:lvl2pPr>
            <a:lvl3pPr marL="1143000" indent="-228600" algn="l">
              <a:buClr>
                <a:schemeClr val="tx1"/>
              </a:buClr>
              <a:buFont typeface="Wingdings" pitchFamily="2" charset="2"/>
              <a:buChar char="§"/>
              <a:defRPr/>
            </a:lvl3pPr>
            <a:lvl4pPr marL="1600200" indent="-228600" algn="l">
              <a:buClr>
                <a:schemeClr val="tx1"/>
              </a:buClr>
              <a:buFont typeface="Wingdings" pitchFamily="2" charset="2"/>
              <a:buChar char="§"/>
              <a:defRPr sz="1600"/>
            </a:lvl4pPr>
            <a:lvl5pPr marL="2057400" indent="-228600" algn="l">
              <a:buClr>
                <a:schemeClr val="tx1"/>
              </a:buClr>
              <a:buFont typeface="Wingdings" pitchFamily="2" charset="2"/>
              <a:buChar char="§"/>
              <a:defRPr sz="1600"/>
            </a:lvl5pPr>
          </a:lstStyle>
          <a:p>
            <a:pPr rtl="0"/>
            <a:r>
              <a:rPr lang="so"/>
              <a:t>Muokkaa tekstin perustyylejä</a:t>
            </a:r>
          </a:p>
          <a:p>
            <a:pPr lvl="1" rtl="0"/>
            <a:r>
              <a:rPr lang="so"/>
              <a:t>toinen taso</a:t>
            </a:r>
          </a:p>
          <a:p>
            <a:pPr lvl="2" rtl="0"/>
            <a:r>
              <a:rPr lang="so"/>
              <a:t>kolmas taso</a:t>
            </a:r>
          </a:p>
          <a:p>
            <a:pPr lvl="3" rtl="0"/>
            <a:r>
              <a:rPr lang="so"/>
              <a:t>neljäs taso</a:t>
            </a:r>
          </a:p>
          <a:p>
            <a:pPr lvl="4" rtl="0"/>
            <a:r>
              <a:rPr lang="so"/>
              <a:t>viides taso</a:t>
            </a:r>
          </a:p>
        </p:txBody>
      </p:sp>
      <p:sp>
        <p:nvSpPr>
          <p:cNvPr id="5" name="Päivämäärän paikkamerkki 4"/>
          <p:cNvSpPr>
            <a:spLocks noGrp="1"/>
          </p:cNvSpPr>
          <p:nvPr>
            <p:ph type="dt" sz="half" idx="16"/>
          </p:nvPr>
        </p:nvSpPr>
        <p:spPr/>
        <p:txBody>
          <a:bodyPr rtlCol="0"/>
          <a:lstStyle/>
          <a:p>
            <a:pPr rtl="0"/>
            <a:r>
              <a:rPr lang="fi-FI"/>
              <a:t>29.10.2024</a:t>
            </a:r>
          </a:p>
        </p:txBody>
      </p:sp>
      <p:sp>
        <p:nvSpPr>
          <p:cNvPr id="6" name="Alatunnisteen paikkamerkki 5"/>
          <p:cNvSpPr>
            <a:spLocks noGrp="1"/>
          </p:cNvSpPr>
          <p:nvPr>
            <p:ph type="ftr" sz="quarter" idx="17"/>
          </p:nvPr>
        </p:nvSpPr>
        <p:spPr/>
        <p:txBody>
          <a:bodyPr rtlCol="0"/>
          <a:lstStyle/>
          <a:p>
            <a:pPr rtl="0"/>
            <a:r>
              <a:rPr lang="so"/>
              <a:t>Marja Huttunen</a:t>
            </a:r>
          </a:p>
        </p:txBody>
      </p:sp>
      <p:sp>
        <p:nvSpPr>
          <p:cNvPr id="7" name="Dian numeron paikkamerkki 6"/>
          <p:cNvSpPr>
            <a:spLocks noGrp="1"/>
          </p:cNvSpPr>
          <p:nvPr>
            <p:ph type="sldNum" sz="quarter" idx="18"/>
          </p:nvPr>
        </p:nvSpPr>
        <p:spPr/>
        <p:txBody>
          <a:bodyPr rtlCol="0"/>
          <a:lstStyle/>
          <a:p>
            <a:pPr rtl="0"/>
            <a:fld id="{F3EE06F1-2D77-A44E-97FA-F679B9CB76D5}" type="slidenum">
              <a:rPr lang="fi-FI" smtClean="0"/>
              <a:t>‹#›</a:t>
            </a:fld>
            <a:endParaRPr lang="fi-FI"/>
          </a:p>
        </p:txBody>
      </p:sp>
    </p:spTree>
    <p:extLst>
      <p:ext uri="{BB962C8B-B14F-4D97-AF65-F5344CB8AC3E}">
        <p14:creationId xmlns:p14="http://schemas.microsoft.com/office/powerpoint/2010/main" val="1183756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Osan ylätunniste">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03535"/>
            <a:ext cx="10515600" cy="1060926"/>
          </a:xfrm>
          <a:prstGeom prst="rect">
            <a:avLst/>
          </a:prstGeom>
          <a:effectLst/>
        </p:spPr>
        <p:txBody>
          <a:bodyPr rtlCol="0" anchor="t"/>
          <a:lstStyle>
            <a:lvl1pPr algn="ctr">
              <a:defRPr sz="6000"/>
            </a:lvl1pPr>
          </a:lstStyle>
          <a:p>
            <a:pPr rtl="0"/>
            <a:r>
              <a:rPr lang="so"/>
              <a:t>Muokkaa ots. perustyyl. </a:t>
            </a:r>
          </a:p>
        </p:txBody>
      </p:sp>
      <p:pic>
        <p:nvPicPr>
          <p:cNvPr id="15" name="Kuva 14">
            <a:extLst>
              <a:ext uri="{FF2B5EF4-FFF2-40B4-BE49-F238E27FC236}">
                <a16:creationId xmlns:a16="http://schemas.microsoft.com/office/drawing/2014/main" id="{908AB178-A514-D340-AB2C-029E914716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pic>
        <p:nvPicPr>
          <p:cNvPr id="16" name="Kuva 15">
            <a:extLst>
              <a:ext uri="{FF2B5EF4-FFF2-40B4-BE49-F238E27FC236}">
                <a16:creationId xmlns:a16="http://schemas.microsoft.com/office/drawing/2014/main" id="{76A1154D-377C-224D-B9BD-FEC60A6E43E6}"/>
              </a:ext>
            </a:extLst>
          </p:cNvPr>
          <p:cNvPicPr>
            <a:picLocks noChangeAspect="1"/>
          </p:cNvPicPr>
          <p:nvPr userDrawn="1"/>
        </p:nvPicPr>
        <p:blipFill>
          <a:blip r:embed="rId3"/>
          <a:stretch>
            <a:fillRect/>
          </a:stretch>
        </p:blipFill>
        <p:spPr>
          <a:xfrm>
            <a:off x="242781" y="6356350"/>
            <a:ext cx="2466552" cy="311634"/>
          </a:xfrm>
          <a:prstGeom prst="rect">
            <a:avLst/>
          </a:prstGeom>
        </p:spPr>
      </p:pic>
      <p:sp>
        <p:nvSpPr>
          <p:cNvPr id="4" name="Sisällön paikkamerkki 3">
            <a:extLst>
              <a:ext uri="{FF2B5EF4-FFF2-40B4-BE49-F238E27FC236}">
                <a16:creationId xmlns:a16="http://schemas.microsoft.com/office/drawing/2014/main" id="{4B847D3A-71CB-9E4A-9D31-D3708B0A38EE}"/>
              </a:ext>
            </a:extLst>
          </p:cNvPr>
          <p:cNvSpPr>
            <a:spLocks noGrp="1"/>
          </p:cNvSpPr>
          <p:nvPr>
            <p:ph sz="quarter" idx="15"/>
          </p:nvPr>
        </p:nvSpPr>
        <p:spPr>
          <a:xfrm>
            <a:off x="821880" y="1927274"/>
            <a:ext cx="10525570" cy="4163079"/>
          </a:xfrm>
          <a:effectLst/>
        </p:spPr>
        <p:txBody>
          <a:bodyPr rtlCol="0"/>
          <a:lstStyle>
            <a:lvl1pPr algn="l">
              <a:buClr>
                <a:schemeClr val="tx1"/>
              </a:buClr>
              <a:defRPr sz="2400"/>
            </a:lvl1pPr>
            <a:lvl2pPr algn="l">
              <a:buClr>
                <a:schemeClr val="tx1"/>
              </a:buClr>
              <a:defRPr sz="2000"/>
            </a:lvl2pPr>
            <a:lvl3pPr marL="1143000" indent="-228600" algn="l">
              <a:buClr>
                <a:schemeClr val="tx1"/>
              </a:buClr>
              <a:buFont typeface="Wingdings" pitchFamily="2" charset="2"/>
              <a:buChar char="§"/>
              <a:defRPr sz="1800"/>
            </a:lvl3pPr>
            <a:lvl4pPr marL="1600200" indent="-228600" algn="l">
              <a:buClr>
                <a:schemeClr val="tx1"/>
              </a:buClr>
              <a:buFont typeface="Wingdings" pitchFamily="2" charset="2"/>
              <a:buChar char="§"/>
              <a:defRPr sz="1600"/>
            </a:lvl4pPr>
            <a:lvl5pPr algn="l">
              <a:buClr>
                <a:schemeClr val="tx1"/>
              </a:buClr>
              <a:defRPr sz="1600"/>
            </a:lvl5pPr>
          </a:lstStyle>
          <a:p>
            <a:pPr rtl="0"/>
            <a:r>
              <a:rPr lang="so"/>
              <a:t>Muokkaa tekstin perustyylejä</a:t>
            </a:r>
          </a:p>
          <a:p>
            <a:pPr lvl="1" rtl="0"/>
            <a:r>
              <a:rPr lang="so"/>
              <a:t>toinen taso</a:t>
            </a:r>
          </a:p>
          <a:p>
            <a:pPr lvl="2" rtl="0"/>
            <a:r>
              <a:rPr lang="so"/>
              <a:t>kolmas taso</a:t>
            </a:r>
          </a:p>
          <a:p>
            <a:pPr lvl="3" rtl="0"/>
            <a:r>
              <a:rPr lang="so"/>
              <a:t>neljäs taso</a:t>
            </a:r>
          </a:p>
          <a:p>
            <a:pPr lvl="4" rtl="0"/>
            <a:r>
              <a:rPr lang="so"/>
              <a:t>viides taso</a:t>
            </a:r>
          </a:p>
        </p:txBody>
      </p:sp>
      <p:sp>
        <p:nvSpPr>
          <p:cNvPr id="3" name="Päivämäärän paikkamerkki 2"/>
          <p:cNvSpPr>
            <a:spLocks noGrp="1"/>
          </p:cNvSpPr>
          <p:nvPr>
            <p:ph type="dt" sz="half" idx="16"/>
          </p:nvPr>
        </p:nvSpPr>
        <p:spPr/>
        <p:txBody>
          <a:bodyPr rtlCol="0"/>
          <a:lstStyle/>
          <a:p>
            <a:pPr rtl="0"/>
            <a:r>
              <a:rPr lang="fi-FI"/>
              <a:t>29.10.2024</a:t>
            </a:r>
          </a:p>
        </p:txBody>
      </p:sp>
      <p:sp>
        <p:nvSpPr>
          <p:cNvPr id="5" name="Alatunnisteen paikkamerkki 4"/>
          <p:cNvSpPr>
            <a:spLocks noGrp="1"/>
          </p:cNvSpPr>
          <p:nvPr>
            <p:ph type="ftr" sz="quarter" idx="17"/>
          </p:nvPr>
        </p:nvSpPr>
        <p:spPr/>
        <p:txBody>
          <a:bodyPr rtlCol="0"/>
          <a:lstStyle/>
          <a:p>
            <a:pPr rtl="0"/>
            <a:r>
              <a:rPr lang="so"/>
              <a:t>Marja Huttunen</a:t>
            </a:r>
          </a:p>
        </p:txBody>
      </p:sp>
      <p:sp>
        <p:nvSpPr>
          <p:cNvPr id="6" name="Dian numeron paikkamerkki 5"/>
          <p:cNvSpPr>
            <a:spLocks noGrp="1"/>
          </p:cNvSpPr>
          <p:nvPr>
            <p:ph type="sldNum" sz="quarter" idx="18"/>
          </p:nvPr>
        </p:nvSpPr>
        <p:spPr/>
        <p:txBody>
          <a:bodyPr rtlCol="0"/>
          <a:lstStyle/>
          <a:p>
            <a:pPr rtl="0"/>
            <a:fld id="{F3EE06F1-2D77-A44E-97FA-F679B9CB76D5}" type="slidenum">
              <a:rPr lang="fi-FI" smtClean="0"/>
              <a:t>‹#›</a:t>
            </a:fld>
            <a:endParaRPr lang="fi-FI"/>
          </a:p>
        </p:txBody>
      </p:sp>
    </p:spTree>
    <p:extLst>
      <p:ext uri="{BB962C8B-B14F-4D97-AF65-F5344CB8AC3E}">
        <p14:creationId xmlns:p14="http://schemas.microsoft.com/office/powerpoint/2010/main" val="1140502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07E8D1B8-821F-4E4A-82F6-41BEE54353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45"/>
            <a:ext cx="12192000" cy="6851904"/>
          </a:xfrm>
          <a:prstGeom prst="rect">
            <a:avLst/>
          </a:prstGeom>
        </p:spPr>
      </p:pic>
      <p:sp>
        <p:nvSpPr>
          <p:cNvPr id="2" name="Otsikon paikkamerkki 1">
            <a:extLst>
              <a:ext uri="{FF2B5EF4-FFF2-40B4-BE49-F238E27FC236}">
                <a16:creationId xmlns:a16="http://schemas.microsoft.com/office/drawing/2014/main" id="{B84EEB84-A5B0-1748-81A0-4D57AA8CB813}"/>
              </a:ext>
            </a:extLst>
          </p:cNvPr>
          <p:cNvSpPr>
            <a:spLocks noGrp="1"/>
          </p:cNvSpPr>
          <p:nvPr>
            <p:ph type="title"/>
          </p:nvPr>
        </p:nvSpPr>
        <p:spPr>
          <a:xfrm>
            <a:off x="2709332" y="799340"/>
            <a:ext cx="6581429"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pPr rtl="0"/>
            <a:r>
              <a:rPr lang="so"/>
              <a:t>Muokkaa ots. perustyyl. napsautt.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p>
            <a:pPr rtl="0"/>
            <a:r>
              <a:rPr lang="so"/>
              <a:t>Muokkaa tekstin perustyylejä</a:t>
            </a:r>
          </a:p>
          <a:p>
            <a:pPr lvl="1" rtl="0"/>
            <a:r>
              <a:rPr lang="so"/>
              <a:t>toinen taso</a:t>
            </a:r>
          </a:p>
          <a:p>
            <a:pPr lvl="2" rtl="0"/>
            <a:r>
              <a:rPr lang="so"/>
              <a:t>kolmas taso</a:t>
            </a:r>
          </a:p>
          <a:p>
            <a:pPr lvl="3" rtl="0"/>
            <a:r>
              <a:rPr lang="so"/>
              <a:t>neljäs taso</a:t>
            </a:r>
          </a:p>
          <a:p>
            <a:pPr lvl="4" rtl="0"/>
            <a:r>
              <a:rPr lang="so"/>
              <a:t>viides taso</a:t>
            </a:r>
          </a:p>
        </p:txBody>
      </p:sp>
      <p:pic>
        <p:nvPicPr>
          <p:cNvPr id="8" name="Kuva 7">
            <a:extLst>
              <a:ext uri="{FF2B5EF4-FFF2-40B4-BE49-F238E27FC236}">
                <a16:creationId xmlns:a16="http://schemas.microsoft.com/office/drawing/2014/main" id="{31A70FC8-456C-194F-B120-EEA222566E6E}"/>
              </a:ext>
            </a:extLst>
          </p:cNvPr>
          <p:cNvPicPr>
            <a:picLocks noChangeAspect="1"/>
          </p:cNvPicPr>
          <p:nvPr userDrawn="1"/>
        </p:nvPicPr>
        <p:blipFill>
          <a:blip r:embed="rId4"/>
          <a:stretch>
            <a:fillRect/>
          </a:stretch>
        </p:blipFill>
        <p:spPr>
          <a:xfrm>
            <a:off x="342750" y="6176335"/>
            <a:ext cx="3345847" cy="422728"/>
          </a:xfrm>
          <a:prstGeom prst="rect">
            <a:avLst/>
          </a:prstGeom>
          <a:effectLst>
            <a:outerShdw blurRad="88900" dist="12700" dir="2700000" algn="tl" rotWithShape="0">
              <a:prstClr val="black">
                <a:alpha val="40000"/>
              </a:prstClr>
            </a:outerShdw>
          </a:effectLst>
        </p:spPr>
      </p:pic>
      <p:pic>
        <p:nvPicPr>
          <p:cNvPr id="19" name="Kuva 18">
            <a:extLst>
              <a:ext uri="{FF2B5EF4-FFF2-40B4-BE49-F238E27FC236}">
                <a16:creationId xmlns:a16="http://schemas.microsoft.com/office/drawing/2014/main" id="{2125818B-1E20-E141-9491-35C87640338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569708" y="136525"/>
            <a:ext cx="2484239" cy="955346"/>
          </a:xfrm>
          <a:prstGeom prst="rect">
            <a:avLst/>
          </a:prstGeom>
          <a:effectLst>
            <a:outerShdw blurRad="139700" dist="12700" dir="2700000" algn="tl" rotWithShape="0">
              <a:prstClr val="black">
                <a:alpha val="40000"/>
              </a:prstClr>
            </a:outerShdw>
          </a:effectLst>
        </p:spPr>
      </p:pic>
      <p:sp>
        <p:nvSpPr>
          <p:cNvPr id="3" name="Tekstiruutu 2"/>
          <p:cNvSpPr txBox="1"/>
          <p:nvPr userDrawn="1"/>
        </p:nvSpPr>
        <p:spPr>
          <a:xfrm>
            <a:off x="4041648" y="6221128"/>
            <a:ext cx="5660136" cy="333141"/>
          </a:xfrm>
          <a:prstGeom prst="rect">
            <a:avLst/>
          </a:prstGeom>
          <a:effectLst/>
        </p:spPr>
        <p:txBody>
          <a:bodyPr vert="horz" wrap="square" lIns="91440" tIns="45720" rIns="91440" bIns="45720" rtlCol="0" anchor="t">
            <a:normAutofit fontScale="92500" lnSpcReduction="20000"/>
          </a:bodyPr>
          <a:lstStyle/>
          <a:p>
            <a:pPr algn="l" rtl="0"/>
            <a:endParaRPr lang="fi-FI" sz="2000"/>
          </a:p>
        </p:txBody>
      </p:sp>
      <p:sp>
        <p:nvSpPr>
          <p:cNvPr id="11"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r>
              <a:rPr lang="fi-FI"/>
              <a:t>29.10.2024</a:t>
            </a:r>
          </a:p>
        </p:txBody>
      </p:sp>
      <p:sp>
        <p:nvSpPr>
          <p:cNvPr id="12"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3EE06F1-2D77-A44E-97FA-F679B9CB76D5}" type="slidenum">
              <a:rPr lang="fi-FI" smtClean="0"/>
              <a:t>‹#›</a:t>
            </a:fld>
            <a:endParaRPr lang="fi-FI"/>
          </a:p>
        </p:txBody>
      </p:sp>
      <p:sp>
        <p:nvSpPr>
          <p:cNvPr id="13" name="Alatunnisteen paikkamerkki 1"/>
          <p:cNvSpPr>
            <a:spLocks noGrp="1"/>
          </p:cNvSpPr>
          <p:nvPr>
            <p:ph type="ftr" sz="quarter" idx="3"/>
          </p:nvPr>
        </p:nvSpPr>
        <p:spPr>
          <a:xfrm>
            <a:off x="578377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so"/>
              <a:t>Marja Huttunen</a:t>
            </a:r>
          </a:p>
        </p:txBody>
      </p:sp>
    </p:spTree>
    <p:extLst>
      <p:ext uri="{BB962C8B-B14F-4D97-AF65-F5344CB8AC3E}">
        <p14:creationId xmlns:p14="http://schemas.microsoft.com/office/powerpoint/2010/main" val="1115349859"/>
      </p:ext>
    </p:extLst>
  </p:cSld>
  <p:clrMap bg1="dk1" tx1="lt1" bg2="dk2" tx2="lt2" accent1="accent1" accent2="accent2" accent3="accent3" accent4="accent4" accent5="accent5" accent6="accent6" hlink="hlink" folHlink="folHlink"/>
  <p:sldLayoutIdLst>
    <p:sldLayoutId id="2147483678" r:id="rId1"/>
  </p:sldLayoutIdLst>
  <p:hf hdr="0" ftr="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Clr>
          <a:schemeClr val="accent2"/>
        </a:buClr>
        <a:buFont typeface="Courier New" panose="02070309020205020404" pitchFamily="49" charset="0"/>
        <a:buChar char="o"/>
        <a:defRPr sz="2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Clr>
          <a:schemeClr val="accent2"/>
        </a:buClr>
        <a:buFont typeface="Wingdings" pitchFamily="2" charset="2"/>
        <a:buChar char="Ø"/>
        <a:defRPr sz="20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Clr>
          <a:schemeClr val="accent2"/>
        </a:buClr>
        <a:buFont typeface="Helvetica" pitchFamily="2" charset="0"/>
        <a:buChar char="−"/>
        <a:defRPr sz="18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r>
              <a:rPr lang="fi-FI"/>
              <a:t>29.10.2024</a:t>
            </a:r>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3EE06F1-2D77-A44E-97FA-F679B9CB76D5}" type="slidenum">
              <a:rPr lang="fi-FI" smtClean="0"/>
              <a:t>‹#›</a:t>
            </a:fld>
            <a:endParaRPr lang="fi-FI"/>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p:spPr>
        <p:txBody>
          <a:bodyPr vert="horz" lIns="91440" tIns="45720" rIns="91440" bIns="45720" rtlCol="0">
            <a:normAutofit/>
          </a:bodyPr>
          <a:lstStyle/>
          <a:p>
            <a:pPr rtl="0"/>
            <a:r>
              <a:rPr lang="so"/>
              <a:t>Muokkaa tekstin perustyylejä</a:t>
            </a:r>
          </a:p>
          <a:p>
            <a:pPr lvl="1" rtl="0"/>
            <a:r>
              <a:rPr lang="so"/>
              <a:t>toinen taso</a:t>
            </a:r>
          </a:p>
          <a:p>
            <a:pPr lvl="2" rtl="0"/>
            <a:r>
              <a:rPr lang="so"/>
              <a:t>kolmas taso</a:t>
            </a:r>
          </a:p>
          <a:p>
            <a:pPr lvl="3" rtl="0"/>
            <a:r>
              <a:rPr lang="so"/>
              <a:t>neljäs taso</a:t>
            </a:r>
          </a:p>
          <a:p>
            <a:pPr lvl="4" rtl="0"/>
            <a:r>
              <a:rPr lang="so"/>
              <a:t>viides taso</a:t>
            </a:r>
          </a:p>
        </p:txBody>
      </p:sp>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so"/>
              <a:t>Muokkaa ots. perustyyl. napsautt.</a:t>
            </a:r>
          </a:p>
        </p:txBody>
      </p:sp>
      <p:pic>
        <p:nvPicPr>
          <p:cNvPr id="9" name="Kuva 8">
            <a:extLst>
              <a:ext uri="{FF2B5EF4-FFF2-40B4-BE49-F238E27FC236}">
                <a16:creationId xmlns:a16="http://schemas.microsoft.com/office/drawing/2014/main" id="{74BCA4E5-B863-DF4B-A475-46B406657EB6}"/>
              </a:ext>
            </a:extLst>
          </p:cNvPr>
          <p:cNvPicPr>
            <a:picLocks noChangeAspect="1"/>
          </p:cNvPicPr>
          <p:nvPr userDrawn="1"/>
        </p:nvPicPr>
        <p:blipFill>
          <a:blip r:embed="rId8"/>
          <a:stretch>
            <a:fillRect/>
          </a:stretch>
        </p:blipFill>
        <p:spPr>
          <a:xfrm>
            <a:off x="242780" y="6353212"/>
            <a:ext cx="2466552" cy="311634"/>
          </a:xfrm>
          <a:prstGeom prst="rect">
            <a:avLst/>
          </a:prstGeom>
        </p:spPr>
      </p:pic>
      <p:pic>
        <p:nvPicPr>
          <p:cNvPr id="10" name="Kuva 9">
            <a:extLst>
              <a:ext uri="{FF2B5EF4-FFF2-40B4-BE49-F238E27FC236}">
                <a16:creationId xmlns:a16="http://schemas.microsoft.com/office/drawing/2014/main" id="{3343CFD7-59E6-F849-96B4-035C274895F0}"/>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2" name="Alatunnisteen paikkamerkki 1"/>
          <p:cNvSpPr>
            <a:spLocks noGrp="1"/>
          </p:cNvSpPr>
          <p:nvPr>
            <p:ph type="ftr" sz="quarter" idx="3"/>
          </p:nvPr>
        </p:nvSpPr>
        <p:spPr>
          <a:xfrm>
            <a:off x="578377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so"/>
              <a:t>Marja Huttunen</a:t>
            </a:r>
          </a:p>
        </p:txBody>
      </p:sp>
    </p:spTree>
    <p:extLst>
      <p:ext uri="{BB962C8B-B14F-4D97-AF65-F5344CB8AC3E}">
        <p14:creationId xmlns:p14="http://schemas.microsoft.com/office/powerpoint/2010/main" val="46128561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7" r:id="rId3"/>
    <p:sldLayoutId id="2147483728" r:id="rId4"/>
    <p:sldLayoutId id="2147483729" r:id="rId5"/>
    <p:sldLayoutId id="2147483730" r:id="rId6"/>
  </p:sldLayoutIdLst>
  <p:hf hdr="0" ftr="0"/>
  <p:txStyles>
    <p:titleStyle>
      <a:lvl1pPr algn="ctr"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ctr" defTabSz="914400" rtl="0" eaLnBrk="1" latinLnBrk="0" hangingPunct="1">
        <a:lnSpc>
          <a:spcPct val="100000"/>
        </a:lnSpc>
        <a:spcBef>
          <a:spcPts val="1000"/>
        </a:spcBef>
        <a:buClr>
          <a:schemeClr val="tx2"/>
        </a:buClr>
        <a:buFont typeface="Arial" panose="020B0604020202020204" pitchFamily="34" charset="0"/>
        <a:buChar char="•"/>
        <a:defRPr sz="2800" kern="1200">
          <a:solidFill>
            <a:schemeClr val="tx2"/>
          </a:solidFill>
          <a:latin typeface="+mn-lt"/>
          <a:ea typeface="+mn-ea"/>
          <a:cs typeface="+mn-cs"/>
        </a:defRPr>
      </a:lvl1pPr>
      <a:lvl2pPr marL="685800" indent="-228600" algn="ctr" defTabSz="914400" rtl="0" eaLnBrk="1" latinLnBrk="0" hangingPunct="1">
        <a:lnSpc>
          <a:spcPct val="100000"/>
        </a:lnSpc>
        <a:spcBef>
          <a:spcPts val="500"/>
        </a:spcBef>
        <a:buClr>
          <a:schemeClr val="tx2"/>
        </a:buClr>
        <a:buFont typeface="Courier New" panose="02070309020205020404" pitchFamily="49" charset="0"/>
        <a:buChar char="o"/>
        <a:defRPr sz="2400" kern="1200">
          <a:solidFill>
            <a:schemeClr val="tx2"/>
          </a:solidFill>
          <a:latin typeface="+mn-lt"/>
          <a:ea typeface="+mn-ea"/>
          <a:cs typeface="+mn-cs"/>
        </a:defRPr>
      </a:lvl2pPr>
      <a:lvl3pPr marL="1143000" indent="-228600" algn="ctr" defTabSz="914400" rtl="0" eaLnBrk="1" latinLnBrk="0" hangingPunct="1">
        <a:lnSpc>
          <a:spcPct val="100000"/>
        </a:lnSpc>
        <a:spcBef>
          <a:spcPts val="500"/>
        </a:spcBef>
        <a:buClr>
          <a:schemeClr val="tx2"/>
        </a:buClr>
        <a:buFont typeface="Wingdings" pitchFamily="2" charset="2"/>
        <a:buChar char="Ø"/>
        <a:defRPr sz="2000" kern="1200">
          <a:solidFill>
            <a:schemeClr val="tx2"/>
          </a:solidFill>
          <a:latin typeface="+mn-lt"/>
          <a:ea typeface="+mn-ea"/>
          <a:cs typeface="+mn-cs"/>
        </a:defRPr>
      </a:lvl3pPr>
      <a:lvl4pPr marL="1600200" indent="-228600" algn="ctr" defTabSz="914400" rtl="0" eaLnBrk="1" latinLnBrk="0" hangingPunct="1">
        <a:lnSpc>
          <a:spcPct val="100000"/>
        </a:lnSpc>
        <a:spcBef>
          <a:spcPts val="500"/>
        </a:spcBef>
        <a:buClr>
          <a:schemeClr val="tx2"/>
        </a:buClr>
        <a:buFont typeface="Helvetica" pitchFamily="2" charset="0"/>
        <a:buChar char="−"/>
        <a:defRPr sz="1800" kern="1200">
          <a:solidFill>
            <a:schemeClr val="tx2"/>
          </a:solidFill>
          <a:latin typeface="+mn-lt"/>
          <a:ea typeface="+mn-ea"/>
          <a:cs typeface="+mn-cs"/>
        </a:defRPr>
      </a:lvl4pPr>
      <a:lvl5pPr marL="2057400" indent="-228600" algn="ctr"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r>
              <a:rPr lang="fi-FI"/>
              <a:t>29.10.2024</a:t>
            </a:r>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3EE06F1-2D77-A44E-97FA-F679B9CB76D5}" type="slidenum">
              <a:rPr lang="fi-FI" smtClean="0"/>
              <a:t>‹#›</a:t>
            </a:fld>
            <a:endParaRPr lang="fi-FI"/>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838200" y="2405822"/>
            <a:ext cx="10515600" cy="3407637"/>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p>
            <a:pPr rtl="0"/>
            <a:r>
              <a:rPr lang="so"/>
              <a:t>Muokkaa tekstin perustyylejä</a:t>
            </a:r>
          </a:p>
          <a:p>
            <a:pPr lvl="1" rtl="0"/>
            <a:r>
              <a:rPr lang="so"/>
              <a:t>toinen taso</a:t>
            </a:r>
          </a:p>
          <a:p>
            <a:pPr lvl="2" rtl="0"/>
            <a:r>
              <a:rPr lang="so"/>
              <a:t>kolmas taso</a:t>
            </a:r>
          </a:p>
          <a:p>
            <a:pPr lvl="3" rtl="0"/>
            <a:r>
              <a:rPr lang="so"/>
              <a:t>neljäs taso</a:t>
            </a:r>
          </a:p>
          <a:p>
            <a:pPr lvl="4" rtl="0"/>
            <a:r>
              <a:rPr lang="so"/>
              <a:t>viides taso</a:t>
            </a:r>
          </a:p>
        </p:txBody>
      </p:sp>
      <p:pic>
        <p:nvPicPr>
          <p:cNvPr id="8" name="Kuva 7">
            <a:extLst>
              <a:ext uri="{FF2B5EF4-FFF2-40B4-BE49-F238E27FC236}">
                <a16:creationId xmlns:a16="http://schemas.microsoft.com/office/drawing/2014/main" id="{FDAC97BA-E3C8-224F-9DB9-FB21C3442706}"/>
              </a:ext>
            </a:extLst>
          </p:cNvPr>
          <p:cNvPicPr>
            <a:picLocks noChangeAspect="1"/>
          </p:cNvPicPr>
          <p:nvPr userDrawn="1"/>
        </p:nvPicPr>
        <p:blipFill>
          <a:blip r:embed="rId4"/>
          <a:stretch>
            <a:fillRect/>
          </a:stretch>
        </p:blipFill>
        <p:spPr>
          <a:xfrm>
            <a:off x="242781" y="6356350"/>
            <a:ext cx="2466552" cy="311634"/>
          </a:xfrm>
          <a:prstGeom prst="rect">
            <a:avLst/>
          </a:prstGeom>
        </p:spPr>
      </p:pic>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so"/>
              <a:t>Muokkaa ots. perustyyl. napsautt.</a:t>
            </a:r>
          </a:p>
        </p:txBody>
      </p:sp>
      <p:pic>
        <p:nvPicPr>
          <p:cNvPr id="9" name="Kuva 8">
            <a:extLst>
              <a:ext uri="{FF2B5EF4-FFF2-40B4-BE49-F238E27FC236}">
                <a16:creationId xmlns:a16="http://schemas.microsoft.com/office/drawing/2014/main" id="{13C10292-4909-EB49-9891-F89334218631}"/>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2" name="Alatunnisteen paikkamerkki 1"/>
          <p:cNvSpPr>
            <a:spLocks noGrp="1"/>
          </p:cNvSpPr>
          <p:nvPr>
            <p:ph type="ftr" sz="quarter" idx="3"/>
          </p:nvPr>
        </p:nvSpPr>
        <p:spPr>
          <a:xfrm>
            <a:off x="578377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so"/>
              <a:t>Marja Huttunen</a:t>
            </a:r>
          </a:p>
        </p:txBody>
      </p:sp>
    </p:spTree>
    <p:extLst>
      <p:ext uri="{BB962C8B-B14F-4D97-AF65-F5344CB8AC3E}">
        <p14:creationId xmlns:p14="http://schemas.microsoft.com/office/powerpoint/2010/main" val="1563552457"/>
      </p:ext>
    </p:extLst>
  </p:cSld>
  <p:clrMap bg1="dk1" tx1="lt1" bg2="dk2" tx2="lt2" accent1="accent1" accent2="accent2" accent3="accent3" accent4="accent4" accent5="accent5" accent6="accent6" hlink="hlink" folHlink="folHlink"/>
  <p:sldLayoutIdLst>
    <p:sldLayoutId id="2147483717" r:id="rId1"/>
    <p:sldLayoutId id="2147483719" r:id="rId2"/>
  </p:sldLayoutIdLst>
  <p:hf hdr="0" ftr="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ctr"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0" eaLnBrk="1" latinLnBrk="0" hangingPunct="1">
        <a:lnSpc>
          <a:spcPct val="100000"/>
        </a:lnSpc>
        <a:spcBef>
          <a:spcPts val="500"/>
        </a:spcBef>
        <a:buClr>
          <a:schemeClr val="accent2"/>
        </a:buClr>
        <a:buFont typeface="Courier New" panose="02070309020205020404" pitchFamily="49" charset="0"/>
        <a:buChar char="o"/>
        <a:defRPr sz="2400" kern="1200">
          <a:solidFill>
            <a:schemeClr val="tx1"/>
          </a:solidFill>
          <a:latin typeface="+mn-lt"/>
          <a:ea typeface="+mn-ea"/>
          <a:cs typeface="+mn-cs"/>
        </a:defRPr>
      </a:lvl2pPr>
      <a:lvl3pPr marL="1143000" indent="-228600" algn="ctr" defTabSz="914400" rtl="0" eaLnBrk="1" latinLnBrk="0" hangingPunct="1">
        <a:lnSpc>
          <a:spcPct val="100000"/>
        </a:lnSpc>
        <a:spcBef>
          <a:spcPts val="500"/>
        </a:spcBef>
        <a:buClr>
          <a:schemeClr val="accent2"/>
        </a:buClr>
        <a:buFont typeface="Wingdings" pitchFamily="2" charset="2"/>
        <a:buChar char="Ø"/>
        <a:defRPr sz="2000" kern="1200">
          <a:solidFill>
            <a:schemeClr val="tx1"/>
          </a:solidFill>
          <a:latin typeface="+mn-lt"/>
          <a:ea typeface="+mn-ea"/>
          <a:cs typeface="+mn-cs"/>
        </a:defRPr>
      </a:lvl3pPr>
      <a:lvl4pPr marL="1600200" indent="-228600" algn="ctr" defTabSz="914400" rtl="0" eaLnBrk="1" latinLnBrk="0" hangingPunct="1">
        <a:lnSpc>
          <a:spcPct val="100000"/>
        </a:lnSpc>
        <a:spcBef>
          <a:spcPts val="500"/>
        </a:spcBef>
        <a:buClr>
          <a:schemeClr val="accent2"/>
        </a:buClr>
        <a:buFont typeface="Helvetica" pitchFamily="2" charset="0"/>
        <a:buChar char="−"/>
        <a:defRPr sz="1800" kern="1200">
          <a:solidFill>
            <a:schemeClr val="tx1"/>
          </a:solidFill>
          <a:latin typeface="+mn-lt"/>
          <a:ea typeface="+mn-ea"/>
          <a:cs typeface="+mn-cs"/>
        </a:defRPr>
      </a:lvl4pPr>
      <a:lvl5pPr marL="2057400" indent="-228600" algn="ctr"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r>
              <a:rPr lang="fi-FI"/>
              <a:t>29.10.2024</a:t>
            </a:r>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3EE06F1-2D77-A44E-97FA-F679B9CB76D5}" type="slidenum">
              <a:rPr lang="fi-FI" smtClean="0"/>
              <a:t>‹#›</a:t>
            </a:fld>
            <a:endParaRPr lang="fi-FI"/>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838200" y="2405822"/>
            <a:ext cx="10515600" cy="3407637"/>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p>
            <a:pPr rtl="0"/>
            <a:r>
              <a:rPr lang="so"/>
              <a:t>Muokkaa tekstin perustyylejä</a:t>
            </a:r>
          </a:p>
          <a:p>
            <a:pPr lvl="1" rtl="0"/>
            <a:r>
              <a:rPr lang="so"/>
              <a:t>toinen taso</a:t>
            </a:r>
          </a:p>
          <a:p>
            <a:pPr lvl="2" rtl="0"/>
            <a:r>
              <a:rPr lang="so"/>
              <a:t>kolmas taso</a:t>
            </a:r>
          </a:p>
          <a:p>
            <a:pPr lvl="3" rtl="0"/>
            <a:r>
              <a:rPr lang="so"/>
              <a:t>neljäs taso</a:t>
            </a:r>
          </a:p>
          <a:p>
            <a:pPr lvl="4" rtl="0"/>
            <a:r>
              <a:rPr lang="so"/>
              <a:t>viides taso</a:t>
            </a:r>
          </a:p>
        </p:txBody>
      </p:sp>
      <p:pic>
        <p:nvPicPr>
          <p:cNvPr id="8" name="Kuva 7">
            <a:extLst>
              <a:ext uri="{FF2B5EF4-FFF2-40B4-BE49-F238E27FC236}">
                <a16:creationId xmlns:a16="http://schemas.microsoft.com/office/drawing/2014/main" id="{FDAC97BA-E3C8-224F-9DB9-FB21C3442706}"/>
              </a:ext>
            </a:extLst>
          </p:cNvPr>
          <p:cNvPicPr>
            <a:picLocks noChangeAspect="1"/>
          </p:cNvPicPr>
          <p:nvPr userDrawn="1"/>
        </p:nvPicPr>
        <p:blipFill>
          <a:blip r:embed="rId4"/>
          <a:stretch>
            <a:fillRect/>
          </a:stretch>
        </p:blipFill>
        <p:spPr>
          <a:xfrm>
            <a:off x="242781" y="6356350"/>
            <a:ext cx="2466552" cy="311634"/>
          </a:xfrm>
          <a:prstGeom prst="rect">
            <a:avLst/>
          </a:prstGeom>
        </p:spPr>
      </p:pic>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689317"/>
            <a:ext cx="10515600" cy="1406769"/>
          </a:xfrm>
          <a:prstGeom prst="rect">
            <a:avLst/>
          </a:prstGeom>
        </p:spPr>
        <p:txBody>
          <a:bodyPr vert="horz" lIns="91440" tIns="45720" rIns="91440" bIns="45720" rtlCol="0" anchor="ctr">
            <a:normAutofit/>
          </a:bodyPr>
          <a:lstStyle/>
          <a:p>
            <a:pPr rtl="0"/>
            <a:r>
              <a:rPr lang="so"/>
              <a:t>Muokkaa ots. perustyyl. napsautt.</a:t>
            </a:r>
          </a:p>
        </p:txBody>
      </p:sp>
      <p:pic>
        <p:nvPicPr>
          <p:cNvPr id="9" name="Kuva 8">
            <a:extLst>
              <a:ext uri="{FF2B5EF4-FFF2-40B4-BE49-F238E27FC236}">
                <a16:creationId xmlns:a16="http://schemas.microsoft.com/office/drawing/2014/main" id="{2CA7BFF3-E6DC-8C42-8F15-D2A16B47820B}"/>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2" name="Alatunnisteen paikkamerkki 1"/>
          <p:cNvSpPr>
            <a:spLocks noGrp="1"/>
          </p:cNvSpPr>
          <p:nvPr>
            <p:ph type="ftr" sz="quarter" idx="3"/>
          </p:nvPr>
        </p:nvSpPr>
        <p:spPr>
          <a:xfrm>
            <a:off x="578377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so"/>
              <a:t>Marja Huttunen</a:t>
            </a:r>
          </a:p>
        </p:txBody>
      </p:sp>
    </p:spTree>
    <p:extLst>
      <p:ext uri="{BB962C8B-B14F-4D97-AF65-F5344CB8AC3E}">
        <p14:creationId xmlns:p14="http://schemas.microsoft.com/office/powerpoint/2010/main" val="466951388"/>
      </p:ext>
    </p:extLst>
  </p:cSld>
  <p:clrMap bg1="dk1" tx1="lt1" bg2="dk2" tx2="lt2" accent1="accent1" accent2="accent2" accent3="accent3" accent4="accent4" accent5="accent5" accent6="accent6" hlink="hlink" folHlink="folHlink"/>
  <p:sldLayoutIdLst>
    <p:sldLayoutId id="2147483708" r:id="rId1"/>
    <p:sldLayoutId id="2147483710" r:id="rId2"/>
  </p:sldLayoutIdLst>
  <p:hf hdr="0" ftr="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ctr"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0" eaLnBrk="1" latinLnBrk="0" hangingPunct="1">
        <a:lnSpc>
          <a:spcPct val="100000"/>
        </a:lnSpc>
        <a:spcBef>
          <a:spcPts val="500"/>
        </a:spcBef>
        <a:buClr>
          <a:schemeClr val="tx1"/>
        </a:buClr>
        <a:buFont typeface="Courier New" panose="02070309020205020404" pitchFamily="49" charset="0"/>
        <a:buChar char="o"/>
        <a:defRPr sz="2400" kern="1200">
          <a:solidFill>
            <a:schemeClr val="tx1"/>
          </a:solidFill>
          <a:latin typeface="+mn-lt"/>
          <a:ea typeface="+mn-ea"/>
          <a:cs typeface="+mn-cs"/>
        </a:defRPr>
      </a:lvl2pPr>
      <a:lvl3pPr marL="1143000" indent="-228600" algn="ctr" defTabSz="914400" rtl="0" eaLnBrk="1" latinLnBrk="0" hangingPunct="1">
        <a:lnSpc>
          <a:spcPct val="100000"/>
        </a:lnSpc>
        <a:spcBef>
          <a:spcPts val="500"/>
        </a:spcBef>
        <a:buClr>
          <a:schemeClr val="tx1"/>
        </a:buClr>
        <a:buFont typeface="Wingdings" pitchFamily="2" charset="2"/>
        <a:buChar char="Ø"/>
        <a:defRPr sz="2000" kern="1200">
          <a:solidFill>
            <a:schemeClr val="tx1"/>
          </a:solidFill>
          <a:latin typeface="+mn-lt"/>
          <a:ea typeface="+mn-ea"/>
          <a:cs typeface="+mn-cs"/>
        </a:defRPr>
      </a:lvl3pPr>
      <a:lvl4pPr marL="1600200" indent="-228600" algn="ctr" defTabSz="914400" rtl="0" eaLnBrk="1" latinLnBrk="0" hangingPunct="1">
        <a:lnSpc>
          <a:spcPct val="100000"/>
        </a:lnSpc>
        <a:spcBef>
          <a:spcPts val="500"/>
        </a:spcBef>
        <a:buClr>
          <a:schemeClr val="tx1"/>
        </a:buClr>
        <a:buFont typeface="Helvetica" pitchFamily="2" charset="0"/>
        <a:buChar char="−"/>
        <a:defRPr sz="1800" kern="1200">
          <a:solidFill>
            <a:schemeClr val="tx1"/>
          </a:solidFill>
          <a:latin typeface="+mn-lt"/>
          <a:ea typeface="+mn-ea"/>
          <a:cs typeface="+mn-cs"/>
        </a:defRPr>
      </a:lvl4pPr>
      <a:lvl5pPr marL="2057400" indent="-228600" algn="ctr"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84EEB84-A5B0-1748-81A0-4D57AA8CB813}"/>
              </a:ext>
            </a:extLst>
          </p:cNvPr>
          <p:cNvSpPr>
            <a:spLocks noGrp="1"/>
          </p:cNvSpPr>
          <p:nvPr>
            <p:ph type="title"/>
          </p:nvPr>
        </p:nvSpPr>
        <p:spPr>
          <a:xfrm>
            <a:off x="2709332" y="799340"/>
            <a:ext cx="6581429"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pPr rtl="0"/>
            <a:r>
              <a:rPr lang="so"/>
              <a:t>Muokkaa ots. perustyyl. napsautt.</a:t>
            </a:r>
          </a:p>
        </p:txBody>
      </p:sp>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r>
              <a:rPr lang="fi-FI"/>
              <a:t>29.10.2024</a:t>
            </a:r>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3EE06F1-2D77-A44E-97FA-F679B9CB76D5}" type="slidenum">
              <a:rPr lang="fi-FI" smtClean="0"/>
              <a:t>‹#›</a:t>
            </a:fld>
            <a:endParaRPr lang="fi-FI"/>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p>
            <a:pPr rtl="0"/>
            <a:r>
              <a:rPr lang="so"/>
              <a:t>Muokkaa tekstin perustyylejä</a:t>
            </a:r>
          </a:p>
          <a:p>
            <a:pPr lvl="1" rtl="0"/>
            <a:r>
              <a:rPr lang="so"/>
              <a:t>toinen taso</a:t>
            </a:r>
          </a:p>
          <a:p>
            <a:pPr lvl="2" rtl="0"/>
            <a:r>
              <a:rPr lang="so"/>
              <a:t>kolmas taso</a:t>
            </a:r>
          </a:p>
          <a:p>
            <a:pPr lvl="3" rtl="0"/>
            <a:r>
              <a:rPr lang="so"/>
              <a:t>neljäs taso</a:t>
            </a:r>
          </a:p>
          <a:p>
            <a:pPr lvl="4" rtl="0"/>
            <a:r>
              <a:rPr lang="so"/>
              <a:t>viides taso</a:t>
            </a:r>
          </a:p>
        </p:txBody>
      </p:sp>
      <p:pic>
        <p:nvPicPr>
          <p:cNvPr id="9" name="Kuva 8" descr="Kuva, joka sisältää kohteen vesi, taivas, ulko, laiva&#10;&#10;&#10;&#10;Kuvaus luotu automaattisesti">
            <a:extLst>
              <a:ext uri="{FF2B5EF4-FFF2-40B4-BE49-F238E27FC236}">
                <a16:creationId xmlns:a16="http://schemas.microsoft.com/office/drawing/2014/main" id="{268E8F37-7507-F549-B55F-7DC5C605BBD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Alatunnisteen paikkamerkki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so"/>
              <a:t>Marja Huttunen</a:t>
            </a:r>
          </a:p>
        </p:txBody>
      </p:sp>
    </p:spTree>
    <p:extLst>
      <p:ext uri="{BB962C8B-B14F-4D97-AF65-F5344CB8AC3E}">
        <p14:creationId xmlns:p14="http://schemas.microsoft.com/office/powerpoint/2010/main" val="3369590949"/>
      </p:ext>
    </p:extLst>
  </p:cSld>
  <p:clrMap bg1="lt1" tx1="dk1" bg2="lt2" tx2="dk2" accent1="accent1" accent2="accent2" accent3="accent3" accent4="accent4" accent5="accent5" accent6="accent6" hlink="hlink" folHlink="folHlink"/>
  <p:sldLayoutIdLst>
    <p:sldLayoutId id="2147483706" r:id="rId1"/>
  </p:sldLayoutIdLst>
  <p:hf hdr="0" ftr="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Clr>
          <a:schemeClr val="accent2"/>
        </a:buClr>
        <a:buFont typeface="Courier New" panose="02070309020205020404" pitchFamily="49" charset="0"/>
        <a:buChar char="o"/>
        <a:defRPr sz="2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Clr>
          <a:schemeClr val="accent2"/>
        </a:buClr>
        <a:buFont typeface="Wingdings" pitchFamily="2" charset="2"/>
        <a:buChar char="Ø"/>
        <a:defRPr sz="20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Clr>
          <a:schemeClr val="accent2"/>
        </a:buClr>
        <a:buFont typeface="Helvetica" pitchFamily="2" charset="0"/>
        <a:buChar char="−"/>
        <a:defRPr sz="18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www.tredu.fi/hakijalle/koulutustarjonta/maahanmuuttajille/"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045812" y="1342148"/>
            <a:ext cx="10133710" cy="1068736"/>
          </a:xfrm>
        </p:spPr>
        <p:txBody>
          <a:bodyPr rtlCol="0"/>
          <a:lstStyle/>
          <a:p>
            <a:pPr rtl="0"/>
            <a:r>
              <a:rPr lang="so">
                <a:cs typeface="SenticoSansDT Bold"/>
              </a:rPr>
              <a:t>Waxbarashada dugsiga dhexe kaddib</a:t>
            </a:r>
            <a:endParaRPr lang="fi-FI"/>
          </a:p>
        </p:txBody>
      </p:sp>
      <p:sp>
        <p:nvSpPr>
          <p:cNvPr id="5" name="Tekstin paikkamerkki 4"/>
          <p:cNvSpPr>
            <a:spLocks noGrp="1"/>
          </p:cNvSpPr>
          <p:nvPr>
            <p:ph type="body" sz="quarter" idx="17"/>
          </p:nvPr>
        </p:nvSpPr>
        <p:spPr>
          <a:xfrm>
            <a:off x="3998115" y="5421310"/>
            <a:ext cx="4489179" cy="1118035"/>
          </a:xfrm>
        </p:spPr>
        <p:txBody>
          <a:bodyPr rtlCol="0"/>
          <a:lstStyle/>
          <a:p>
            <a:pPr rtl="0"/>
            <a:r>
              <a:rPr lang="so" dirty="0"/>
              <a:t>Sanna Tanni</a:t>
            </a:r>
          </a:p>
          <a:p>
            <a:pPr rtl="0"/>
            <a:r>
              <a:rPr lang="so" dirty="0"/>
              <a:t>Hagaha waxbarashada</a:t>
            </a:r>
          </a:p>
          <a:p>
            <a:pPr rtl="0"/>
            <a:r>
              <a:rPr lang="so" dirty="0"/>
              <a:t>sanna.tanni@tampere.fi</a:t>
            </a:r>
          </a:p>
        </p:txBody>
      </p:sp>
      <p:sp>
        <p:nvSpPr>
          <p:cNvPr id="7" name="Dian numeron paikkamerkki 6"/>
          <p:cNvSpPr>
            <a:spLocks noGrp="1"/>
          </p:cNvSpPr>
          <p:nvPr>
            <p:ph type="sldNum" sz="quarter" idx="4"/>
          </p:nvPr>
        </p:nvSpPr>
        <p:spPr>
          <a:xfrm>
            <a:off x="11057642" y="6356350"/>
            <a:ext cx="996306" cy="365125"/>
          </a:xfrm>
        </p:spPr>
        <p:txBody>
          <a:bodyPr rtlCol="0"/>
          <a:lstStyle/>
          <a:p>
            <a:pPr rtl="0"/>
            <a:endParaRPr lang="fi-FI">
              <a:ea typeface="Calibri"/>
              <a:cs typeface="Calibri"/>
            </a:endParaRPr>
          </a:p>
        </p:txBody>
      </p:sp>
      <p:sp>
        <p:nvSpPr>
          <p:cNvPr id="9" name="Otsikko 1"/>
          <p:cNvSpPr txBox="1">
            <a:spLocks/>
          </p:cNvSpPr>
          <p:nvPr/>
        </p:nvSpPr>
        <p:spPr>
          <a:xfrm>
            <a:off x="2982790" y="3012729"/>
            <a:ext cx="6097091" cy="822515"/>
          </a:xfrm>
          <a:prstGeom prst="rect">
            <a:avLst/>
          </a:prstGeom>
          <a:solidFill>
            <a:schemeClr val="accent2"/>
          </a:solidFill>
          <a:effectLst>
            <a:outerShdw blurRad="50800" dist="38100" dir="2700000" algn="tl" rotWithShape="0">
              <a:prstClr val="black">
                <a:alpha val="40000"/>
              </a:prstClr>
            </a:outerShdw>
          </a:effectLst>
        </p:spPr>
        <p:txBody>
          <a:bodyPr vert="horz" wrap="none" lIns="360000" tIns="72000" rIns="360000" bIns="72000" rtlCol="0" anchor="ctr">
            <a:spAutoFit/>
          </a:bodyPr>
          <a:lstStyle>
            <a:lvl1pPr algn="ctr" defTabSz="914400" rtl="0" eaLnBrk="1" latinLnBrk="0" hangingPunct="1">
              <a:lnSpc>
                <a:spcPct val="100000"/>
              </a:lnSpc>
              <a:spcBef>
                <a:spcPct val="0"/>
              </a:spcBef>
              <a:buNone/>
              <a:defRPr sz="6000" b="1" kern="1200">
                <a:solidFill>
                  <a:schemeClr val="tx1"/>
                </a:solidFill>
                <a:latin typeface="+mj-lt"/>
                <a:ea typeface="+mj-ea"/>
                <a:cs typeface="+mj-cs"/>
              </a:defRPr>
            </a:lvl1pPr>
          </a:lstStyle>
          <a:p>
            <a:pPr rtl="0"/>
            <a:r>
              <a:rPr sz="4400" dirty="0" err="1">
                <a:solidFill>
                  <a:schemeClr val="bg1"/>
                </a:solidFill>
              </a:rPr>
              <a:t>Codsashada</a:t>
            </a:r>
            <a:r>
              <a:rPr sz="4400" dirty="0">
                <a:solidFill>
                  <a:schemeClr val="bg1"/>
                </a:solidFill>
              </a:rPr>
              <a:t> </a:t>
            </a:r>
            <a:r>
              <a:rPr sz="4400" dirty="0" err="1">
                <a:solidFill>
                  <a:schemeClr val="bg1"/>
                </a:solidFill>
              </a:rPr>
              <a:t>guud</a:t>
            </a:r>
            <a:r>
              <a:rPr sz="4400" dirty="0">
                <a:solidFill>
                  <a:schemeClr val="bg1"/>
                </a:solidFill>
              </a:rPr>
              <a:t> 2025</a:t>
            </a:r>
            <a:endParaRPr lang="fi-FI" sz="2800" dirty="0">
              <a:solidFill>
                <a:schemeClr val="bg1"/>
              </a:solidFill>
              <a:cs typeface="Calibri"/>
            </a:endParaRPr>
          </a:p>
        </p:txBody>
      </p:sp>
      <p:sp>
        <p:nvSpPr>
          <p:cNvPr id="3" name="Päivämäärän paikkamerkki 2">
            <a:extLst>
              <a:ext uri="{FF2B5EF4-FFF2-40B4-BE49-F238E27FC236}">
                <a16:creationId xmlns:a16="http://schemas.microsoft.com/office/drawing/2014/main" id="{137FCEC3-FC2A-4FD9-8F18-08FAA24B331D}"/>
              </a:ext>
            </a:extLst>
          </p:cNvPr>
          <p:cNvSpPr>
            <a:spLocks noGrp="1"/>
          </p:cNvSpPr>
          <p:nvPr>
            <p:ph type="dt" sz="half" idx="2"/>
          </p:nvPr>
        </p:nvSpPr>
        <p:spPr/>
        <p:txBody>
          <a:bodyPr rtlCol="0"/>
          <a:lstStyle/>
          <a:p>
            <a:pPr rtl="0"/>
            <a:r>
              <a:rPr lang="fi-FI"/>
              <a:t>29.10.2024</a:t>
            </a:r>
          </a:p>
        </p:txBody>
      </p:sp>
    </p:spTree>
    <p:extLst>
      <p:ext uri="{BB962C8B-B14F-4D97-AF65-F5344CB8AC3E}">
        <p14:creationId xmlns:p14="http://schemas.microsoft.com/office/powerpoint/2010/main" val="2088682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5265A7-7D86-411B-9A2A-F479C3A3F8A1}"/>
              </a:ext>
            </a:extLst>
          </p:cNvPr>
          <p:cNvSpPr>
            <a:spLocks noGrp="1"/>
          </p:cNvSpPr>
          <p:nvPr>
            <p:ph type="title"/>
          </p:nvPr>
        </p:nvSpPr>
        <p:spPr/>
        <p:txBody>
          <a:bodyPr rtlCol="0"/>
          <a:lstStyle/>
          <a:p>
            <a:pPr rtl="0"/>
            <a:r>
              <a:rPr lang="so" dirty="0">
                <a:solidFill>
                  <a:schemeClr val="tx1"/>
                </a:solidFill>
              </a:rPr>
              <a:t>Labo shahaado</a:t>
            </a:r>
          </a:p>
        </p:txBody>
      </p:sp>
      <p:sp>
        <p:nvSpPr>
          <p:cNvPr id="4" name="Sisällön paikkamerkki 3">
            <a:extLst>
              <a:ext uri="{FF2B5EF4-FFF2-40B4-BE49-F238E27FC236}">
                <a16:creationId xmlns:a16="http://schemas.microsoft.com/office/drawing/2014/main" id="{01082B99-DA42-47F9-B001-2069DC4A44C1}"/>
              </a:ext>
            </a:extLst>
          </p:cNvPr>
          <p:cNvSpPr>
            <a:spLocks noGrp="1"/>
          </p:cNvSpPr>
          <p:nvPr>
            <p:ph sz="half" idx="2"/>
          </p:nvPr>
        </p:nvSpPr>
        <p:spPr>
          <a:xfrm>
            <a:off x="761999" y="1694229"/>
            <a:ext cx="10867505" cy="3951288"/>
          </a:xfrm>
        </p:spPr>
        <p:txBody>
          <a:bodyPr vert="horz" lIns="91440" tIns="45720" rIns="91440" bIns="45720" rtlCol="0" anchor="t">
            <a:normAutofit fontScale="92500" lnSpcReduction="20000"/>
          </a:bodyPr>
          <a:lstStyle/>
          <a:p>
            <a:pPr algn="l" rtl="0"/>
            <a:r>
              <a:rPr lang="so" sz="2200" dirty="0">
                <a:solidFill>
                  <a:schemeClr val="tx1"/>
                </a:solidFill>
                <a:cs typeface="Calibri"/>
              </a:rPr>
              <a:t>Waa suurtagal in la isku daro barashada dugsiyada xirfadaha iyo dugsiga sare oo laysla dhigtaa shahaadiiyinkooda. </a:t>
            </a:r>
          </a:p>
          <a:p>
            <a:pPr algn="l" rtl="0"/>
            <a:r>
              <a:rPr lang="so" sz="2200" dirty="0">
                <a:solidFill>
                  <a:schemeClr val="tx1"/>
                </a:solidFill>
                <a:cs typeface="Calibri"/>
              </a:rPr>
              <a:t>Codsiga dugsiyada xirfadda kadib waa suurtagal in aad codsataa barashada maadooyinka dugsiga sare. </a:t>
            </a:r>
          </a:p>
          <a:p>
            <a:pPr algn="l" rtl="0"/>
            <a:r>
              <a:rPr lang="so" sz="2200" dirty="0">
                <a:solidFill>
                  <a:schemeClr val="tx1"/>
                </a:solidFill>
                <a:ea typeface="+mn-lt"/>
                <a:cs typeface="+mn-lt"/>
              </a:rPr>
              <a:t>Shuruuda ayaa ah in ardayga bilaabaya dugsiga sare uu ugu yaraan buundada 7 ka wataa maadooyinka luqadda hooyo, ingiriisida iyo xisaabta iyo celcelis ahaan ugu yaraan 7 maadooyinka qoraalka ah.</a:t>
            </a:r>
            <a:endParaRPr lang="fi-FI" sz="2200" dirty="0">
              <a:solidFill>
                <a:schemeClr val="tx1"/>
              </a:solidFill>
              <a:ea typeface="Calibri" panose="020F0502020204030204"/>
              <a:cs typeface="Calibri" panose="020F0502020204030204"/>
            </a:endParaRPr>
          </a:p>
          <a:p>
            <a:pPr algn="l" rtl="0"/>
            <a:r>
              <a:rPr lang="so" sz="2200" dirty="0">
                <a:solidFill>
                  <a:schemeClr val="tx1"/>
                </a:solidFill>
                <a:cs typeface="Calibri"/>
              </a:rPr>
              <a:t>Waxaa la baranayaa 5 maadooyinka dugsiga sare  – Fiiro gaar ah! Barashada labo shahaado maadooyinka sugsiga sare waa kuwo laguu qorsheeyey (ma ah kuwo aad iskaa u dooraneysid)</a:t>
            </a:r>
          </a:p>
          <a:p>
            <a:pPr algn="l" rtl="0"/>
            <a:r>
              <a:rPr lang="so" sz="2200" dirty="0">
                <a:solidFill>
                  <a:schemeClr val="tx1"/>
                </a:solidFill>
                <a:cs typeface="Calibri"/>
              </a:rPr>
              <a:t>Waxa ku haboontahay dhalinyarka dugsi xirfadeed la og yahay jecelna maaddooyinka akhriska ah.</a:t>
            </a:r>
            <a:endParaRPr lang="fi-FI" sz="2200" dirty="0">
              <a:solidFill>
                <a:schemeClr val="tx1"/>
              </a:solidFill>
            </a:endParaRPr>
          </a:p>
          <a:p>
            <a:pPr algn="l" rtl="0">
              <a:buFont typeface="Arial"/>
              <a:buChar char="•"/>
            </a:pPr>
            <a:r>
              <a:rPr lang="so" sz="2200" dirty="0">
                <a:solidFill>
                  <a:schemeClr val="tx1"/>
                </a:solidFill>
                <a:ea typeface="+mn-lt"/>
                <a:cs typeface="+mn-lt"/>
              </a:rPr>
              <a:t>Dhalinyarku waxa uu ka qalin jabinayaa dugsiga xirfadda waxa uuna isla markaas helayaa shahaadada dugsiga sare.</a:t>
            </a:r>
            <a:endParaRPr lang="en-US" sz="2200" dirty="0">
              <a:solidFill>
                <a:schemeClr val="tx1"/>
              </a:solidFill>
              <a:ea typeface="+mn-lt"/>
              <a:cs typeface="+mn-lt"/>
            </a:endParaRPr>
          </a:p>
          <a:p>
            <a:pPr marL="0" indent="0" rtl="0">
              <a:buNone/>
            </a:pPr>
            <a:endParaRPr lang="fi-FI" dirty="0">
              <a:cs typeface="Calibri"/>
            </a:endParaRPr>
          </a:p>
        </p:txBody>
      </p:sp>
      <p:sp>
        <p:nvSpPr>
          <p:cNvPr id="9" name="Dian numeron paikkamerkki 8">
            <a:extLst>
              <a:ext uri="{FF2B5EF4-FFF2-40B4-BE49-F238E27FC236}">
                <a16:creationId xmlns:a16="http://schemas.microsoft.com/office/drawing/2014/main" id="{526952E7-F4B0-4D87-8657-AA09D1820052}"/>
              </a:ext>
            </a:extLst>
          </p:cNvPr>
          <p:cNvSpPr>
            <a:spLocks noGrp="1"/>
          </p:cNvSpPr>
          <p:nvPr>
            <p:ph type="sldNum" sz="quarter" idx="12"/>
          </p:nvPr>
        </p:nvSpPr>
        <p:spPr/>
        <p:txBody>
          <a:bodyPr rtlCol="0"/>
          <a:lstStyle/>
          <a:p>
            <a:pPr rtl="0">
              <a:defRPr/>
            </a:pPr>
            <a:fld id="{4518B5BA-C396-4E8B-A206-E8C8F3571B64}" type="slidenum">
              <a:rPr lang="fi-FI" altLang="en-US" smtClean="0"/>
              <a:pPr>
                <a:defRPr/>
              </a:pPr>
              <a:t>10</a:t>
            </a:fld>
            <a:endParaRPr lang="fi-FI" altLang="en-US"/>
          </a:p>
        </p:txBody>
      </p:sp>
      <p:sp>
        <p:nvSpPr>
          <p:cNvPr id="3" name="Päivämäärän paikkamerkki 2">
            <a:extLst>
              <a:ext uri="{FF2B5EF4-FFF2-40B4-BE49-F238E27FC236}">
                <a16:creationId xmlns:a16="http://schemas.microsoft.com/office/drawing/2014/main" id="{E0837F69-B8B8-4C39-AEFB-D1330ABB1D4F}"/>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4274464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1">
            <a:extLst>
              <a:ext uri="{FF2B5EF4-FFF2-40B4-BE49-F238E27FC236}">
                <a16:creationId xmlns:a16="http://schemas.microsoft.com/office/drawing/2014/main" id="{C70720AF-7CCA-4847-9DA6-47E26742FE7A}"/>
              </a:ext>
            </a:extLst>
          </p:cNvPr>
          <p:cNvSpPr>
            <a:spLocks noGrp="1"/>
          </p:cNvSpPr>
          <p:nvPr>
            <p:ph type="title"/>
          </p:nvPr>
        </p:nvSpPr>
        <p:spPr>
          <a:xfrm>
            <a:off x="1097280" y="274639"/>
            <a:ext cx="9113520" cy="809625"/>
          </a:xfrm>
        </p:spPr>
        <p:txBody>
          <a:bodyPr rtlCol="0">
            <a:noAutofit/>
          </a:bodyPr>
          <a:lstStyle/>
          <a:p>
            <a:pPr rtl="0"/>
            <a:r>
              <a:rPr lang="so" sz="3600" dirty="0">
                <a:solidFill>
                  <a:schemeClr val="tx1"/>
                </a:solidFill>
              </a:rPr>
              <a:t>Waxbarashada aasaaiga ee dadka waaweyn</a:t>
            </a:r>
          </a:p>
        </p:txBody>
      </p:sp>
      <p:sp>
        <p:nvSpPr>
          <p:cNvPr id="21507" name="Sisällön paikkamerkki 2">
            <a:extLst>
              <a:ext uri="{FF2B5EF4-FFF2-40B4-BE49-F238E27FC236}">
                <a16:creationId xmlns:a16="http://schemas.microsoft.com/office/drawing/2014/main" id="{6F35146F-E23D-4F08-B2B2-A994646A117D}"/>
              </a:ext>
            </a:extLst>
          </p:cNvPr>
          <p:cNvSpPr>
            <a:spLocks noGrp="1"/>
          </p:cNvSpPr>
          <p:nvPr>
            <p:ph idx="1"/>
          </p:nvPr>
        </p:nvSpPr>
        <p:spPr>
          <a:xfrm>
            <a:off x="859765" y="1492585"/>
            <a:ext cx="10769739" cy="4583112"/>
          </a:xfrm>
        </p:spPr>
        <p:txBody>
          <a:bodyPr vert="horz" lIns="91440" tIns="45720" rIns="91440" bIns="45720" rtlCol="0" anchor="t">
            <a:normAutofit/>
          </a:bodyPr>
          <a:lstStyle/>
          <a:p>
            <a:pPr algn="l" rtl="0"/>
            <a:r>
              <a:rPr lang="so" sz="2400" dirty="0">
                <a:solidFill>
                  <a:schemeClr val="tx1"/>
                </a:solidFill>
              </a:rPr>
              <a:t>Waxbarashada aasaasiga dadka waaweyn waxaa laga qaban qaabinayaa Tredun qaybta Santalahdentie  </a:t>
            </a:r>
          </a:p>
          <a:p>
            <a:pPr algn="l" rtl="0"/>
            <a:r>
              <a:rPr lang="so" sz="2400" dirty="0">
                <a:solidFill>
                  <a:schemeClr val="tx1"/>
                </a:solidFill>
              </a:rPr>
              <a:t>Waxaa loogu talagalay dhalinyarka, oo aan heysan shahaadada dugsiga dhexe</a:t>
            </a:r>
          </a:p>
          <a:p>
            <a:pPr algn="l" rtl="0"/>
            <a:r>
              <a:rPr lang="so" sz="2400" dirty="0">
                <a:solidFill>
                  <a:schemeClr val="tx1"/>
                </a:solidFill>
              </a:rPr>
              <a:t>Waxaa wax labartaa maalintii </a:t>
            </a:r>
          </a:p>
          <a:p>
            <a:pPr algn="l" rtl="0"/>
            <a:r>
              <a:rPr lang="so" sz="2400" dirty="0">
                <a:solidFill>
                  <a:schemeClr val="tx1"/>
                </a:solidFill>
              </a:rPr>
              <a:t>Waxaa waxbarashada ku jira maadooyinka aasaasiga ee dugsiga dhexe, koorasyadii aad horey usoo baratay waa laguu qiimeynayaa</a:t>
            </a:r>
          </a:p>
          <a:p>
            <a:pPr algn="l" rtl="0"/>
            <a:r>
              <a:rPr lang="so" sz="2400" dirty="0">
                <a:solidFill>
                  <a:schemeClr val="tx1"/>
                </a:solidFill>
              </a:rPr>
              <a:t>Hadafka ama ujeedadu waa in la qaato shahaadada dugsiga dhexe</a:t>
            </a:r>
          </a:p>
          <a:p>
            <a:pPr algn="l" rtl="0"/>
            <a:r>
              <a:rPr lang="so" sz="2400" dirty="0">
                <a:solidFill>
                  <a:schemeClr val="tx1"/>
                </a:solidFill>
              </a:rPr>
              <a:t>Warbixin dheeraad ah waxaa kusiinaya , waxbarasho ku hagaha Tredu Tarja Kyttälä, tarja.kyttala@tampere.fi tal.0400 562120</a:t>
            </a:r>
          </a:p>
          <a:p>
            <a:pPr rtl="0"/>
            <a:endParaRPr lang="fi-FI" altLang="fi-FI" dirty="0"/>
          </a:p>
        </p:txBody>
      </p:sp>
      <mc:AlternateContent xmlns:mc="http://schemas.openxmlformats.org/markup-compatibility/2006" xmlns:p14="http://schemas.microsoft.com/office/powerpoint/2010/main">
        <mc:Choice Requires="p14">
          <p:contentPart p14:bwMode="auto" r:id="rId2">
            <p14:nvContentPartPr>
              <p14:cNvPr id="6" name="Käsinkirjoitus 5">
                <a:extLst>
                  <a:ext uri="{FF2B5EF4-FFF2-40B4-BE49-F238E27FC236}">
                    <a16:creationId xmlns:a16="http://schemas.microsoft.com/office/drawing/2014/main" id="{8D02D307-0F2C-453C-BF87-416132CEDB5A}"/>
                  </a:ext>
                </a:extLst>
              </p14:cNvPr>
              <p14:cNvContentPartPr/>
              <p14:nvPr/>
            </p14:nvContentPartPr>
            <p14:xfrm>
              <a:off x="4793776" y="5345373"/>
              <a:ext cx="19049" cy="19049"/>
            </p14:xfrm>
          </p:contentPart>
        </mc:Choice>
        <mc:Fallback xmlns="">
          <p:pic>
            <p:nvPicPr>
              <p:cNvPr id="6" name="Käsinkirjoitus 5">
                <a:extLst>
                  <a:ext uri="{FF2B5EF4-FFF2-40B4-BE49-F238E27FC236}">
                    <a16:creationId xmlns:a16="http://schemas.microsoft.com/office/drawing/2014/main" id="{8D02D307-0F2C-453C-BF87-416132CEDB5A}"/>
                  </a:ext>
                </a:extLst>
              </p:cNvPr>
              <p:cNvPicPr/>
              <p:nvPr/>
            </p:nvPicPr>
            <p:blipFill>
              <a:blip r:embed="rId3"/>
              <a:stretch>
                <a:fillRect/>
              </a:stretch>
            </p:blipFill>
            <p:spPr>
              <a:xfrm>
                <a:off x="3841326" y="4392923"/>
                <a:ext cx="1904900" cy="1904900"/>
              </a:xfrm>
              <a:prstGeom prst="rect">
                <a:avLst/>
              </a:prstGeom>
            </p:spPr>
          </p:pic>
        </mc:Fallback>
      </mc:AlternateContent>
      <p:sp>
        <p:nvSpPr>
          <p:cNvPr id="2" name="Dian numeron paikkamerkki 1">
            <a:extLst>
              <a:ext uri="{FF2B5EF4-FFF2-40B4-BE49-F238E27FC236}">
                <a16:creationId xmlns:a16="http://schemas.microsoft.com/office/drawing/2014/main" id="{DB29C99D-23D2-48F0-AB4A-F8812379EC0A}"/>
              </a:ext>
            </a:extLst>
          </p:cNvPr>
          <p:cNvSpPr>
            <a:spLocks noGrp="1"/>
          </p:cNvSpPr>
          <p:nvPr>
            <p:ph type="sldNum" sz="quarter" idx="12"/>
          </p:nvPr>
        </p:nvSpPr>
        <p:spPr/>
        <p:txBody>
          <a:bodyPr rtlCol="0"/>
          <a:lstStyle/>
          <a:p>
            <a:pPr rtl="0">
              <a:defRPr/>
            </a:pPr>
            <a:fld id="{C58516A4-B3D5-46CE-B9DB-4ADC2840B5F4}" type="slidenum">
              <a:rPr lang="fi-FI" altLang="en-US" smtClean="0"/>
              <a:pPr>
                <a:defRPr/>
              </a:pPr>
              <a:t>11</a:t>
            </a:fld>
            <a:endParaRPr lang="fi-FI" altLang="en-US"/>
          </a:p>
        </p:txBody>
      </p:sp>
      <p:sp>
        <p:nvSpPr>
          <p:cNvPr id="3" name="Päivämäärän paikkamerkki 2">
            <a:extLst>
              <a:ext uri="{FF2B5EF4-FFF2-40B4-BE49-F238E27FC236}">
                <a16:creationId xmlns:a16="http://schemas.microsoft.com/office/drawing/2014/main" id="{55A820B2-7A41-49A5-B144-655E714C6944}"/>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2967202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56CC96-19E9-4D8D-85E6-3F69A9521F76}"/>
              </a:ext>
            </a:extLst>
          </p:cNvPr>
          <p:cNvSpPr>
            <a:spLocks noGrp="1"/>
          </p:cNvSpPr>
          <p:nvPr>
            <p:ph type="title"/>
          </p:nvPr>
        </p:nvSpPr>
        <p:spPr>
          <a:xfrm>
            <a:off x="838200" y="181511"/>
            <a:ext cx="10515600" cy="1325563"/>
          </a:xfrm>
        </p:spPr>
        <p:txBody>
          <a:bodyPr rtlCol="0">
            <a:noAutofit/>
          </a:bodyPr>
          <a:lstStyle/>
          <a:p>
            <a:pPr rtl="0"/>
            <a:r>
              <a:rPr lang="so" sz="3200" dirty="0">
                <a:solidFill>
                  <a:schemeClr val="tx1"/>
                </a:solidFill>
              </a:rPr>
              <a:t>TUVA: dugsiga ku diyaarinta waxbarashada shahaadada leh </a:t>
            </a:r>
            <a:br>
              <a:rPr lang="fi-FI" sz="3200" dirty="0">
                <a:solidFill>
                  <a:schemeClr val="tx1"/>
                </a:solidFill>
              </a:rPr>
            </a:br>
            <a:endParaRPr lang="fi-FI" sz="3200" dirty="0">
              <a:solidFill>
                <a:schemeClr val="tx1"/>
              </a:solidFill>
            </a:endParaRPr>
          </a:p>
        </p:txBody>
      </p:sp>
      <p:sp>
        <p:nvSpPr>
          <p:cNvPr id="3" name="Sisällön paikkamerkki 2">
            <a:extLst>
              <a:ext uri="{FF2B5EF4-FFF2-40B4-BE49-F238E27FC236}">
                <a16:creationId xmlns:a16="http://schemas.microsoft.com/office/drawing/2014/main" id="{2BE4E5B7-2C17-4ADD-B963-5EA690D85776}"/>
              </a:ext>
            </a:extLst>
          </p:cNvPr>
          <p:cNvSpPr>
            <a:spLocks noGrp="1"/>
          </p:cNvSpPr>
          <p:nvPr>
            <p:ph idx="1"/>
          </p:nvPr>
        </p:nvSpPr>
        <p:spPr>
          <a:xfrm>
            <a:off x="591239" y="1499212"/>
            <a:ext cx="11275763" cy="4756149"/>
          </a:xfrm>
        </p:spPr>
        <p:txBody>
          <a:bodyPr vert="horz" lIns="91440" tIns="45720" rIns="91440" bIns="45720" rtlCol="0" anchor="t">
            <a:normAutofit fontScale="77500" lnSpcReduction="20000"/>
          </a:bodyPr>
          <a:lstStyle/>
          <a:p>
            <a:pPr algn="l" rtl="0"/>
            <a:r>
              <a:rPr lang="so" dirty="0">
                <a:solidFill>
                  <a:schemeClr val="tx1"/>
                </a:solidFill>
                <a:ea typeface="+mn-lt"/>
                <a:cs typeface="+mn-lt"/>
              </a:rPr>
              <a:t>TUVA waxaa loogu talagalay dhaliyarada iyo dadka waaweyn ee soo dhigtay dugsiga dhexe ama waxbarashada u dhiganta</a:t>
            </a:r>
          </a:p>
          <a:p>
            <a:pPr algn="l" rtl="0"/>
            <a:r>
              <a:rPr lang="so" dirty="0">
                <a:solidFill>
                  <a:schemeClr val="tx1"/>
                </a:solidFill>
                <a:ea typeface="+mn-lt"/>
                <a:cs typeface="+mn-lt"/>
              </a:rPr>
              <a:t>Arday kasta waxa loo sameeyaa HOKS, tusaale ahaan qorshe waxbarasho shakhsi ah, kaas oo tilmaamaya halka ay waxbarashada TUVA diiradda saarayaan = qof kastaa ma barto wax walba.</a:t>
            </a:r>
          </a:p>
          <a:p>
            <a:pPr algn="l" rtl="0"/>
            <a:r>
              <a:rPr lang="so" dirty="0">
                <a:solidFill>
                  <a:schemeClr val="tx1"/>
                </a:solidFill>
                <a:ea typeface="+mn-lt"/>
                <a:cs typeface="+mn-lt"/>
              </a:rPr>
              <a:t>TUVA, waxaa lagu tababartaa inaad aado dugsiga, maaraynta wakhtiga iyo xirfadaha maalinlaha ah, waxaad baranaysaa tababaro iyo xirfado kala duwan, waxaadna aadaysaa goobo shaqo. </a:t>
            </a:r>
            <a:endParaRPr lang="fi-FI" dirty="0">
              <a:solidFill>
                <a:schemeClr val="tx1"/>
              </a:solidFill>
              <a:ea typeface="Calibri"/>
              <a:cs typeface="Calibri"/>
            </a:endParaRPr>
          </a:p>
          <a:p>
            <a:pPr algn="l" rtl="0"/>
            <a:r>
              <a:rPr lang="so" dirty="0">
                <a:solidFill>
                  <a:schemeClr val="tx1"/>
                </a:solidFill>
              </a:rPr>
              <a:t>TUVA- waxbarashadeeda waxaa lagugu diyaarinayaa dugsiyada xirfadaha iyo dugsiga sare sidii aad u dhigan lahay waxbarashadiisa. </a:t>
            </a:r>
            <a:endParaRPr lang="fi-FI" dirty="0">
              <a:solidFill>
                <a:schemeClr val="tx1"/>
              </a:solidFill>
              <a:ea typeface="Calibri"/>
              <a:cs typeface="Calibri"/>
            </a:endParaRPr>
          </a:p>
          <a:p>
            <a:pPr algn="l" rtl="0"/>
            <a:r>
              <a:rPr lang="so" dirty="0">
                <a:solidFill>
                  <a:schemeClr val="tx1"/>
                </a:solidFill>
              </a:rPr>
              <a:t>Waxbarashada TUVA maadooyinka lagu qaato dugsiga hoose-dhexe waa lagu soo celceliyaa, waxaana jirta fursad lagu kordhinayo buundooyinka waxbarashada aasaasiga ah (marka shahaadadu ay ka socoto Finland), xoojinta xirfadaha luqadda Finnish-ka iyo xoojinta u diyaargarowga waxbarashada sare. </a:t>
            </a:r>
            <a:endParaRPr lang="fi-FI" dirty="0">
              <a:solidFill>
                <a:schemeClr val="tx1"/>
              </a:solidFill>
              <a:cs typeface="Calibri"/>
            </a:endParaRPr>
          </a:p>
          <a:p>
            <a:pPr algn="l" rtl="0"/>
            <a:r>
              <a:rPr lang="so" dirty="0">
                <a:solidFill>
                  <a:schemeClr val="tx1"/>
                </a:solidFill>
              </a:rPr>
              <a:t>TUVA- waxbarashadeeda waxa ay qaadanaysaa ugu badnaan hal sano. </a:t>
            </a:r>
            <a:endParaRPr lang="fi-FI" dirty="0">
              <a:solidFill>
                <a:schemeClr val="tx1"/>
              </a:solidFill>
              <a:cs typeface="Calibri"/>
            </a:endParaRPr>
          </a:p>
          <a:p>
            <a:pPr marL="0" indent="0" algn="l" rtl="0">
              <a:buNone/>
            </a:pPr>
            <a:endParaRPr lang="fi-FI" dirty="0">
              <a:solidFill>
                <a:schemeClr val="tx1"/>
              </a:solidFill>
              <a:ea typeface="Calibri"/>
              <a:cs typeface="Calibri"/>
            </a:endParaRPr>
          </a:p>
          <a:p>
            <a:pPr marL="0" indent="0" algn="l" rtl="0">
              <a:buNone/>
            </a:pPr>
            <a:endParaRPr lang="fi-FI" dirty="0"/>
          </a:p>
          <a:p>
            <a:pPr marL="0" indent="0" rtl="0">
              <a:buNone/>
            </a:pPr>
            <a:endParaRPr lang="fi-FI" dirty="0">
              <a:solidFill>
                <a:srgbClr val="00B050"/>
              </a:solidFill>
              <a:cs typeface="Calibri"/>
            </a:endParaRPr>
          </a:p>
        </p:txBody>
      </p:sp>
      <p:sp>
        <p:nvSpPr>
          <p:cNvPr id="6" name="Dian numeron paikkamerkki 5">
            <a:extLst>
              <a:ext uri="{FF2B5EF4-FFF2-40B4-BE49-F238E27FC236}">
                <a16:creationId xmlns:a16="http://schemas.microsoft.com/office/drawing/2014/main" id="{8AF84AE6-473F-4EA5-9B3A-12E4CD2B2FF9}"/>
              </a:ext>
            </a:extLst>
          </p:cNvPr>
          <p:cNvSpPr>
            <a:spLocks noGrp="1"/>
          </p:cNvSpPr>
          <p:nvPr>
            <p:ph type="sldNum" sz="quarter" idx="12"/>
          </p:nvPr>
        </p:nvSpPr>
        <p:spPr/>
        <p:txBody>
          <a:bodyPr rtlCol="0"/>
          <a:lstStyle/>
          <a:p>
            <a:pPr rtl="0">
              <a:defRPr/>
            </a:pPr>
            <a:fld id="{C58516A4-B3D5-46CE-B9DB-4ADC2840B5F4}" type="slidenum">
              <a:rPr lang="fi-FI" altLang="en-US" smtClean="0"/>
              <a:pPr>
                <a:defRPr/>
              </a:pPr>
              <a:t>12</a:t>
            </a:fld>
            <a:endParaRPr lang="fi-FI" altLang="en-US"/>
          </a:p>
        </p:txBody>
      </p:sp>
      <p:sp>
        <p:nvSpPr>
          <p:cNvPr id="5" name="Päivämäärän paikkamerkki 4">
            <a:extLst>
              <a:ext uri="{FF2B5EF4-FFF2-40B4-BE49-F238E27FC236}">
                <a16:creationId xmlns:a16="http://schemas.microsoft.com/office/drawing/2014/main" id="{253978E9-0F97-4CEC-87D3-9354BD26E55C}"/>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3473534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56CC96-19E9-4D8D-85E6-3F69A9521F76}"/>
              </a:ext>
            </a:extLst>
          </p:cNvPr>
          <p:cNvSpPr>
            <a:spLocks noGrp="1"/>
          </p:cNvSpPr>
          <p:nvPr>
            <p:ph type="title"/>
          </p:nvPr>
        </p:nvSpPr>
        <p:spPr>
          <a:xfrm>
            <a:off x="838200" y="144788"/>
            <a:ext cx="10515600" cy="1325563"/>
          </a:xfrm>
        </p:spPr>
        <p:txBody>
          <a:bodyPr rtlCol="0">
            <a:normAutofit/>
          </a:bodyPr>
          <a:lstStyle/>
          <a:p>
            <a:pPr rtl="0"/>
            <a:r>
              <a:rPr lang="so" sz="3200" dirty="0">
                <a:solidFill>
                  <a:schemeClr val="tx1"/>
                </a:solidFill>
              </a:rPr>
              <a:t>TUVA: dugsiga ku diyaarinta waxbarashada shahaadada leh</a:t>
            </a:r>
          </a:p>
        </p:txBody>
      </p:sp>
      <p:sp>
        <p:nvSpPr>
          <p:cNvPr id="3" name="Sisällön paikkamerkki 2">
            <a:extLst>
              <a:ext uri="{FF2B5EF4-FFF2-40B4-BE49-F238E27FC236}">
                <a16:creationId xmlns:a16="http://schemas.microsoft.com/office/drawing/2014/main" id="{2BE4E5B7-2C17-4ADD-B963-5EA690D85776}"/>
              </a:ext>
            </a:extLst>
          </p:cNvPr>
          <p:cNvSpPr>
            <a:spLocks noGrp="1"/>
          </p:cNvSpPr>
          <p:nvPr>
            <p:ph idx="1"/>
          </p:nvPr>
        </p:nvSpPr>
        <p:spPr>
          <a:xfrm>
            <a:off x="609600" y="1616444"/>
            <a:ext cx="11009522" cy="4998144"/>
          </a:xfrm>
        </p:spPr>
        <p:txBody>
          <a:bodyPr vert="horz" lIns="91440" tIns="45720" rIns="91440" bIns="45720" rtlCol="0" anchor="t">
            <a:normAutofit fontScale="85000" lnSpcReduction="20000"/>
          </a:bodyPr>
          <a:lstStyle/>
          <a:p>
            <a:pPr algn="l" rtl="0"/>
            <a:r>
              <a:rPr lang="so" dirty="0">
                <a:solidFill>
                  <a:schemeClr val="tx1"/>
                </a:solidFill>
              </a:rPr>
              <a:t>Waxaad codsan kartaa codsashada guud ama codsashada joogtaha ah ee sanadka oo dhan</a:t>
            </a:r>
            <a:endParaRPr lang="en-US" dirty="0">
              <a:solidFill>
                <a:schemeClr val="tx1"/>
              </a:solidFill>
            </a:endParaRPr>
          </a:p>
          <a:p>
            <a:pPr algn="l" rtl="0"/>
            <a:r>
              <a:rPr lang="so" dirty="0">
                <a:solidFill>
                  <a:schemeClr val="tx1"/>
                </a:solidFill>
              </a:rPr>
              <a:t>Shuruudaha waa in aad haysataa shahaadada dugsiga dhexe ama waxbarasho u dhiganta, qafka luuqadda ajaanibka ahna waa in luuqadda finishka ahaataa A2.1 </a:t>
            </a:r>
            <a:endParaRPr lang="fi-FI" dirty="0">
              <a:solidFill>
                <a:schemeClr val="tx1"/>
              </a:solidFill>
              <a:ea typeface="Calibri"/>
              <a:cs typeface="Calibri"/>
            </a:endParaRPr>
          </a:p>
          <a:p>
            <a:pPr algn="l" rtl="0"/>
            <a:r>
              <a:rPr lang="so" b="1" dirty="0">
                <a:solidFill>
                  <a:schemeClr val="tx1"/>
                </a:solidFill>
              </a:rPr>
              <a:t>Tredu: TUVA Tampere</a:t>
            </a:r>
            <a:endParaRPr lang="fi-FI" b="1" dirty="0">
              <a:solidFill>
                <a:schemeClr val="tx1"/>
              </a:solidFill>
            </a:endParaRPr>
          </a:p>
          <a:p>
            <a:pPr lvl="1" algn="l" rtl="0"/>
            <a:r>
              <a:rPr lang="so" b="1" dirty="0">
                <a:solidFill>
                  <a:schemeClr val="tx1"/>
                </a:solidFill>
                <a:ea typeface="Calibri"/>
                <a:cs typeface="Calibri"/>
              </a:rPr>
              <a:t>Qoobaha codsiga ee dadka luqadaha kale ku hadla: Hepolamminkatu iyo Santalahdentie iyo dugsiga sare ee Pyynikki</a:t>
            </a:r>
            <a:endParaRPr lang="fi-FI" b="1" dirty="0">
              <a:solidFill>
                <a:schemeClr val="tx1"/>
              </a:solidFill>
            </a:endParaRPr>
          </a:p>
          <a:p>
            <a:pPr lvl="1" algn="l" rtl="0"/>
            <a:r>
              <a:rPr dirty="0" err="1">
                <a:solidFill>
                  <a:schemeClr val="tx1"/>
                </a:solidFill>
              </a:rPr>
              <a:t>Dugsiga</a:t>
            </a:r>
            <a:r>
              <a:rPr dirty="0">
                <a:solidFill>
                  <a:schemeClr val="tx1"/>
                </a:solidFill>
              </a:rPr>
              <a:t> </a:t>
            </a:r>
            <a:r>
              <a:rPr dirty="0" err="1">
                <a:solidFill>
                  <a:schemeClr val="tx1"/>
                </a:solidFill>
              </a:rPr>
              <a:t>sare</a:t>
            </a:r>
            <a:r>
              <a:rPr dirty="0">
                <a:solidFill>
                  <a:schemeClr val="tx1"/>
                </a:solidFill>
              </a:rPr>
              <a:t> </a:t>
            </a:r>
            <a:r>
              <a:rPr dirty="0" err="1">
                <a:solidFill>
                  <a:schemeClr val="tx1"/>
                </a:solidFill>
              </a:rPr>
              <a:t>ee</a:t>
            </a:r>
            <a:r>
              <a:rPr dirty="0">
                <a:solidFill>
                  <a:schemeClr val="tx1"/>
                </a:solidFill>
              </a:rPr>
              <a:t> </a:t>
            </a:r>
            <a:r>
              <a:rPr dirty="0" err="1">
                <a:solidFill>
                  <a:schemeClr val="tx1"/>
                </a:solidFill>
              </a:rPr>
              <a:t>Pyynikki</a:t>
            </a:r>
            <a:r>
              <a:rPr dirty="0">
                <a:solidFill>
                  <a:schemeClr val="tx1"/>
                </a:solidFill>
              </a:rPr>
              <a:t> (</a:t>
            </a:r>
            <a:r>
              <a:rPr dirty="0" err="1">
                <a:solidFill>
                  <a:schemeClr val="tx1"/>
                </a:solidFill>
              </a:rPr>
              <a:t>ilaa</a:t>
            </a:r>
            <a:r>
              <a:rPr dirty="0">
                <a:solidFill>
                  <a:schemeClr val="tx1"/>
                </a:solidFill>
              </a:rPr>
              <a:t> 31.7.2025 </a:t>
            </a:r>
            <a:r>
              <a:rPr dirty="0" err="1">
                <a:solidFill>
                  <a:schemeClr val="tx1"/>
                </a:solidFill>
              </a:rPr>
              <a:t>dugsiga</a:t>
            </a:r>
            <a:r>
              <a:rPr dirty="0">
                <a:solidFill>
                  <a:schemeClr val="tx1"/>
                </a:solidFill>
              </a:rPr>
              <a:t> </a:t>
            </a:r>
            <a:r>
              <a:rPr dirty="0" err="1">
                <a:solidFill>
                  <a:schemeClr val="tx1"/>
                </a:solidFill>
              </a:rPr>
              <a:t>sare</a:t>
            </a:r>
            <a:r>
              <a:rPr dirty="0">
                <a:solidFill>
                  <a:schemeClr val="tx1"/>
                </a:solidFill>
              </a:rPr>
              <a:t> </a:t>
            </a:r>
            <a:r>
              <a:rPr dirty="0" err="1">
                <a:solidFill>
                  <a:schemeClr val="tx1"/>
                </a:solidFill>
              </a:rPr>
              <a:t>ee</a:t>
            </a:r>
            <a:r>
              <a:rPr dirty="0">
                <a:solidFill>
                  <a:schemeClr val="tx1"/>
                </a:solidFill>
              </a:rPr>
              <a:t> </a:t>
            </a:r>
            <a:r>
              <a:rPr dirty="0" err="1">
                <a:solidFill>
                  <a:schemeClr val="tx1"/>
                </a:solidFill>
              </a:rPr>
              <a:t>Hatanpää</a:t>
            </a:r>
            <a:r>
              <a:rPr dirty="0">
                <a:solidFill>
                  <a:schemeClr val="tx1"/>
                </a:solidFill>
              </a:rPr>
              <a:t>): u </a:t>
            </a:r>
            <a:r>
              <a:rPr dirty="0" err="1">
                <a:solidFill>
                  <a:schemeClr val="tx1"/>
                </a:solidFill>
              </a:rPr>
              <a:t>diyaargarowga</a:t>
            </a:r>
            <a:r>
              <a:rPr dirty="0">
                <a:solidFill>
                  <a:schemeClr val="tx1"/>
                </a:solidFill>
              </a:rPr>
              <a:t> </a:t>
            </a:r>
            <a:r>
              <a:rPr dirty="0" err="1">
                <a:solidFill>
                  <a:schemeClr val="tx1"/>
                </a:solidFill>
              </a:rPr>
              <a:t>dugsiga</a:t>
            </a:r>
            <a:r>
              <a:rPr dirty="0">
                <a:solidFill>
                  <a:schemeClr val="tx1"/>
                </a:solidFill>
              </a:rPr>
              <a:t> </a:t>
            </a:r>
            <a:r>
              <a:rPr dirty="0" err="1">
                <a:solidFill>
                  <a:schemeClr val="tx1"/>
                </a:solidFill>
              </a:rPr>
              <a:t>sare</a:t>
            </a:r>
            <a:r>
              <a:rPr dirty="0">
                <a:solidFill>
                  <a:schemeClr val="tx1"/>
                </a:solidFill>
              </a:rPr>
              <a:t>, </a:t>
            </a:r>
            <a:r>
              <a:rPr dirty="0" err="1">
                <a:solidFill>
                  <a:schemeClr val="tx1"/>
                </a:solidFill>
              </a:rPr>
              <a:t>xoojinta</a:t>
            </a:r>
            <a:r>
              <a:rPr dirty="0">
                <a:solidFill>
                  <a:schemeClr val="tx1"/>
                </a:solidFill>
              </a:rPr>
              <a:t> </a:t>
            </a:r>
            <a:r>
              <a:rPr dirty="0" err="1">
                <a:solidFill>
                  <a:schemeClr val="tx1"/>
                </a:solidFill>
              </a:rPr>
              <a:t>luqadda</a:t>
            </a:r>
            <a:r>
              <a:rPr dirty="0">
                <a:solidFill>
                  <a:schemeClr val="tx1"/>
                </a:solidFill>
              </a:rPr>
              <a:t> Finnish-ka </a:t>
            </a:r>
            <a:r>
              <a:rPr dirty="0" err="1">
                <a:solidFill>
                  <a:schemeClr val="tx1"/>
                </a:solidFill>
              </a:rPr>
              <a:t>iyo</a:t>
            </a:r>
            <a:r>
              <a:rPr dirty="0">
                <a:solidFill>
                  <a:schemeClr val="tx1"/>
                </a:solidFill>
              </a:rPr>
              <a:t> </a:t>
            </a:r>
            <a:r>
              <a:rPr dirty="0" err="1">
                <a:solidFill>
                  <a:schemeClr val="tx1"/>
                </a:solidFill>
              </a:rPr>
              <a:t>xirfadaha</a:t>
            </a:r>
            <a:r>
              <a:rPr dirty="0">
                <a:solidFill>
                  <a:schemeClr val="tx1"/>
                </a:solidFill>
              </a:rPr>
              <a:t> </a:t>
            </a:r>
            <a:r>
              <a:rPr dirty="0" err="1">
                <a:solidFill>
                  <a:schemeClr val="tx1"/>
                </a:solidFill>
              </a:rPr>
              <a:t>tacliinta</a:t>
            </a:r>
            <a:r>
              <a:rPr dirty="0">
                <a:solidFill>
                  <a:schemeClr val="tx1"/>
                </a:solidFill>
              </a:rPr>
              <a:t> </a:t>
            </a:r>
            <a:r>
              <a:rPr dirty="0" err="1">
                <a:solidFill>
                  <a:schemeClr val="tx1"/>
                </a:solidFill>
              </a:rPr>
              <a:t>iyo</a:t>
            </a:r>
            <a:r>
              <a:rPr dirty="0">
                <a:solidFill>
                  <a:schemeClr val="tx1"/>
                </a:solidFill>
              </a:rPr>
              <a:t> </a:t>
            </a:r>
            <a:r>
              <a:rPr dirty="0" err="1">
                <a:solidFill>
                  <a:schemeClr val="tx1"/>
                </a:solidFill>
              </a:rPr>
              <a:t>koorsooyinka</a:t>
            </a:r>
            <a:r>
              <a:rPr dirty="0">
                <a:solidFill>
                  <a:schemeClr val="tx1"/>
                </a:solidFill>
              </a:rPr>
              <a:t> </a:t>
            </a:r>
            <a:r>
              <a:rPr dirty="0" err="1">
                <a:solidFill>
                  <a:schemeClr val="tx1"/>
                </a:solidFill>
              </a:rPr>
              <a:t>dugsiga</a:t>
            </a:r>
            <a:r>
              <a:rPr dirty="0">
                <a:solidFill>
                  <a:schemeClr val="tx1"/>
                </a:solidFill>
              </a:rPr>
              <a:t> </a:t>
            </a:r>
            <a:r>
              <a:rPr dirty="0" err="1">
                <a:solidFill>
                  <a:schemeClr val="tx1"/>
                </a:solidFill>
              </a:rPr>
              <a:t>sare</a:t>
            </a:r>
            <a:r>
              <a:rPr dirty="0">
                <a:solidFill>
                  <a:schemeClr val="tx1"/>
                </a:solidFill>
              </a:rPr>
              <a:t> </a:t>
            </a:r>
            <a:r>
              <a:rPr dirty="0" err="1">
                <a:solidFill>
                  <a:schemeClr val="tx1"/>
                </a:solidFill>
              </a:rPr>
              <a:t>ee</a:t>
            </a:r>
            <a:r>
              <a:rPr dirty="0">
                <a:solidFill>
                  <a:schemeClr val="tx1"/>
                </a:solidFill>
              </a:rPr>
              <a:t> S2</a:t>
            </a:r>
            <a:endParaRPr lang="fi-FI" b="1" dirty="0">
              <a:solidFill>
                <a:schemeClr val="tx1"/>
              </a:solidFill>
              <a:ea typeface="Calibri"/>
              <a:cs typeface="Calibri"/>
            </a:endParaRPr>
          </a:p>
          <a:p>
            <a:pPr lvl="2" algn="l" rtl="0">
              <a:buFont typeface="Wingdings" panose="02070309020205020404" pitchFamily="49" charset="0"/>
              <a:buChar char="§"/>
            </a:pPr>
            <a:r>
              <a:rPr lang="so" dirty="0">
                <a:solidFill>
                  <a:schemeClr val="tx1"/>
                </a:solidFill>
              </a:rPr>
              <a:t>Majiro codsi gar ah: waxa lacodsanayo waa TUVA Tampere</a:t>
            </a:r>
            <a:endParaRPr lang="fi-FI" dirty="0">
              <a:solidFill>
                <a:schemeClr val="tx1"/>
              </a:solidFill>
              <a:ea typeface="Calibri"/>
              <a:cs typeface="Calibri"/>
            </a:endParaRPr>
          </a:p>
          <a:p>
            <a:pPr lvl="2" algn="l" rtl="0">
              <a:buFont typeface="Wingdings" panose="02070309020205020404" pitchFamily="49" charset="0"/>
              <a:buChar char="§"/>
            </a:pPr>
            <a:r>
              <a:rPr lang="so" dirty="0">
                <a:solidFill>
                  <a:schemeClr val="tx1"/>
                </a:solidFill>
              </a:rPr>
              <a:t>Haddii ardaygu rabo inuu ku biiro kooxda dugsiga sare ee Pyynikki, wuxuu dooranayaa su'aalaha dheeraadka ah: </a:t>
            </a:r>
            <a:r>
              <a:rPr lang="so" i="1" dirty="0">
                <a:solidFill>
                  <a:schemeClr val="tx1"/>
                </a:solidFill>
                <a:ea typeface="+mn-lt"/>
                <a:cs typeface="+mn-lt"/>
              </a:rPr>
              <a:t>”Waxaan doonayaa in aan dhigto dugsiga sare” iyo ”aan xoojiyo aqoonta luqadda Finnish-ka”</a:t>
            </a:r>
            <a:endParaRPr lang="fi-FI" b="1" i="1" dirty="0">
              <a:solidFill>
                <a:schemeClr val="tx1"/>
              </a:solidFill>
              <a:ea typeface="+mn-lt"/>
              <a:cs typeface="+mn-lt"/>
            </a:endParaRPr>
          </a:p>
          <a:p>
            <a:pPr lvl="2" algn="l" rtl="0">
              <a:buFont typeface="Wingdings" panose="02070309020205020404" pitchFamily="49" charset="0"/>
              <a:buChar char="§"/>
            </a:pPr>
            <a:r>
              <a:rPr lang="so" dirty="0">
                <a:solidFill>
                  <a:schemeClr val="tx1"/>
                </a:solidFill>
                <a:ea typeface="+mn-lt"/>
                <a:cs typeface="+mn-lt"/>
              </a:rPr>
              <a:t>Isbarashada</a:t>
            </a:r>
            <a:r>
              <a:rPr lang="so" dirty="0">
                <a:solidFill>
                  <a:schemeClr val="tx1"/>
                </a:solidFill>
              </a:rPr>
              <a:t> iyo su'aalaha: Jaakko Saulamaa tel. 044 4309361</a:t>
            </a:r>
            <a:endParaRPr lang="fi-FI" b="1" dirty="0">
              <a:solidFill>
                <a:schemeClr val="tx1"/>
              </a:solidFill>
              <a:ea typeface="Calibri"/>
              <a:cs typeface="Calibri"/>
            </a:endParaRPr>
          </a:p>
          <a:p>
            <a:pPr lvl="2" algn="l" rtl="0">
              <a:buFont typeface="Wingdings" panose="02070309020205020404" pitchFamily="49" charset="0"/>
              <a:buChar char="§"/>
            </a:pPr>
            <a:r>
              <a:rPr lang="so" dirty="0">
                <a:solidFill>
                  <a:schemeClr val="tx1"/>
                </a:solidFill>
                <a:ea typeface="Calibri"/>
                <a:cs typeface="Calibri"/>
              </a:rPr>
              <a:t>Heerka aqoonta luqadda A2.1. Codsadayaashana waa la wareystaa ka hor inta aan la dooran</a:t>
            </a:r>
            <a:endParaRPr lang="fi-FI" dirty="0">
              <a:solidFill>
                <a:schemeClr val="tx1"/>
              </a:solidFill>
              <a:ea typeface="Calibri"/>
              <a:cs typeface="Calibri"/>
            </a:endParaRPr>
          </a:p>
          <a:p>
            <a:pPr algn="l" rtl="0"/>
            <a:r>
              <a:rPr lang="so" dirty="0">
                <a:solidFill>
                  <a:schemeClr val="tx1"/>
                </a:solidFill>
              </a:rPr>
              <a:t>Tampere TUVA- waxbarashada waxa ku siinaya Tredu (TUVA Tampere), Sasky iyo weliba dugsiga xirfadda ee  Luovi, Aitoo iyo Kiipula.</a:t>
            </a:r>
            <a:endParaRPr lang="fi-FI" dirty="0">
              <a:solidFill>
                <a:schemeClr val="tx1"/>
              </a:solidFill>
              <a:cs typeface="Calibri"/>
            </a:endParaRPr>
          </a:p>
          <a:p>
            <a:pPr marL="0" indent="0" algn="l" rtl="0">
              <a:buNone/>
            </a:pPr>
            <a:endParaRPr lang="fi-FI" dirty="0">
              <a:solidFill>
                <a:srgbClr val="00B050"/>
              </a:solidFill>
              <a:cs typeface="Calibri"/>
            </a:endParaRPr>
          </a:p>
        </p:txBody>
      </p:sp>
      <p:sp>
        <p:nvSpPr>
          <p:cNvPr id="6" name="Dian numeron paikkamerkki 5">
            <a:extLst>
              <a:ext uri="{FF2B5EF4-FFF2-40B4-BE49-F238E27FC236}">
                <a16:creationId xmlns:a16="http://schemas.microsoft.com/office/drawing/2014/main" id="{8AF84AE6-473F-4EA5-9B3A-12E4CD2B2FF9}"/>
              </a:ext>
            </a:extLst>
          </p:cNvPr>
          <p:cNvSpPr>
            <a:spLocks noGrp="1"/>
          </p:cNvSpPr>
          <p:nvPr>
            <p:ph type="sldNum" sz="quarter" idx="12"/>
          </p:nvPr>
        </p:nvSpPr>
        <p:spPr/>
        <p:txBody>
          <a:bodyPr rtlCol="0"/>
          <a:lstStyle/>
          <a:p>
            <a:pPr rtl="0">
              <a:defRPr/>
            </a:pPr>
            <a:fld id="{C58516A4-B3D5-46CE-B9DB-4ADC2840B5F4}" type="slidenum">
              <a:rPr lang="fi-FI" altLang="en-US" smtClean="0"/>
              <a:pPr>
                <a:defRPr/>
              </a:pPr>
              <a:t>13</a:t>
            </a:fld>
            <a:endParaRPr lang="fi-FI" altLang="en-US"/>
          </a:p>
        </p:txBody>
      </p:sp>
      <p:sp>
        <p:nvSpPr>
          <p:cNvPr id="5" name="Päivämäärän paikkamerkki 4">
            <a:extLst>
              <a:ext uri="{FF2B5EF4-FFF2-40B4-BE49-F238E27FC236}">
                <a16:creationId xmlns:a16="http://schemas.microsoft.com/office/drawing/2014/main" id="{AA017FF4-AD86-4758-9FC1-8068DE178A11}"/>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4103418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1">
            <a:extLst>
              <a:ext uri="{FF2B5EF4-FFF2-40B4-BE49-F238E27FC236}">
                <a16:creationId xmlns:a16="http://schemas.microsoft.com/office/drawing/2014/main" id="{6115B000-36E2-4B3B-A653-3EC2D23A07ED}"/>
              </a:ext>
            </a:extLst>
          </p:cNvPr>
          <p:cNvSpPr>
            <a:spLocks noGrp="1"/>
          </p:cNvSpPr>
          <p:nvPr>
            <p:ph type="title"/>
          </p:nvPr>
        </p:nvSpPr>
        <p:spPr/>
        <p:txBody>
          <a:bodyPr rtlCol="0"/>
          <a:lstStyle/>
          <a:p>
            <a:pPr rtl="0"/>
            <a:r>
              <a:rPr lang="so" sz="4000">
                <a:solidFill>
                  <a:schemeClr val="tx1"/>
                </a:solidFill>
              </a:rPr>
              <a:t>Waxbarashada labaad kaddib maxay?</a:t>
            </a:r>
          </a:p>
        </p:txBody>
      </p:sp>
      <p:graphicFrame>
        <p:nvGraphicFramePr>
          <p:cNvPr id="5" name="Kaaviokuva 4">
            <a:extLst>
              <a:ext uri="{FF2B5EF4-FFF2-40B4-BE49-F238E27FC236}">
                <a16:creationId xmlns:a16="http://schemas.microsoft.com/office/drawing/2014/main" id="{0D19C949-6A80-442C-9787-43BE3C359EBC}"/>
              </a:ext>
            </a:extLst>
          </p:cNvPr>
          <p:cNvGraphicFramePr/>
          <p:nvPr>
            <p:extLst>
              <p:ext uri="{D42A27DB-BD31-4B8C-83A1-F6EECF244321}">
                <p14:modId xmlns:p14="http://schemas.microsoft.com/office/powerpoint/2010/main" val="1367241035"/>
              </p:ext>
            </p:extLst>
          </p:nvPr>
        </p:nvGraphicFramePr>
        <p:xfrm>
          <a:off x="2128695" y="1396539"/>
          <a:ext cx="7584141" cy="5142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ian numeron paikkamerkki 1">
            <a:extLst>
              <a:ext uri="{FF2B5EF4-FFF2-40B4-BE49-F238E27FC236}">
                <a16:creationId xmlns:a16="http://schemas.microsoft.com/office/drawing/2014/main" id="{EDB68ED9-A006-4779-9D0B-0AEAAEC2DD96}"/>
              </a:ext>
            </a:extLst>
          </p:cNvPr>
          <p:cNvSpPr>
            <a:spLocks noGrp="1"/>
          </p:cNvSpPr>
          <p:nvPr>
            <p:ph type="sldNum" sz="quarter" idx="12"/>
          </p:nvPr>
        </p:nvSpPr>
        <p:spPr/>
        <p:txBody>
          <a:bodyPr rtlCol="0"/>
          <a:lstStyle/>
          <a:p>
            <a:pPr rtl="0">
              <a:defRPr/>
            </a:pPr>
            <a:fld id="{63C8498D-327E-4A64-B8CF-0696FADE2893}" type="slidenum">
              <a:rPr lang="fi-FI" altLang="en-US" smtClean="0"/>
              <a:pPr>
                <a:defRPr/>
              </a:pPr>
              <a:t>14</a:t>
            </a:fld>
            <a:endParaRPr lang="fi-FI" altLang="en-US"/>
          </a:p>
        </p:txBody>
      </p:sp>
      <p:sp>
        <p:nvSpPr>
          <p:cNvPr id="4" name="Päivämäärän paikkamerkki 3">
            <a:extLst>
              <a:ext uri="{FF2B5EF4-FFF2-40B4-BE49-F238E27FC236}">
                <a16:creationId xmlns:a16="http://schemas.microsoft.com/office/drawing/2014/main" id="{1734D5BA-5AE5-4C10-8324-BCF2C814B16C}"/>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3738099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06F771-7F2E-4A87-AEF8-DBBD0AFE4408}"/>
              </a:ext>
            </a:extLst>
          </p:cNvPr>
          <p:cNvSpPr>
            <a:spLocks noGrp="1"/>
          </p:cNvSpPr>
          <p:nvPr>
            <p:ph type="title"/>
          </p:nvPr>
        </p:nvSpPr>
        <p:spPr>
          <a:xfrm>
            <a:off x="838200" y="365125"/>
            <a:ext cx="10515600" cy="944564"/>
          </a:xfrm>
        </p:spPr>
        <p:txBody>
          <a:bodyPr rtlCol="0"/>
          <a:lstStyle/>
          <a:p>
            <a:pPr rtl="0"/>
            <a:r>
              <a:rPr dirty="0" err="1">
                <a:solidFill>
                  <a:schemeClr val="tx1"/>
                </a:solidFill>
              </a:rPr>
              <a:t>Codsiyada</a:t>
            </a:r>
            <a:r>
              <a:rPr dirty="0">
                <a:solidFill>
                  <a:schemeClr val="tx1"/>
                </a:solidFill>
              </a:rPr>
              <a:t> </a:t>
            </a:r>
            <a:r>
              <a:rPr dirty="0" err="1">
                <a:solidFill>
                  <a:schemeClr val="tx1"/>
                </a:solidFill>
              </a:rPr>
              <a:t>waxbarashada</a:t>
            </a:r>
            <a:r>
              <a:rPr dirty="0">
                <a:solidFill>
                  <a:schemeClr val="tx1"/>
                </a:solidFill>
              </a:rPr>
              <a:t> 2025</a:t>
            </a:r>
            <a:endParaRPr lang="fi-FI" u="sng" dirty="0">
              <a:solidFill>
                <a:schemeClr val="tx1"/>
              </a:solidFill>
              <a:ea typeface="Calibri"/>
              <a:cs typeface="Calibri"/>
            </a:endParaRPr>
          </a:p>
        </p:txBody>
      </p:sp>
      <p:sp>
        <p:nvSpPr>
          <p:cNvPr id="3" name="Sisällön paikkamerkki 2">
            <a:extLst>
              <a:ext uri="{FF2B5EF4-FFF2-40B4-BE49-F238E27FC236}">
                <a16:creationId xmlns:a16="http://schemas.microsoft.com/office/drawing/2014/main" id="{EB05BC80-40F3-4688-BF35-BE5689614A54}"/>
              </a:ext>
            </a:extLst>
          </p:cNvPr>
          <p:cNvSpPr>
            <a:spLocks noGrp="1"/>
          </p:cNvSpPr>
          <p:nvPr>
            <p:ph idx="1"/>
          </p:nvPr>
        </p:nvSpPr>
        <p:spPr>
          <a:xfrm>
            <a:off x="609600" y="1163404"/>
            <a:ext cx="11003691" cy="5192946"/>
          </a:xfrm>
        </p:spPr>
        <p:txBody>
          <a:bodyPr vert="horz" lIns="91440" tIns="45720" rIns="91440" bIns="45720" rtlCol="0" anchor="t">
            <a:noAutofit/>
          </a:bodyPr>
          <a:lstStyle/>
          <a:p>
            <a:pPr algn="l" rtl="0"/>
            <a:r>
              <a:rPr lang="so" sz="2000" dirty="0">
                <a:solidFill>
                  <a:schemeClr val="tx1"/>
                </a:solidFill>
                <a:ea typeface="+mn-lt"/>
                <a:cs typeface="+mn-lt"/>
              </a:rPr>
              <a:t>18.2.2025 - 18.3.2025 waa Codsiyada guud ee waxbarashada aasaasiga kaddib</a:t>
            </a:r>
          </a:p>
          <a:p>
            <a:pPr lvl="1" algn="l" rtl="0"/>
            <a:r>
              <a:rPr lang="so" sz="2000" dirty="0">
                <a:solidFill>
                  <a:schemeClr val="tx1"/>
                </a:solidFill>
                <a:ea typeface="+mn-lt"/>
                <a:cs typeface="+mn-lt"/>
              </a:rPr>
              <a:t>Codsiga waxaa laga samaynayaa cinwaanka www.opintopolku.fi</a:t>
            </a:r>
          </a:p>
          <a:p>
            <a:pPr lvl="1" algn="l" rtl="0"/>
            <a:r>
              <a:rPr lang="so" sz="2000" dirty="0">
                <a:solidFill>
                  <a:schemeClr val="tx1"/>
                </a:solidFill>
                <a:ea typeface="+mn-lt"/>
                <a:cs typeface="+mn-lt"/>
              </a:rPr>
              <a:t>Codsiga guud waxaad codsan kartaa toddobo goobood oo waxbarasho</a:t>
            </a:r>
          </a:p>
          <a:p>
            <a:pPr algn="l" rtl="0"/>
            <a:r>
              <a:rPr lang="so" sz="2000" dirty="0">
                <a:solidFill>
                  <a:schemeClr val="tx1"/>
                </a:solidFill>
                <a:ea typeface="+mn-lt"/>
                <a:cs typeface="+mn-lt"/>
              </a:rPr>
              <a:t>Codsiga guud waxaad codsan kartaa:</a:t>
            </a:r>
          </a:p>
          <a:p>
            <a:pPr lvl="1" algn="l" rtl="0">
              <a:buFont typeface="Courier New" panose="020B0604020202020204" pitchFamily="34" charset="0"/>
              <a:buChar char="o"/>
            </a:pPr>
            <a:r>
              <a:rPr lang="so" sz="1400" dirty="0">
                <a:solidFill>
                  <a:schemeClr val="tx1"/>
                </a:solidFill>
                <a:ea typeface="+mn-lt"/>
                <a:cs typeface="+mn-lt"/>
              </a:rPr>
              <a:t>Waxbarashada labaad (dugsiga sare iyo dugsiyada xirfadaha)</a:t>
            </a:r>
            <a:endParaRPr lang="en-US" sz="1400" dirty="0">
              <a:solidFill>
                <a:schemeClr val="tx1"/>
              </a:solidFill>
              <a:ea typeface="+mn-lt"/>
              <a:cs typeface="+mn-lt"/>
            </a:endParaRPr>
          </a:p>
          <a:p>
            <a:pPr lvl="1" algn="l" rtl="0">
              <a:buFont typeface="Courier New" panose="020B0604020202020204" pitchFamily="34" charset="0"/>
              <a:buChar char="o"/>
            </a:pPr>
            <a:r>
              <a:rPr lang="so" sz="1400" dirty="0">
                <a:solidFill>
                  <a:schemeClr val="tx1"/>
                </a:solidFill>
                <a:ea typeface="+mn-lt"/>
                <a:cs typeface="+mn-lt"/>
              </a:rPr>
              <a:t>Iskoolada ku diyaarinta waxbarashada shahaadada leh (TUVA)</a:t>
            </a:r>
          </a:p>
          <a:p>
            <a:pPr lvl="1" algn="l" rtl="0">
              <a:buFont typeface="Courier New" panose="020B0604020202020204" pitchFamily="34" charset="0"/>
              <a:buChar char="o"/>
            </a:pPr>
            <a:r>
              <a:rPr lang="so" sz="1400" dirty="0">
                <a:solidFill>
                  <a:schemeClr val="tx1"/>
                </a:solidFill>
                <a:ea typeface="+mn-lt"/>
                <a:cs typeface="+mn-lt"/>
              </a:rPr>
              <a:t>Dugsiyada xirfadaha ee leh qabanqaabinta caawimaadda qaaska ah</a:t>
            </a:r>
            <a:endParaRPr lang="en-US" sz="1400" dirty="0">
              <a:solidFill>
                <a:schemeClr val="tx1"/>
              </a:solidFill>
              <a:ea typeface="+mn-lt"/>
              <a:cs typeface="+mn-lt"/>
            </a:endParaRPr>
          </a:p>
          <a:p>
            <a:pPr lvl="1" algn="l" rtl="0"/>
            <a:r>
              <a:rPr lang="so" sz="1400" dirty="0">
                <a:solidFill>
                  <a:schemeClr val="tx1"/>
                </a:solidFill>
                <a:ea typeface="+mn-lt"/>
                <a:cs typeface="+mn-lt"/>
              </a:rPr>
              <a:t>Dugsiga ku diyaarinta shaqo helista iyo iskufilnaanshaha nolashaada (TELMA)</a:t>
            </a:r>
          </a:p>
          <a:p>
            <a:pPr lvl="1" algn="l" rtl="0"/>
            <a:r>
              <a:rPr lang="so" sz="1400" dirty="0">
                <a:solidFill>
                  <a:schemeClr val="tx1"/>
                </a:solidFill>
                <a:ea typeface="+mn-lt"/>
                <a:cs typeface="+mn-lt"/>
              </a:rPr>
              <a:t>Dugsiyada macahadyada  qaybta ”Sanad dugsiyeedka waxbarashada qasaka ah"</a:t>
            </a:r>
            <a:endParaRPr lang="fi-FI" sz="1400" dirty="0">
              <a:solidFill>
                <a:schemeClr val="tx1"/>
              </a:solidFill>
              <a:cs typeface="Calibri"/>
            </a:endParaRPr>
          </a:p>
          <a:p>
            <a:pPr algn="l" rtl="0"/>
            <a:r>
              <a:rPr lang="so" sz="2000" dirty="0">
                <a:solidFill>
                  <a:schemeClr val="tx1"/>
                </a:solidFill>
                <a:ea typeface="+mn-lt"/>
                <a:cs typeface="+mn-lt"/>
              </a:rPr>
              <a:t>Dugsiyada xirfadaha kubaxa luqadda ingiriiska ee Tredu: Restaurant and Catering Services – Waiter/Waitress (macluumaad dheeri ah saija.hellsten@tampere.fi),Sports and Business and Business (macluumaad dheeri ah merja.helin@tampere.fi)</a:t>
            </a:r>
          </a:p>
          <a:p>
            <a:pPr algn="l" rtl="0"/>
            <a:r>
              <a:rPr lang="so" sz="2000" dirty="0">
                <a:solidFill>
                  <a:schemeClr val="tx1"/>
                </a:solidFill>
                <a:ea typeface="+mn-lt"/>
                <a:cs typeface="+mn-lt"/>
              </a:rPr>
              <a:t>Codsiga waxbarashada aasaasiga ah ee dadka waaweyn waxaa la xaqiijin doonaa horaanta xilliga gu’ga.</a:t>
            </a:r>
            <a:endParaRPr lang="fi-FI" sz="2000" dirty="0">
              <a:solidFill>
                <a:schemeClr val="tx1"/>
              </a:solidFill>
              <a:cs typeface="Calibri"/>
            </a:endParaRPr>
          </a:p>
          <a:p>
            <a:pPr algn="l" rtl="0"/>
            <a:r>
              <a:rPr lang="so" sz="2000" dirty="0">
                <a:solidFill>
                  <a:schemeClr val="tx1"/>
                </a:solidFill>
                <a:ea typeface="+mn-lt"/>
                <a:cs typeface="+mn-lt"/>
              </a:rPr>
              <a:t>Foomka codsiyada wadareed buux buuxintooda waxaad tijaabo barsho ku samayn kartaa barnaamijka demo (demo-ga waxa uu xirmayaa 14.2.2025 saacadda 15 )  </a:t>
            </a:r>
            <a:r>
              <a:rPr lang="so" sz="2000" u="sng" dirty="0">
                <a:solidFill>
                  <a:schemeClr val="tx1"/>
                </a:solidFill>
                <a:ea typeface="+mn-lt"/>
                <a:cs typeface="+mn-lt"/>
              </a:rPr>
              <a:t>www.opintopolku.fi</a:t>
            </a:r>
            <a:r>
              <a:rPr lang="so" sz="2000" dirty="0">
                <a:solidFill>
                  <a:schemeClr val="tx1"/>
                </a:solidFill>
                <a:ea typeface="+mn-lt"/>
                <a:cs typeface="+mn-lt"/>
              </a:rPr>
              <a:t> </a:t>
            </a:r>
            <a:endParaRPr lang="fi-FI" sz="2000" dirty="0">
              <a:solidFill>
                <a:schemeClr val="tx1"/>
              </a:solidFill>
            </a:endParaRPr>
          </a:p>
        </p:txBody>
      </p:sp>
      <p:sp>
        <p:nvSpPr>
          <p:cNvPr id="6" name="Dian numeron paikkamerkki 5">
            <a:extLst>
              <a:ext uri="{FF2B5EF4-FFF2-40B4-BE49-F238E27FC236}">
                <a16:creationId xmlns:a16="http://schemas.microsoft.com/office/drawing/2014/main" id="{A414AFAF-1733-44F2-84CB-766D4827348D}"/>
              </a:ext>
            </a:extLst>
          </p:cNvPr>
          <p:cNvSpPr>
            <a:spLocks noGrp="1"/>
          </p:cNvSpPr>
          <p:nvPr>
            <p:ph type="sldNum" sz="quarter" idx="12"/>
          </p:nvPr>
        </p:nvSpPr>
        <p:spPr/>
        <p:txBody>
          <a:bodyPr rtlCol="0"/>
          <a:lstStyle/>
          <a:p>
            <a:pPr rtl="0">
              <a:defRPr/>
            </a:pPr>
            <a:fld id="{C58516A4-B3D5-46CE-B9DB-4ADC2840B5F4}" type="slidenum">
              <a:rPr lang="fi-FI" altLang="en-US"/>
              <a:pPr>
                <a:defRPr/>
              </a:pPr>
              <a:t>15</a:t>
            </a:fld>
            <a:endParaRPr lang="fi-FI" altLang="en-US"/>
          </a:p>
        </p:txBody>
      </p:sp>
      <p:sp>
        <p:nvSpPr>
          <p:cNvPr id="5" name="Päivämäärän paikkamerkki 4">
            <a:extLst>
              <a:ext uri="{FF2B5EF4-FFF2-40B4-BE49-F238E27FC236}">
                <a16:creationId xmlns:a16="http://schemas.microsoft.com/office/drawing/2014/main" id="{096C3873-85F4-42DB-9141-F586FA10E3B0}"/>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1636545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tsikko 1">
            <a:extLst>
              <a:ext uri="{FF2B5EF4-FFF2-40B4-BE49-F238E27FC236}">
                <a16:creationId xmlns:a16="http://schemas.microsoft.com/office/drawing/2014/main" id="{FA6AA1D9-CBF8-4725-A094-BFDBA98AAC17}"/>
              </a:ext>
            </a:extLst>
          </p:cNvPr>
          <p:cNvSpPr>
            <a:spLocks noGrp="1"/>
          </p:cNvSpPr>
          <p:nvPr>
            <p:ph type="title"/>
          </p:nvPr>
        </p:nvSpPr>
        <p:spPr>
          <a:xfrm>
            <a:off x="1981200" y="0"/>
            <a:ext cx="8229600" cy="1143000"/>
          </a:xfrm>
        </p:spPr>
        <p:txBody>
          <a:bodyPr rtlCol="0"/>
          <a:lstStyle/>
          <a:p>
            <a:pPr rtl="0"/>
            <a:r>
              <a:rPr lang="so">
                <a:solidFill>
                  <a:schemeClr val="tx1"/>
                </a:solidFill>
              </a:rPr>
              <a:t>Caawimaadda iyo latalinta</a:t>
            </a:r>
            <a:endParaRPr lang="en-GB" altLang="en-US">
              <a:solidFill>
                <a:schemeClr val="tx1"/>
              </a:solidFill>
            </a:endParaRPr>
          </a:p>
        </p:txBody>
      </p:sp>
      <p:sp>
        <p:nvSpPr>
          <p:cNvPr id="26627" name="Sisällön paikkamerkki 2">
            <a:extLst>
              <a:ext uri="{FF2B5EF4-FFF2-40B4-BE49-F238E27FC236}">
                <a16:creationId xmlns:a16="http://schemas.microsoft.com/office/drawing/2014/main" id="{E9D3BC07-C310-4FCB-B5CA-9646057353B4}"/>
              </a:ext>
            </a:extLst>
          </p:cNvPr>
          <p:cNvSpPr>
            <a:spLocks noGrp="1"/>
          </p:cNvSpPr>
          <p:nvPr>
            <p:ph idx="1"/>
          </p:nvPr>
        </p:nvSpPr>
        <p:spPr>
          <a:xfrm>
            <a:off x="617877" y="1135835"/>
            <a:ext cx="11121040" cy="5220515"/>
          </a:xfrm>
        </p:spPr>
        <p:txBody>
          <a:bodyPr vert="horz" lIns="91440" tIns="45720" rIns="91440" bIns="45720" rtlCol="0" anchor="t">
            <a:normAutofit fontScale="92500" lnSpcReduction="20000"/>
          </a:bodyPr>
          <a:lstStyle/>
          <a:p>
            <a:pPr algn="l" rtl="0">
              <a:defRPr/>
            </a:pPr>
            <a:r>
              <a:rPr lang="so" dirty="0">
                <a:solidFill>
                  <a:schemeClr val="tx1"/>
                </a:solidFill>
              </a:rPr>
              <a:t>Iskoolkaaga macalinka hagista waxbarashada</a:t>
            </a:r>
          </a:p>
          <a:p>
            <a:pPr algn="l" rtl="0">
              <a:defRPr/>
            </a:pPr>
            <a:r>
              <a:rPr lang="so" dirty="0">
                <a:solidFill>
                  <a:schemeClr val="tx1"/>
                </a:solidFill>
              </a:rPr>
              <a:t>Macalinka hagista waxbarashada ee dugsiyada sare iyo dugsiyada xirfadaha</a:t>
            </a:r>
            <a:endParaRPr lang="fi-FI" altLang="fi-FI" dirty="0">
              <a:solidFill>
                <a:schemeClr val="tx1"/>
              </a:solidFill>
              <a:ea typeface="Calibri"/>
              <a:cs typeface="Calibri"/>
            </a:endParaRPr>
          </a:p>
          <a:p>
            <a:pPr algn="l" rtl="0"/>
            <a:r>
              <a:rPr lang="so" b="1" dirty="0">
                <a:solidFill>
                  <a:schemeClr val="tx1"/>
                </a:solidFill>
              </a:rPr>
              <a:t>Waxbarashada Tredu: </a:t>
            </a:r>
            <a:endParaRPr lang="fi-FI" sz="2400" dirty="0">
              <a:solidFill>
                <a:schemeClr val="tx1"/>
              </a:solidFill>
            </a:endParaRPr>
          </a:p>
          <a:p>
            <a:pPr marL="0" indent="0" algn="l" rtl="0">
              <a:buNone/>
            </a:pPr>
            <a:r>
              <a:rPr lang="so" b="1" dirty="0">
                <a:solidFill>
                  <a:schemeClr val="tx1"/>
                </a:solidFill>
              </a:rPr>
              <a:t> TreduNavi </a:t>
            </a:r>
            <a:r>
              <a:rPr lang="so" sz="2400" dirty="0">
                <a:solidFill>
                  <a:schemeClr val="tx1"/>
                </a:solidFill>
              </a:rPr>
              <a:t>adeegga codsashada</a:t>
            </a:r>
            <a:r>
              <a:rPr lang="fi" b="1" dirty="0">
                <a:solidFill>
                  <a:schemeClr val="tx1"/>
                </a:solidFill>
              </a:rPr>
              <a:t>, </a:t>
            </a:r>
            <a:r>
              <a:rPr lang="fi" sz="2400" dirty="0">
                <a:solidFill>
                  <a:schemeClr val="tx1"/>
                </a:solidFill>
              </a:rPr>
              <a:t>p. 040 1705 649, tredu.haku@tampere.fi</a:t>
            </a:r>
            <a:endParaRPr lang="fi-FI" sz="2400" dirty="0">
              <a:solidFill>
                <a:schemeClr val="tx1"/>
              </a:solidFill>
              <a:ea typeface="Calibri"/>
              <a:cs typeface="Calibri"/>
            </a:endParaRPr>
          </a:p>
          <a:p>
            <a:pPr marL="0" indent="0" algn="l" rtl="0">
              <a:buNone/>
            </a:pPr>
            <a:r>
              <a:rPr lang="so" sz="2400" dirty="0">
                <a:solidFill>
                  <a:schemeClr val="tx1"/>
                </a:solidFill>
              </a:rPr>
              <a:t> Adeegga taleefanka wuxuu furan yahay isniinta saacadda 9-15, salaasada 12-15, arbacada – jimcaha 9-15</a:t>
            </a:r>
            <a:br>
              <a:rPr lang="fi-FI" sz="2400" dirty="0">
                <a:solidFill>
                  <a:schemeClr val="tx1"/>
                </a:solidFill>
              </a:rPr>
            </a:br>
            <a:r>
              <a:rPr lang="so" sz="2400" i="1" dirty="0">
                <a:solidFill>
                  <a:schemeClr val="tx1"/>
                </a:solidFill>
              </a:rPr>
              <a:t> FIIRO GAAR AH! Adiga oo ballan wata kaliya ayaa lagu qaabilayaa.</a:t>
            </a:r>
            <a:br>
              <a:rPr lang="fi-FI" sz="2400" i="1" dirty="0">
                <a:solidFill>
                  <a:schemeClr val="tx1"/>
                </a:solidFill>
              </a:rPr>
            </a:br>
            <a:r>
              <a:rPr lang="so" dirty="0">
                <a:solidFill>
                  <a:schemeClr val="tx1"/>
                </a:solidFill>
              </a:rPr>
              <a:t> Macluumaad ku saabsan waxbarashada dadka soo galootiga ah</a:t>
            </a:r>
            <a:r>
              <a:rPr lang="fi-FI">
                <a:solidFill>
                  <a:schemeClr val="tx1"/>
                </a:solidFill>
              </a:rPr>
              <a:t> </a:t>
            </a:r>
            <a:r>
              <a:rPr lang="so" sz="1900">
                <a:solidFill>
                  <a:schemeClr val="tx1"/>
                </a:solidFill>
                <a:hlinkClick r:id="rId2">
                  <a:extLst>
                    <a:ext uri="{A12FA001-AC4F-418D-AE19-62706E023703}">
                      <ahyp:hlinkClr xmlns:ahyp="http://schemas.microsoft.com/office/drawing/2018/hyperlinkcolor" val="tx"/>
                    </a:ext>
                  </a:extLst>
                </a:hlinkClick>
              </a:rPr>
              <a:t>Waxbarashada </a:t>
            </a:r>
            <a:r>
              <a:rPr lang="so" sz="1900" dirty="0">
                <a:solidFill>
                  <a:schemeClr val="tx1"/>
                </a:solidFill>
                <a:hlinkClick r:id="rId2">
                  <a:extLst>
                    <a:ext uri="{A12FA001-AC4F-418D-AE19-62706E023703}">
                      <ahyp:hlinkClr xmlns:ahyp="http://schemas.microsoft.com/office/drawing/2018/hyperlinkcolor" val="tx"/>
                    </a:ext>
                  </a:extLst>
                </a:hlinkClick>
              </a:rPr>
              <a:t>dadka soo galootiga ah ee TREDU</a:t>
            </a:r>
            <a:endParaRPr lang="fi-FI" altLang="fi-FI" sz="1900" dirty="0">
              <a:solidFill>
                <a:schemeClr val="tx1"/>
              </a:solidFill>
              <a:ea typeface="Calibri"/>
              <a:cs typeface="Calibri"/>
              <a:hlinkClick r:id="" action="ppaction://noaction">
                <a:extLst>
                  <a:ext uri="{A12FA001-AC4F-418D-AE19-62706E023703}">
                    <ahyp:hlinkClr xmlns:ahyp="http://schemas.microsoft.com/office/drawing/2018/hyperlinkcolor" val="tx"/>
                  </a:ext>
                </a:extLst>
              </a:hlinkClick>
            </a:endParaRPr>
          </a:p>
          <a:p>
            <a:pPr algn="l" rtl="0">
              <a:defRPr/>
            </a:pPr>
            <a:endParaRPr lang="fi-FI" altLang="fi-FI" dirty="0">
              <a:solidFill>
                <a:schemeClr val="tx1"/>
              </a:solidFill>
            </a:endParaRPr>
          </a:p>
          <a:p>
            <a:pPr algn="l" rtl="0">
              <a:defRPr/>
            </a:pPr>
            <a:r>
              <a:rPr lang="so" b="1" dirty="0">
                <a:solidFill>
                  <a:schemeClr val="tx1"/>
                </a:solidFill>
              </a:rPr>
              <a:t>Hagista</a:t>
            </a:r>
            <a:endParaRPr lang="fi-FI" altLang="fi-FI" b="1" dirty="0">
              <a:solidFill>
                <a:schemeClr val="tx1"/>
              </a:solidFill>
              <a:ea typeface="Calibri"/>
              <a:cs typeface="Calibri"/>
            </a:endParaRPr>
          </a:p>
          <a:p>
            <a:pPr marL="0" indent="0" algn="l" rtl="0">
              <a:buNone/>
              <a:defRPr/>
            </a:pPr>
            <a:r>
              <a:rPr lang="so" dirty="0">
                <a:solidFill>
                  <a:schemeClr val="tx1"/>
                </a:solidFill>
              </a:rPr>
              <a:t>Ciwaanka xafiiska: </a:t>
            </a:r>
            <a:r>
              <a:rPr lang="so" u="sng" dirty="0">
                <a:solidFill>
                  <a:schemeClr val="tx1"/>
                </a:solidFill>
              </a:rPr>
              <a:t>Hammareninkatu 8 A (dabaqa 2.aad.)</a:t>
            </a:r>
            <a:endParaRPr lang="fi-FI" u="sng" dirty="0">
              <a:solidFill>
                <a:schemeClr val="tx1"/>
              </a:solidFill>
              <a:cs typeface="Calibri"/>
            </a:endParaRPr>
          </a:p>
          <a:p>
            <a:pPr marL="0" indent="0" algn="l" rtl="0">
              <a:buNone/>
              <a:defRPr/>
            </a:pPr>
            <a:r>
              <a:rPr dirty="0" err="1">
                <a:solidFill>
                  <a:schemeClr val="tx1"/>
                </a:solidFill>
              </a:rPr>
              <a:t>Xilliyada</a:t>
            </a:r>
            <a:r>
              <a:rPr dirty="0">
                <a:solidFill>
                  <a:schemeClr val="tx1"/>
                </a:solidFill>
              </a:rPr>
              <a:t> </a:t>
            </a:r>
            <a:r>
              <a:rPr dirty="0" err="1">
                <a:solidFill>
                  <a:schemeClr val="tx1"/>
                </a:solidFill>
              </a:rPr>
              <a:t>furnaanshaha</a:t>
            </a:r>
            <a:r>
              <a:rPr dirty="0">
                <a:solidFill>
                  <a:schemeClr val="tx1"/>
                </a:solidFill>
              </a:rPr>
              <a:t> </a:t>
            </a:r>
            <a:r>
              <a:rPr dirty="0" err="1">
                <a:solidFill>
                  <a:schemeClr val="tx1"/>
                </a:solidFill>
              </a:rPr>
              <a:t>isniin</a:t>
            </a:r>
            <a:r>
              <a:rPr dirty="0">
                <a:solidFill>
                  <a:schemeClr val="tx1"/>
                </a:solidFill>
              </a:rPr>
              <a:t> - </a:t>
            </a:r>
            <a:r>
              <a:rPr dirty="0" err="1">
                <a:solidFill>
                  <a:schemeClr val="tx1"/>
                </a:solidFill>
              </a:rPr>
              <a:t>jimce</a:t>
            </a:r>
            <a:r>
              <a:rPr dirty="0">
                <a:solidFill>
                  <a:schemeClr val="tx1"/>
                </a:solidFill>
              </a:rPr>
              <a:t> </a:t>
            </a:r>
            <a:r>
              <a:rPr dirty="0" err="1">
                <a:solidFill>
                  <a:schemeClr val="tx1"/>
                </a:solidFill>
              </a:rPr>
              <a:t>saacadda</a:t>
            </a:r>
            <a:r>
              <a:rPr dirty="0">
                <a:solidFill>
                  <a:schemeClr val="tx1"/>
                </a:solidFill>
              </a:rPr>
              <a:t> 13 - 16</a:t>
            </a:r>
            <a:endParaRPr lang="fi-FI" u="sng" dirty="0">
              <a:solidFill>
                <a:schemeClr val="tx1"/>
              </a:solidFill>
              <a:cs typeface="Calibri"/>
            </a:endParaRPr>
          </a:p>
          <a:p>
            <a:pPr marL="914400" lvl="2" indent="0" rtl="0">
              <a:buNone/>
              <a:defRPr/>
            </a:pPr>
            <a:endParaRPr lang="fi-FI" altLang="fi-FI" dirty="0"/>
          </a:p>
        </p:txBody>
      </p:sp>
      <p:sp>
        <p:nvSpPr>
          <p:cNvPr id="2" name="Dian numeron paikkamerkki 1">
            <a:extLst>
              <a:ext uri="{FF2B5EF4-FFF2-40B4-BE49-F238E27FC236}">
                <a16:creationId xmlns:a16="http://schemas.microsoft.com/office/drawing/2014/main" id="{F9A7AB7F-73CC-4883-8873-9B48BB0DEEAB}"/>
              </a:ext>
            </a:extLst>
          </p:cNvPr>
          <p:cNvSpPr>
            <a:spLocks noGrp="1"/>
          </p:cNvSpPr>
          <p:nvPr>
            <p:ph type="sldNum" sz="quarter" idx="12"/>
          </p:nvPr>
        </p:nvSpPr>
        <p:spPr/>
        <p:txBody>
          <a:bodyPr rtlCol="0"/>
          <a:lstStyle/>
          <a:p>
            <a:pPr rtl="0">
              <a:defRPr/>
            </a:pPr>
            <a:fld id="{C58516A4-B3D5-46CE-B9DB-4ADC2840B5F4}" type="slidenum">
              <a:rPr lang="fi-FI" altLang="en-US" smtClean="0"/>
              <a:pPr>
                <a:defRPr/>
              </a:pPr>
              <a:t>16</a:t>
            </a:fld>
            <a:endParaRPr lang="fi-FI" altLang="en-US"/>
          </a:p>
        </p:txBody>
      </p:sp>
      <p:sp>
        <p:nvSpPr>
          <p:cNvPr id="3" name="Päivämäärän paikkamerkki 2">
            <a:extLst>
              <a:ext uri="{FF2B5EF4-FFF2-40B4-BE49-F238E27FC236}">
                <a16:creationId xmlns:a16="http://schemas.microsoft.com/office/drawing/2014/main" id="{4215AD7C-C195-46A9-BDD1-BF97F9BD358D}"/>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3448216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734510"/>
          </a:xfrm>
        </p:spPr>
        <p:txBody>
          <a:bodyPr rtlCol="0"/>
          <a:lstStyle/>
          <a:p>
            <a:pPr rtl="0"/>
            <a:r>
              <a:rPr lang="so">
                <a:solidFill>
                  <a:schemeClr val="tx1"/>
                </a:solidFill>
              </a:rPr>
              <a:t>Habka waxbarashada Finland </a:t>
            </a:r>
            <a:endParaRPr lang="fi-FI">
              <a:solidFill>
                <a:schemeClr val="tx1"/>
              </a:solidFill>
            </a:endParaRPr>
          </a:p>
        </p:txBody>
      </p:sp>
      <p:sp>
        <p:nvSpPr>
          <p:cNvPr id="3" name="Suorakulmio 2"/>
          <p:cNvSpPr/>
          <p:nvPr/>
        </p:nvSpPr>
        <p:spPr>
          <a:xfrm>
            <a:off x="1496291" y="5878903"/>
            <a:ext cx="9199418" cy="646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o" sz="1600">
                <a:solidFill>
                  <a:schemeClr val="tx1"/>
                </a:solidFill>
              </a:rPr>
              <a:t>WAXBARASHADA HORE</a:t>
            </a:r>
          </a:p>
          <a:p>
            <a:pPr algn="ctr" rtl="0"/>
            <a:r>
              <a:rPr lang="so" sz="1600">
                <a:solidFill>
                  <a:schemeClr val="tx1"/>
                </a:solidFill>
              </a:rPr>
              <a:t>Xanaanada ama iskuulka</a:t>
            </a:r>
          </a:p>
        </p:txBody>
      </p:sp>
      <p:grpSp>
        <p:nvGrpSpPr>
          <p:cNvPr id="4" name="Ryhmä 3"/>
          <p:cNvGrpSpPr/>
          <p:nvPr/>
        </p:nvGrpSpPr>
        <p:grpSpPr>
          <a:xfrm>
            <a:off x="1496290" y="5174337"/>
            <a:ext cx="9199419" cy="743778"/>
            <a:chOff x="101594" y="4157729"/>
            <a:chExt cx="6200214" cy="864100"/>
          </a:xfrm>
          <a:solidFill>
            <a:srgbClr val="00B0F0"/>
          </a:solidFill>
        </p:grpSpPr>
        <p:sp>
          <p:nvSpPr>
            <p:cNvPr id="5" name="Suorakulmio 4"/>
            <p:cNvSpPr/>
            <p:nvPr/>
          </p:nvSpPr>
          <p:spPr>
            <a:xfrm>
              <a:off x="101594" y="4157729"/>
              <a:ext cx="6200214" cy="864100"/>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lstStyle/>
            <a:p>
              <a:pPr rtl="0"/>
              <a:endParaRPr lang="fi-FI"/>
            </a:p>
          </p:txBody>
        </p:sp>
        <p:sp>
          <p:nvSpPr>
            <p:cNvPr id="6" name="Tekstiruutu 5"/>
            <p:cNvSpPr txBox="1"/>
            <p:nvPr/>
          </p:nvSpPr>
          <p:spPr>
            <a:xfrm>
              <a:off x="101594" y="4157729"/>
              <a:ext cx="6200214" cy="8641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0" anchor="ctr" anchorCtr="0">
              <a:noAutofit/>
            </a:bodyPr>
            <a:lstStyle/>
            <a:p>
              <a:pPr lvl="0" algn="ctr" defTabSz="711200" rtl="0">
                <a:lnSpc>
                  <a:spcPct val="90000"/>
                </a:lnSpc>
                <a:spcBef>
                  <a:spcPct val="0"/>
                </a:spcBef>
                <a:spcAft>
                  <a:spcPct val="35000"/>
                </a:spcAft>
              </a:pPr>
              <a:r>
                <a:rPr lang="so" sz="1600" kern="1200">
                  <a:solidFill>
                    <a:schemeClr val="tx1"/>
                  </a:solidFill>
                </a:rPr>
                <a:t>DUGSIGA DHEXE</a:t>
              </a:r>
            </a:p>
            <a:p>
              <a:pPr lvl="0" algn="ctr" defTabSz="711200" rtl="0">
                <a:lnSpc>
                  <a:spcPct val="90000"/>
                </a:lnSpc>
                <a:spcBef>
                  <a:spcPct val="0"/>
                </a:spcBef>
                <a:spcAft>
                  <a:spcPct val="35000"/>
                </a:spcAft>
              </a:pPr>
              <a:r>
                <a:rPr lang="so" sz="1600" kern="1200">
                  <a:solidFill>
                    <a:schemeClr val="tx1"/>
                  </a:solidFill>
                </a:rPr>
                <a:t>9 sano</a:t>
              </a:r>
            </a:p>
          </p:txBody>
        </p:sp>
      </p:grpSp>
      <p:sp>
        <p:nvSpPr>
          <p:cNvPr id="9" name="Tekstiruutu 8"/>
          <p:cNvSpPr txBox="1"/>
          <p:nvPr/>
        </p:nvSpPr>
        <p:spPr>
          <a:xfrm>
            <a:off x="1492149" y="3834309"/>
            <a:ext cx="6935411" cy="1039686"/>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0" anchor="ctr" anchorCtr="0">
            <a:noAutofit/>
          </a:bodyPr>
          <a:lstStyle/>
          <a:p>
            <a:pPr lvl="0" algn="ctr" defTabSz="711200" rtl="0">
              <a:lnSpc>
                <a:spcPct val="90000"/>
              </a:lnSpc>
              <a:spcBef>
                <a:spcPct val="0"/>
              </a:spcBef>
              <a:spcAft>
                <a:spcPct val="35000"/>
              </a:spcAft>
            </a:pPr>
            <a:r>
              <a:rPr lang="so" sz="1600" kern="1200" dirty="0">
                <a:solidFill>
                  <a:schemeClr val="tx1"/>
                </a:solidFill>
              </a:rPr>
              <a:t>WAXBARASHADA DUGSIGA DHEXE KADIBKU DIYAARINTA WAXBARASHADA</a:t>
            </a:r>
          </a:p>
          <a:p>
            <a:pPr lvl="0" algn="ctr" defTabSz="711200" rtl="0">
              <a:lnSpc>
                <a:spcPct val="90000"/>
              </a:lnSpc>
              <a:spcBef>
                <a:spcPct val="0"/>
              </a:spcBef>
              <a:spcAft>
                <a:spcPct val="35000"/>
              </a:spcAft>
            </a:pPr>
            <a:r>
              <a:rPr lang="so" sz="1600" kern="1200" dirty="0">
                <a:solidFill>
                  <a:schemeClr val="tx1"/>
                </a:solidFill>
              </a:rPr>
              <a:t>1 sano</a:t>
            </a:r>
          </a:p>
          <a:p>
            <a:pPr lvl="0" algn="ctr" defTabSz="711200" rtl="0">
              <a:lnSpc>
                <a:spcPct val="90000"/>
              </a:lnSpc>
              <a:spcBef>
                <a:spcPct val="0"/>
              </a:spcBef>
              <a:spcAft>
                <a:spcPct val="35000"/>
              </a:spcAft>
            </a:pPr>
            <a:r>
              <a:rPr lang="so" sz="1600" dirty="0">
                <a:solidFill>
                  <a:schemeClr val="tx1"/>
                </a:solidFill>
              </a:rPr>
              <a:t>TUVA oo ah dugsiga ku diyaarinta waxbarashada shahaadada leh</a:t>
            </a:r>
            <a:endParaRPr lang="fi-FI" sz="1600" kern="1200" dirty="0">
              <a:solidFill>
                <a:schemeClr val="tx1"/>
              </a:solidFill>
            </a:endParaRPr>
          </a:p>
        </p:txBody>
      </p:sp>
      <p:grpSp>
        <p:nvGrpSpPr>
          <p:cNvPr id="10" name="Ryhmä 9"/>
          <p:cNvGrpSpPr/>
          <p:nvPr/>
        </p:nvGrpSpPr>
        <p:grpSpPr>
          <a:xfrm>
            <a:off x="2067187" y="2525142"/>
            <a:ext cx="1842464" cy="1061577"/>
            <a:chOff x="3882566" y="1550388"/>
            <a:chExt cx="1842464" cy="834312"/>
          </a:xfrm>
          <a:solidFill>
            <a:schemeClr val="accent4">
              <a:lumMod val="60000"/>
              <a:lumOff val="40000"/>
            </a:schemeClr>
          </a:solidFill>
        </p:grpSpPr>
        <p:sp>
          <p:nvSpPr>
            <p:cNvPr id="11" name="Suorakulmio 10"/>
            <p:cNvSpPr/>
            <p:nvPr/>
          </p:nvSpPr>
          <p:spPr>
            <a:xfrm>
              <a:off x="3882566" y="1550388"/>
              <a:ext cx="1842464" cy="83431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lstStyle/>
            <a:p>
              <a:pPr rtl="0"/>
              <a:endParaRPr lang="fi-FI"/>
            </a:p>
          </p:txBody>
        </p:sp>
        <p:sp>
          <p:nvSpPr>
            <p:cNvPr id="12" name="Tekstiruutu 11"/>
            <p:cNvSpPr txBox="1"/>
            <p:nvPr/>
          </p:nvSpPr>
          <p:spPr>
            <a:xfrm>
              <a:off x="3882566" y="1550388"/>
              <a:ext cx="1842464" cy="8343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0" anchor="ctr" anchorCtr="0">
              <a:noAutofit/>
            </a:bodyPr>
            <a:lstStyle/>
            <a:p>
              <a:pPr lvl="0" algn="ctr" defTabSz="711200" rtl="0">
                <a:lnSpc>
                  <a:spcPct val="90000"/>
                </a:lnSpc>
                <a:spcBef>
                  <a:spcPct val="0"/>
                </a:spcBef>
                <a:spcAft>
                  <a:spcPct val="35000"/>
                </a:spcAft>
              </a:pPr>
              <a:r>
                <a:rPr lang="so" sz="1600" kern="1200">
                  <a:solidFill>
                    <a:schemeClr val="tx1"/>
                  </a:solidFill>
                </a:rPr>
                <a:t>Dugsiga sare</a:t>
              </a:r>
            </a:p>
            <a:p>
              <a:pPr lvl="0" algn="ctr" defTabSz="711200" rtl="0">
                <a:lnSpc>
                  <a:spcPct val="90000"/>
                </a:lnSpc>
                <a:spcBef>
                  <a:spcPct val="0"/>
                </a:spcBef>
                <a:spcAft>
                  <a:spcPct val="35000"/>
                </a:spcAft>
              </a:pPr>
              <a:r>
                <a:rPr lang="so" sz="1600" kern="1200">
                  <a:solidFill>
                    <a:schemeClr val="tx1"/>
                  </a:solidFill>
                </a:rPr>
                <a:t>2 – 4 sano</a:t>
              </a:r>
            </a:p>
          </p:txBody>
        </p:sp>
      </p:grpSp>
      <p:grpSp>
        <p:nvGrpSpPr>
          <p:cNvPr id="13" name="Ryhmä 12"/>
          <p:cNvGrpSpPr/>
          <p:nvPr/>
        </p:nvGrpSpPr>
        <p:grpSpPr>
          <a:xfrm>
            <a:off x="7272783" y="2498393"/>
            <a:ext cx="2149408" cy="1061577"/>
            <a:chOff x="1375084" y="1599868"/>
            <a:chExt cx="1580578" cy="1061577"/>
          </a:xfrm>
          <a:solidFill>
            <a:schemeClr val="accent4">
              <a:lumMod val="60000"/>
              <a:lumOff val="40000"/>
            </a:schemeClr>
          </a:solidFill>
        </p:grpSpPr>
        <p:sp>
          <p:nvSpPr>
            <p:cNvPr id="14" name="Suorakulmio 13"/>
            <p:cNvSpPr/>
            <p:nvPr/>
          </p:nvSpPr>
          <p:spPr>
            <a:xfrm>
              <a:off x="1375084" y="1599868"/>
              <a:ext cx="1580578" cy="99322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lstStyle/>
            <a:p>
              <a:pPr rtl="0"/>
              <a:endParaRPr lang="fi-FI"/>
            </a:p>
          </p:txBody>
        </p:sp>
        <p:sp>
          <p:nvSpPr>
            <p:cNvPr id="15" name="Tekstiruutu 14"/>
            <p:cNvSpPr txBox="1"/>
            <p:nvPr/>
          </p:nvSpPr>
          <p:spPr>
            <a:xfrm>
              <a:off x="1375084" y="1668217"/>
              <a:ext cx="1580578" cy="9932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0" anchor="ctr" anchorCtr="0">
              <a:noAutofit/>
            </a:bodyPr>
            <a:lstStyle/>
            <a:p>
              <a:pPr lvl="0" algn="ctr" defTabSz="711200" rtl="0">
                <a:lnSpc>
                  <a:spcPct val="90000"/>
                </a:lnSpc>
                <a:spcBef>
                  <a:spcPct val="0"/>
                </a:spcBef>
                <a:spcAft>
                  <a:spcPct val="35000"/>
                </a:spcAft>
              </a:pPr>
              <a:r>
                <a:rPr lang="so" sz="1600" kern="1200">
                  <a:solidFill>
                    <a:schemeClr val="tx1"/>
                  </a:solidFill>
                </a:rPr>
                <a:t>Shahaadada aasaasiga ee xirfadaha</a:t>
              </a:r>
            </a:p>
            <a:p>
              <a:pPr lvl="0" algn="ctr" defTabSz="711200" rtl="0">
                <a:lnSpc>
                  <a:spcPct val="90000"/>
                </a:lnSpc>
                <a:spcBef>
                  <a:spcPct val="0"/>
                </a:spcBef>
                <a:spcAft>
                  <a:spcPct val="35000"/>
                </a:spcAft>
              </a:pPr>
              <a:r>
                <a:rPr lang="so" sz="1600" kern="1200">
                  <a:solidFill>
                    <a:schemeClr val="tx1"/>
                  </a:solidFill>
                </a:rPr>
                <a:t>3 sano</a:t>
              </a:r>
            </a:p>
          </p:txBody>
        </p:sp>
      </p:grpSp>
      <p:grpSp>
        <p:nvGrpSpPr>
          <p:cNvPr id="16" name="Ryhmä 15"/>
          <p:cNvGrpSpPr/>
          <p:nvPr/>
        </p:nvGrpSpPr>
        <p:grpSpPr>
          <a:xfrm>
            <a:off x="2052862" y="1209268"/>
            <a:ext cx="1791653" cy="1074992"/>
            <a:chOff x="1265040" y="439199"/>
            <a:chExt cx="1791653" cy="1074992"/>
          </a:xfrm>
          <a:solidFill>
            <a:schemeClr val="accent2">
              <a:lumMod val="60000"/>
              <a:lumOff val="40000"/>
            </a:schemeClr>
          </a:solidFill>
        </p:grpSpPr>
        <p:sp>
          <p:nvSpPr>
            <p:cNvPr id="17" name="Suorakulmio 16"/>
            <p:cNvSpPr/>
            <p:nvPr/>
          </p:nvSpPr>
          <p:spPr>
            <a:xfrm>
              <a:off x="1265040" y="439199"/>
              <a:ext cx="1791653" cy="10749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lstStyle/>
            <a:p>
              <a:pPr rtl="0"/>
              <a:endParaRPr lang="fi-FI"/>
            </a:p>
          </p:txBody>
        </p:sp>
        <p:sp>
          <p:nvSpPr>
            <p:cNvPr id="18" name="Tekstiruutu 17"/>
            <p:cNvSpPr txBox="1"/>
            <p:nvPr/>
          </p:nvSpPr>
          <p:spPr>
            <a:xfrm>
              <a:off x="1265040" y="439199"/>
              <a:ext cx="1791653" cy="10749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0" anchor="ctr" anchorCtr="0">
              <a:noAutofit/>
            </a:bodyPr>
            <a:lstStyle/>
            <a:p>
              <a:pPr lvl="0" algn="ctr" defTabSz="711200" rtl="0">
                <a:lnSpc>
                  <a:spcPct val="90000"/>
                </a:lnSpc>
                <a:spcBef>
                  <a:spcPct val="0"/>
                </a:spcBef>
                <a:spcAft>
                  <a:spcPct val="35000"/>
                </a:spcAft>
              </a:pPr>
              <a:r>
                <a:rPr lang="so" sz="1600" kern="1200">
                  <a:solidFill>
                    <a:schemeClr val="tx1"/>
                  </a:solidFill>
                </a:rPr>
                <a:t>Jaamacadaha</a:t>
              </a:r>
            </a:p>
            <a:p>
              <a:pPr lvl="0" algn="ctr" defTabSz="711200" rtl="0">
                <a:lnSpc>
                  <a:spcPct val="90000"/>
                </a:lnSpc>
                <a:spcBef>
                  <a:spcPct val="0"/>
                </a:spcBef>
                <a:spcAft>
                  <a:spcPct val="35000"/>
                </a:spcAft>
              </a:pPr>
              <a:r>
                <a:rPr lang="so" sz="1600" kern="1200">
                  <a:solidFill>
                    <a:schemeClr val="tx1"/>
                  </a:solidFill>
                </a:rPr>
                <a:t>4 – 7 sano</a:t>
              </a:r>
            </a:p>
          </p:txBody>
        </p:sp>
      </p:grpSp>
      <p:cxnSp>
        <p:nvCxnSpPr>
          <p:cNvPr id="41" name="Kulmayhdysviiva 40"/>
          <p:cNvCxnSpPr>
            <a:cxnSpLocks/>
            <a:stCxn id="6" idx="3"/>
          </p:cNvCxnSpPr>
          <p:nvPr/>
        </p:nvCxnSpPr>
        <p:spPr>
          <a:xfrm flipH="1" flipV="1">
            <a:off x="9422191" y="3045940"/>
            <a:ext cx="1273518" cy="2500286"/>
          </a:xfrm>
          <a:prstGeom prst="bentConnector4">
            <a:avLst>
              <a:gd name="adj1" fmla="val -44598"/>
              <a:gd name="adj2" fmla="val 99287"/>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7" name="Kulmayhdysviiva 56"/>
          <p:cNvCxnSpPr>
            <a:stCxn id="6" idx="1"/>
            <a:endCxn id="12" idx="1"/>
          </p:cNvCxnSpPr>
          <p:nvPr/>
        </p:nvCxnSpPr>
        <p:spPr>
          <a:xfrm rot="10800000" flipH="1">
            <a:off x="1496289" y="3055932"/>
            <a:ext cx="570897" cy="2490295"/>
          </a:xfrm>
          <a:prstGeom prst="bentConnector3">
            <a:avLst>
              <a:gd name="adj1" fmla="val -4004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4" name="Suora nuoliyhdysviiva 63"/>
          <p:cNvCxnSpPr>
            <a:cxnSpLocks/>
          </p:cNvCxnSpPr>
          <p:nvPr/>
        </p:nvCxnSpPr>
        <p:spPr>
          <a:xfrm flipV="1">
            <a:off x="2988419" y="3554088"/>
            <a:ext cx="0" cy="2992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9" name="Suora nuoliyhdysviiva 68"/>
          <p:cNvCxnSpPr/>
          <p:nvPr/>
        </p:nvCxnSpPr>
        <p:spPr>
          <a:xfrm>
            <a:off x="4709740" y="3204244"/>
            <a:ext cx="1798982"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uora nuoliyhdysviiva 69"/>
          <p:cNvCxnSpPr>
            <a:stCxn id="12" idx="0"/>
          </p:cNvCxnSpPr>
          <p:nvPr/>
        </p:nvCxnSpPr>
        <p:spPr>
          <a:xfrm flipV="1">
            <a:off x="2988419" y="2294664"/>
            <a:ext cx="3112" cy="2304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1" name="Suora nuoliyhdysviiva 70"/>
          <p:cNvCxnSpPr>
            <a:stCxn id="14" idx="0"/>
            <a:endCxn id="35" idx="2"/>
          </p:cNvCxnSpPr>
          <p:nvPr/>
        </p:nvCxnSpPr>
        <p:spPr>
          <a:xfrm flipV="1">
            <a:off x="8347487" y="2218299"/>
            <a:ext cx="0" cy="2800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2" name="Suora nuoliyhdysviiva 71"/>
          <p:cNvCxnSpPr>
            <a:stCxn id="12" idx="3"/>
            <a:endCxn id="35" idx="1"/>
          </p:cNvCxnSpPr>
          <p:nvPr/>
        </p:nvCxnSpPr>
        <p:spPr>
          <a:xfrm flipV="1">
            <a:off x="3909651" y="1683582"/>
            <a:ext cx="3363132" cy="13723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5" name="Suora nuoliyhdysviiva 74"/>
          <p:cNvCxnSpPr>
            <a:stCxn id="15" idx="1"/>
            <a:endCxn id="17" idx="3"/>
          </p:cNvCxnSpPr>
          <p:nvPr/>
        </p:nvCxnSpPr>
        <p:spPr>
          <a:xfrm flipH="1" flipV="1">
            <a:off x="3844515" y="1746764"/>
            <a:ext cx="3428268" cy="13165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3" name="Suora nuoliyhdysviiva 82"/>
          <p:cNvCxnSpPr/>
          <p:nvPr/>
        </p:nvCxnSpPr>
        <p:spPr>
          <a:xfrm>
            <a:off x="4709740" y="1895297"/>
            <a:ext cx="1798982"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Suora nuoliyhdysviiva 89"/>
          <p:cNvCxnSpPr>
            <a:cxnSpLocks/>
          </p:cNvCxnSpPr>
          <p:nvPr/>
        </p:nvCxnSpPr>
        <p:spPr>
          <a:xfrm flipV="1">
            <a:off x="8347487" y="3509898"/>
            <a:ext cx="0" cy="3244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2" name="Ellipsi 91"/>
          <p:cNvSpPr/>
          <p:nvPr/>
        </p:nvSpPr>
        <p:spPr>
          <a:xfrm>
            <a:off x="934" y="1390643"/>
            <a:ext cx="1491215" cy="85871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o" dirty="0">
                <a:solidFill>
                  <a:schemeClr val="tx1"/>
                </a:solidFill>
              </a:rPr>
              <a:t>Qaybta sare</a:t>
            </a:r>
          </a:p>
        </p:txBody>
      </p:sp>
      <p:sp>
        <p:nvSpPr>
          <p:cNvPr id="93" name="Ellipsi 92"/>
          <p:cNvSpPr/>
          <p:nvPr/>
        </p:nvSpPr>
        <p:spPr>
          <a:xfrm>
            <a:off x="68798" y="2583951"/>
            <a:ext cx="1354090" cy="81895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o" dirty="0">
                <a:solidFill>
                  <a:schemeClr val="tx1"/>
                </a:solidFill>
              </a:rPr>
              <a:t>Qaybta dhexe</a:t>
            </a:r>
          </a:p>
        </p:txBody>
      </p:sp>
      <p:sp>
        <p:nvSpPr>
          <p:cNvPr id="94" name="Ellipsi 93"/>
          <p:cNvSpPr/>
          <p:nvPr/>
        </p:nvSpPr>
        <p:spPr>
          <a:xfrm>
            <a:off x="-33967" y="5213549"/>
            <a:ext cx="1970832" cy="81895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o" dirty="0">
                <a:solidFill>
                  <a:schemeClr val="tx1"/>
                </a:solidFill>
              </a:rPr>
              <a:t>Shahaadada aasaasiga ah</a:t>
            </a:r>
          </a:p>
        </p:txBody>
      </p:sp>
      <p:sp>
        <p:nvSpPr>
          <p:cNvPr id="35" name="Tekstiruutu 34"/>
          <p:cNvSpPr txBox="1"/>
          <p:nvPr/>
        </p:nvSpPr>
        <p:spPr>
          <a:xfrm>
            <a:off x="7272783" y="1148864"/>
            <a:ext cx="2149408" cy="1069435"/>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0" anchor="ctr" anchorCtr="0">
            <a:noAutofit/>
          </a:bodyPr>
          <a:lstStyle/>
          <a:p>
            <a:pPr lvl="0" algn="ctr" defTabSz="711200" rtl="0">
              <a:lnSpc>
                <a:spcPct val="90000"/>
              </a:lnSpc>
              <a:spcBef>
                <a:spcPct val="0"/>
              </a:spcBef>
              <a:spcAft>
                <a:spcPct val="35000"/>
              </a:spcAft>
            </a:pPr>
            <a:r>
              <a:rPr lang="so" sz="1600" kern="1200">
                <a:solidFill>
                  <a:schemeClr val="tx1"/>
                </a:solidFill>
              </a:rPr>
              <a:t>Machaddayada tacliinta sare</a:t>
            </a:r>
          </a:p>
          <a:p>
            <a:pPr lvl="0" algn="ctr" defTabSz="711200" rtl="0">
              <a:lnSpc>
                <a:spcPct val="90000"/>
              </a:lnSpc>
              <a:spcBef>
                <a:spcPct val="0"/>
              </a:spcBef>
              <a:spcAft>
                <a:spcPct val="35000"/>
              </a:spcAft>
            </a:pPr>
            <a:r>
              <a:rPr lang="so" sz="1600">
                <a:solidFill>
                  <a:schemeClr val="tx1"/>
                </a:solidFill>
              </a:rPr>
              <a:t>3,5 – 4 sano</a:t>
            </a:r>
            <a:endParaRPr lang="fi-FI" sz="1600" kern="1200">
              <a:solidFill>
                <a:schemeClr val="tx1"/>
              </a:solidFill>
            </a:endParaRPr>
          </a:p>
        </p:txBody>
      </p:sp>
      <p:sp>
        <p:nvSpPr>
          <p:cNvPr id="19" name="Suorakulmio 18">
            <a:extLst>
              <a:ext uri="{FF2B5EF4-FFF2-40B4-BE49-F238E27FC236}">
                <a16:creationId xmlns:a16="http://schemas.microsoft.com/office/drawing/2014/main" id="{07A06365-2FEF-40CC-A82F-0B61DB9F6229}"/>
              </a:ext>
            </a:extLst>
          </p:cNvPr>
          <p:cNvSpPr/>
          <p:nvPr/>
        </p:nvSpPr>
        <p:spPr>
          <a:xfrm>
            <a:off x="8684404" y="3806243"/>
            <a:ext cx="2422689" cy="9286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so" dirty="0">
                <a:solidFill>
                  <a:schemeClr val="tx1"/>
                </a:solidFill>
                <a:cs typeface="Calibri"/>
              </a:rPr>
              <a:t>Waxbarashada aasaaiga ee dadka waaweyn</a:t>
            </a:r>
          </a:p>
          <a:p>
            <a:pPr marL="285750" indent="-285750" rtl="0">
              <a:buFont typeface="Arial" panose="020B0604020202020204" pitchFamily="34" charset="0"/>
              <a:buChar char="•"/>
            </a:pPr>
            <a:r>
              <a:rPr lang="so" sz="1400" dirty="0">
                <a:solidFill>
                  <a:schemeClr val="tx1"/>
                </a:solidFill>
                <a:cs typeface="Calibri"/>
              </a:rPr>
              <a:t>Waxbarashada aasaasiga bilow iyo dhammaad. </a:t>
            </a:r>
          </a:p>
        </p:txBody>
      </p:sp>
      <p:cxnSp>
        <p:nvCxnSpPr>
          <p:cNvPr id="43" name="Suora nuoliyhdysviiva 42">
            <a:extLst>
              <a:ext uri="{FF2B5EF4-FFF2-40B4-BE49-F238E27FC236}">
                <a16:creationId xmlns:a16="http://schemas.microsoft.com/office/drawing/2014/main" id="{2A561E6A-CE11-4A57-A918-4E84E343F876}"/>
              </a:ext>
            </a:extLst>
          </p:cNvPr>
          <p:cNvCxnSpPr>
            <a:cxnSpLocks/>
          </p:cNvCxnSpPr>
          <p:nvPr/>
        </p:nvCxnSpPr>
        <p:spPr>
          <a:xfrm flipV="1">
            <a:off x="9812307" y="4762965"/>
            <a:ext cx="0" cy="4738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 name="Suora nuoliyhdysviiva 45">
            <a:extLst>
              <a:ext uri="{FF2B5EF4-FFF2-40B4-BE49-F238E27FC236}">
                <a16:creationId xmlns:a16="http://schemas.microsoft.com/office/drawing/2014/main" id="{C56FBDE4-C5ED-4014-B8A9-0B7372BE5A22}"/>
              </a:ext>
            </a:extLst>
          </p:cNvPr>
          <p:cNvCxnSpPr>
            <a:cxnSpLocks/>
          </p:cNvCxnSpPr>
          <p:nvPr/>
        </p:nvCxnSpPr>
        <p:spPr>
          <a:xfrm flipV="1">
            <a:off x="5537229" y="4802178"/>
            <a:ext cx="0" cy="37215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7" name="Suora nuoliyhdysviiva 46">
            <a:extLst>
              <a:ext uri="{FF2B5EF4-FFF2-40B4-BE49-F238E27FC236}">
                <a16:creationId xmlns:a16="http://schemas.microsoft.com/office/drawing/2014/main" id="{F3312477-662D-4956-B365-ED9BDA8F6D97}"/>
              </a:ext>
            </a:extLst>
          </p:cNvPr>
          <p:cNvCxnSpPr>
            <a:cxnSpLocks/>
          </p:cNvCxnSpPr>
          <p:nvPr/>
        </p:nvCxnSpPr>
        <p:spPr>
          <a:xfrm flipH="1" flipV="1">
            <a:off x="8302670" y="4281093"/>
            <a:ext cx="434672" cy="79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9" name="Suora nuoliyhdysviiva 48">
            <a:extLst>
              <a:ext uri="{FF2B5EF4-FFF2-40B4-BE49-F238E27FC236}">
                <a16:creationId xmlns:a16="http://schemas.microsoft.com/office/drawing/2014/main" id="{12C675FA-80A7-46A2-A1E4-2DC7622AB6AC}"/>
              </a:ext>
            </a:extLst>
          </p:cNvPr>
          <p:cNvCxnSpPr>
            <a:cxnSpLocks/>
            <a:stCxn id="19" idx="0"/>
          </p:cNvCxnSpPr>
          <p:nvPr/>
        </p:nvCxnSpPr>
        <p:spPr>
          <a:xfrm flipH="1" flipV="1">
            <a:off x="9422191" y="3559970"/>
            <a:ext cx="473558" cy="2462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2" name="Suora nuoliyhdysviiva 51">
            <a:extLst>
              <a:ext uri="{FF2B5EF4-FFF2-40B4-BE49-F238E27FC236}">
                <a16:creationId xmlns:a16="http://schemas.microsoft.com/office/drawing/2014/main" id="{53068798-A474-4384-9FEF-8BD4E2136D77}"/>
              </a:ext>
            </a:extLst>
          </p:cNvPr>
          <p:cNvCxnSpPr>
            <a:cxnSpLocks/>
          </p:cNvCxnSpPr>
          <p:nvPr/>
        </p:nvCxnSpPr>
        <p:spPr>
          <a:xfrm flipH="1" flipV="1">
            <a:off x="3983051" y="3491621"/>
            <a:ext cx="4701353" cy="3426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Dian numeron paikkamerkki 6">
            <a:extLst>
              <a:ext uri="{FF2B5EF4-FFF2-40B4-BE49-F238E27FC236}">
                <a16:creationId xmlns:a16="http://schemas.microsoft.com/office/drawing/2014/main" id="{0AB5578B-2159-479F-ABBB-667243456AB5}"/>
              </a:ext>
            </a:extLst>
          </p:cNvPr>
          <p:cNvSpPr>
            <a:spLocks noGrp="1"/>
          </p:cNvSpPr>
          <p:nvPr>
            <p:ph type="sldNum" sz="quarter" idx="12"/>
          </p:nvPr>
        </p:nvSpPr>
        <p:spPr/>
        <p:txBody>
          <a:bodyPr rtlCol="0"/>
          <a:lstStyle/>
          <a:p>
            <a:pPr rtl="0">
              <a:defRPr/>
            </a:pPr>
            <a:fld id="{63C8498D-327E-4A64-B8CF-0696FADE2893}" type="slidenum">
              <a:rPr lang="fi-FI" altLang="en-US" smtClean="0"/>
              <a:pPr>
                <a:defRPr/>
              </a:pPr>
              <a:t>2</a:t>
            </a:fld>
            <a:endParaRPr lang="fi-FI" altLang="en-US"/>
          </a:p>
        </p:txBody>
      </p:sp>
      <p:sp>
        <p:nvSpPr>
          <p:cNvPr id="8" name="Päivämäärän paikkamerkki 7">
            <a:extLst>
              <a:ext uri="{FF2B5EF4-FFF2-40B4-BE49-F238E27FC236}">
                <a16:creationId xmlns:a16="http://schemas.microsoft.com/office/drawing/2014/main" id="{EE0DCF60-F512-4F80-BE5E-052C89A64AB6}"/>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539847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so">
                <a:solidFill>
                  <a:schemeClr val="tx1"/>
                </a:solidFill>
              </a:rPr>
              <a:t>Waxbarashada dugsiga sare: </a:t>
            </a:r>
            <a:br>
              <a:rPr lang="fi-FI">
                <a:solidFill>
                  <a:schemeClr val="tx1"/>
                </a:solidFill>
              </a:rPr>
            </a:br>
            <a:r>
              <a:rPr lang="so">
                <a:solidFill>
                  <a:schemeClr val="tx1"/>
                </a:solidFill>
              </a:rPr>
              <a:t>dugsiga sare iyo iskuullada xirfadaha</a:t>
            </a:r>
          </a:p>
        </p:txBody>
      </p:sp>
      <p:sp>
        <p:nvSpPr>
          <p:cNvPr id="3" name="Sisällön paikkamerkki 2"/>
          <p:cNvSpPr>
            <a:spLocks noGrp="1"/>
          </p:cNvSpPr>
          <p:nvPr>
            <p:ph idx="1"/>
          </p:nvPr>
        </p:nvSpPr>
        <p:spPr>
          <a:xfrm>
            <a:off x="609599" y="1923572"/>
            <a:ext cx="11194473" cy="4174958"/>
          </a:xfrm>
        </p:spPr>
        <p:txBody>
          <a:bodyPr rtlCol="0"/>
          <a:lstStyle/>
          <a:p>
            <a:pPr rtl="0"/>
            <a:r>
              <a:rPr lang="so" dirty="0">
                <a:solidFill>
                  <a:schemeClr val="tx1"/>
                </a:solidFill>
              </a:rPr>
              <a:t>Dhammaan doorashada waxbarashada qaybta labaad waa mid wanaagsan. Ardaygu waxa uu ka helayaa waxa uu ku wanaagsan yahay taas oo noloshiisa ka caawineysa, ahna mid ku haboon.</a:t>
            </a:r>
          </a:p>
          <a:p>
            <a:pPr rtl="0"/>
            <a:r>
              <a:rPr lang="so" dirty="0">
                <a:solidFill>
                  <a:schemeClr val="tx1"/>
                </a:solidFill>
              </a:rPr>
              <a:t>Labada noocba waxa ay kuu suurtagelineysaa waxbarashada qaybta sare</a:t>
            </a:r>
          </a:p>
          <a:p>
            <a:pPr rtl="0"/>
            <a:r>
              <a:rPr lang="so" dirty="0">
                <a:solidFill>
                  <a:schemeClr val="tx1"/>
                </a:solidFill>
              </a:rPr>
              <a:t>Noloshu waa waxbarasho. Noloshaada oodhan waa waxbarasho iyo ardaynimo.</a:t>
            </a:r>
          </a:p>
          <a:p>
            <a:pPr marL="0" indent="0" rtl="0">
              <a:buNone/>
            </a:pPr>
            <a:endParaRPr lang="fi-FI" dirty="0"/>
          </a:p>
          <a:p>
            <a:pPr marL="0" indent="0" rtl="0">
              <a:buNone/>
            </a:pPr>
            <a:endParaRPr lang="fi-FI" dirty="0"/>
          </a:p>
        </p:txBody>
      </p:sp>
      <p:sp>
        <p:nvSpPr>
          <p:cNvPr id="6" name="Dian numeron paikkamerkki 5"/>
          <p:cNvSpPr>
            <a:spLocks noGrp="1"/>
          </p:cNvSpPr>
          <p:nvPr>
            <p:ph type="sldNum" sz="quarter" idx="12"/>
          </p:nvPr>
        </p:nvSpPr>
        <p:spPr/>
        <p:txBody>
          <a:bodyPr rtlCol="0"/>
          <a:lstStyle/>
          <a:p>
            <a:pPr rtl="0">
              <a:defRPr/>
            </a:pPr>
            <a:fld id="{C58516A4-B3D5-46CE-B9DB-4ADC2840B5F4}" type="slidenum">
              <a:rPr lang="fi-FI" altLang="en-US" smtClean="0"/>
              <a:pPr>
                <a:defRPr/>
              </a:pPr>
              <a:t>3</a:t>
            </a:fld>
            <a:endParaRPr lang="fi-FI" altLang="en-US"/>
          </a:p>
        </p:txBody>
      </p:sp>
      <p:sp>
        <p:nvSpPr>
          <p:cNvPr id="5" name="Päivämäärän paikkamerkki 4">
            <a:extLst>
              <a:ext uri="{FF2B5EF4-FFF2-40B4-BE49-F238E27FC236}">
                <a16:creationId xmlns:a16="http://schemas.microsoft.com/office/drawing/2014/main" id="{04DA1BFD-1D2E-4AE7-9837-BBA5B0EA998C}"/>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91450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8116BD-974C-403A-ADDC-253803E64BE4}"/>
              </a:ext>
            </a:extLst>
          </p:cNvPr>
          <p:cNvSpPr>
            <a:spLocks noGrp="1"/>
          </p:cNvSpPr>
          <p:nvPr>
            <p:ph type="title"/>
          </p:nvPr>
        </p:nvSpPr>
        <p:spPr>
          <a:xfrm>
            <a:off x="848497" y="138584"/>
            <a:ext cx="10515600" cy="1099022"/>
          </a:xfrm>
        </p:spPr>
        <p:txBody>
          <a:bodyPr rtlCol="0">
            <a:normAutofit/>
          </a:bodyPr>
          <a:lstStyle/>
          <a:p>
            <a:pPr rtl="0"/>
            <a:r>
              <a:rPr lang="so">
                <a:solidFill>
                  <a:schemeClr val="tx1"/>
                </a:solidFill>
              </a:rPr>
              <a:t>Waxbarashada qasabka ah</a:t>
            </a:r>
          </a:p>
        </p:txBody>
      </p:sp>
      <p:sp>
        <p:nvSpPr>
          <p:cNvPr id="3" name="Sisällön paikkamerkki 2">
            <a:extLst>
              <a:ext uri="{FF2B5EF4-FFF2-40B4-BE49-F238E27FC236}">
                <a16:creationId xmlns:a16="http://schemas.microsoft.com/office/drawing/2014/main" id="{6B88F37E-F7FC-4DBD-9F91-3840B6743270}"/>
              </a:ext>
            </a:extLst>
          </p:cNvPr>
          <p:cNvSpPr>
            <a:spLocks noGrp="1"/>
          </p:cNvSpPr>
          <p:nvPr>
            <p:ph idx="1"/>
          </p:nvPr>
        </p:nvSpPr>
        <p:spPr>
          <a:xfrm>
            <a:off x="609600" y="1235587"/>
            <a:ext cx="11013988" cy="5298476"/>
          </a:xfrm>
        </p:spPr>
        <p:txBody>
          <a:bodyPr vert="horz" lIns="91440" tIns="45720" rIns="91440" bIns="45720" rtlCol="0" anchor="t">
            <a:noAutofit/>
          </a:bodyPr>
          <a:lstStyle/>
          <a:p>
            <a:pPr algn="l" rtl="0"/>
            <a:r>
              <a:rPr lang="so" sz="2100" dirty="0">
                <a:solidFill>
                  <a:schemeClr val="tx1"/>
                </a:solidFill>
              </a:rPr>
              <a:t>Waxbarashada qasabka ah waxa ay soconaysaa ilaa dhalinyarku uu ka gaaro 18 sano ama haddii uu kahor uu soo dhigto waxbarashada qaybta labaad (shahaado jaamacadeed ma shahaado dugsiga xirfadda)</a:t>
            </a:r>
            <a:endParaRPr lang="fi-FI" sz="2100" dirty="0">
              <a:solidFill>
                <a:schemeClr val="tx1"/>
              </a:solidFill>
              <a:cs typeface="Calibri"/>
            </a:endParaRPr>
          </a:p>
          <a:p>
            <a:pPr algn="l" rtl="0"/>
            <a:r>
              <a:rPr lang="so" sz="2100" dirty="0">
                <a:solidFill>
                  <a:schemeClr val="tx1"/>
                </a:solidFill>
              </a:rPr>
              <a:t>Waxbarashada qasabka ah waxa ay quseysaa dhammaan dhalinyarada dhigata dugsiyada aasaasiga ah </a:t>
            </a:r>
            <a:r>
              <a:rPr lang="so" sz="2100" dirty="0">
                <a:solidFill>
                  <a:schemeClr val="tx1"/>
                </a:solidFill>
                <a:sym typeface="Wingdings" panose="05000000000000000000" pitchFamily="2" charset="2"/>
              </a:rPr>
              <a:t> Sii wadidda waxbarashada waa qasab sida uu sharciga dhigayo</a:t>
            </a:r>
            <a:endParaRPr lang="fi-FI" sz="2100" dirty="0">
              <a:solidFill>
                <a:schemeClr val="tx1"/>
              </a:solidFill>
            </a:endParaRPr>
          </a:p>
          <a:p>
            <a:pPr algn="l" rtl="0"/>
            <a:r>
              <a:rPr lang="so" sz="2100" dirty="0">
                <a:solidFill>
                  <a:schemeClr val="tx1"/>
                </a:solidFill>
              </a:rPr>
              <a:t>Dhalinyarada dugsiga dhexe kaddib waxa ay codsanayaan sii wadidda waxbarashada ugu dambayn sanadka uu dhalinyarku gaarayo 17 sano</a:t>
            </a:r>
            <a:endParaRPr lang="fi-FI" sz="2100" dirty="0">
              <a:solidFill>
                <a:schemeClr val="tx1"/>
              </a:solidFill>
              <a:cs typeface="Calibri"/>
            </a:endParaRPr>
          </a:p>
          <a:p>
            <a:pPr lvl="1" algn="l" rtl="0"/>
            <a:r>
              <a:rPr lang="so" sz="2100" dirty="0">
                <a:solidFill>
                  <a:schemeClr val="tx1"/>
                </a:solidFill>
              </a:rPr>
              <a:t>Dhammantood waxa ay codsanayaan xilliga gu`ga </a:t>
            </a:r>
            <a:r>
              <a:rPr lang="so" sz="2100" dirty="0">
                <a:solidFill>
                  <a:schemeClr val="tx1"/>
                </a:solidFill>
                <a:sym typeface="Wingdings" panose="05000000000000000000" pitchFamily="2" charset="2"/>
              </a:rPr>
              <a:t></a:t>
            </a:r>
            <a:r>
              <a:rPr lang="so" sz="2100" dirty="0">
                <a:solidFill>
                  <a:schemeClr val="tx1"/>
                </a:solidFill>
              </a:rPr>
              <a:t> bisha siddeedaad waxaa bilaabanaya iskoolada cusub</a:t>
            </a:r>
            <a:endParaRPr lang="fi-FI" sz="2100" dirty="0">
              <a:solidFill>
                <a:schemeClr val="tx1"/>
              </a:solidFill>
              <a:cs typeface="Calibri"/>
            </a:endParaRPr>
          </a:p>
          <a:p>
            <a:pPr lvl="1" algn="l" rtl="0"/>
            <a:r>
              <a:rPr lang="so" sz="2100" dirty="0">
                <a:solidFill>
                  <a:schemeClr val="tx1"/>
                </a:solidFill>
              </a:rPr>
              <a:t>Haddii dugsiga dhexe uu dhex kuu marayo waxaad ka siiwadi kartaa </a:t>
            </a:r>
            <a:r>
              <a:rPr lang="so" sz="2100" b="1" dirty="0">
                <a:solidFill>
                  <a:schemeClr val="tx1"/>
                </a:solidFill>
              </a:rPr>
              <a:t>waxbatashada aasaasiga ee dadka waaweyn</a:t>
            </a:r>
            <a:endParaRPr lang="fi-FI" sz="2100" b="1" dirty="0">
              <a:solidFill>
                <a:schemeClr val="tx1"/>
              </a:solidFill>
              <a:cs typeface="Calibri"/>
            </a:endParaRPr>
          </a:p>
          <a:p>
            <a:pPr algn="l" rtl="0"/>
            <a:r>
              <a:rPr lang="so" sz="2100" dirty="0">
                <a:solidFill>
                  <a:schemeClr val="tx1"/>
                </a:solidFill>
              </a:rPr>
              <a:t>Badankood waxbarashada qasabka ah kaddib waxa ay waxbarashadooda ka sii wataan dugsiyada xirfadaha, dugsiga sare TUVA –dugsiga diyaarinta ama waxbarashada aasaasiga ee dadka waaweyn.</a:t>
            </a:r>
            <a:endParaRPr lang="fi-FI" sz="2100" dirty="0">
              <a:solidFill>
                <a:schemeClr val="tx1"/>
              </a:solidFill>
              <a:cs typeface="Calibri"/>
            </a:endParaRPr>
          </a:p>
        </p:txBody>
      </p:sp>
      <p:sp>
        <p:nvSpPr>
          <p:cNvPr id="6" name="Dian numeron paikkamerkki 5">
            <a:extLst>
              <a:ext uri="{FF2B5EF4-FFF2-40B4-BE49-F238E27FC236}">
                <a16:creationId xmlns:a16="http://schemas.microsoft.com/office/drawing/2014/main" id="{F1DC55DD-DBE8-4AEC-92B3-9FB5C5DEFB5C}"/>
              </a:ext>
            </a:extLst>
          </p:cNvPr>
          <p:cNvSpPr>
            <a:spLocks noGrp="1"/>
          </p:cNvSpPr>
          <p:nvPr>
            <p:ph type="sldNum" sz="quarter" idx="12"/>
          </p:nvPr>
        </p:nvSpPr>
        <p:spPr/>
        <p:txBody>
          <a:bodyPr rtlCol="0"/>
          <a:lstStyle/>
          <a:p>
            <a:pPr rtl="0">
              <a:defRPr/>
            </a:pPr>
            <a:fld id="{C58516A4-B3D5-46CE-B9DB-4ADC2840B5F4}" type="slidenum">
              <a:rPr lang="fi-FI" altLang="en-US" smtClean="0"/>
              <a:pPr>
                <a:defRPr/>
              </a:pPr>
              <a:t>4</a:t>
            </a:fld>
            <a:endParaRPr lang="fi-FI" altLang="en-US"/>
          </a:p>
        </p:txBody>
      </p:sp>
      <p:sp>
        <p:nvSpPr>
          <p:cNvPr id="5" name="Päivämäärän paikkamerkki 4">
            <a:extLst>
              <a:ext uri="{FF2B5EF4-FFF2-40B4-BE49-F238E27FC236}">
                <a16:creationId xmlns:a16="http://schemas.microsoft.com/office/drawing/2014/main" id="{8FF940E7-5ECC-4996-BB49-BA13B99BF0F6}"/>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3695326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8116BD-974C-403A-ADDC-253803E64BE4}"/>
              </a:ext>
            </a:extLst>
          </p:cNvPr>
          <p:cNvSpPr>
            <a:spLocks noGrp="1"/>
          </p:cNvSpPr>
          <p:nvPr>
            <p:ph type="title"/>
          </p:nvPr>
        </p:nvSpPr>
        <p:spPr/>
        <p:txBody>
          <a:bodyPr rtlCol="0"/>
          <a:lstStyle/>
          <a:p>
            <a:pPr rtl="0"/>
            <a:r>
              <a:rPr lang="so">
                <a:solidFill>
                  <a:schemeClr val="tx1"/>
                </a:solidFill>
              </a:rPr>
              <a:t>Waxbarashada qasabka ah</a:t>
            </a:r>
          </a:p>
        </p:txBody>
      </p:sp>
      <p:sp>
        <p:nvSpPr>
          <p:cNvPr id="3" name="Sisällön paikkamerkki 2">
            <a:extLst>
              <a:ext uri="{FF2B5EF4-FFF2-40B4-BE49-F238E27FC236}">
                <a16:creationId xmlns:a16="http://schemas.microsoft.com/office/drawing/2014/main" id="{6B88F37E-F7FC-4DBD-9F91-3840B6743270}"/>
              </a:ext>
            </a:extLst>
          </p:cNvPr>
          <p:cNvSpPr>
            <a:spLocks noGrp="1"/>
          </p:cNvSpPr>
          <p:nvPr>
            <p:ph idx="1"/>
          </p:nvPr>
        </p:nvSpPr>
        <p:spPr>
          <a:xfrm>
            <a:off x="609600" y="1431235"/>
            <a:ext cx="10972800" cy="5061640"/>
          </a:xfrm>
        </p:spPr>
        <p:txBody>
          <a:bodyPr rtlCol="0">
            <a:normAutofit/>
          </a:bodyPr>
          <a:lstStyle/>
          <a:p>
            <a:pPr algn="l" rtl="0"/>
            <a:r>
              <a:rPr lang="so">
                <a:solidFill>
                  <a:schemeClr val="tx1"/>
                </a:solidFill>
              </a:rPr>
              <a:t>Waxbarashada qasabka ah ardayga waxa u lacag la`aanta ah waa:</a:t>
            </a:r>
          </a:p>
          <a:p>
            <a:pPr lvl="1" algn="l" rtl="0"/>
            <a:r>
              <a:rPr lang="so">
                <a:solidFill>
                  <a:schemeClr val="tx1"/>
                </a:solidFill>
              </a:rPr>
              <a:t>waxbarasho </a:t>
            </a:r>
          </a:p>
          <a:p>
            <a:pPr lvl="1" algn="l" rtl="0"/>
            <a:r>
              <a:rPr lang="so">
                <a:solidFill>
                  <a:schemeClr val="tx1"/>
                </a:solidFill>
              </a:rPr>
              <a:t>Maalin walba cuntada </a:t>
            </a:r>
          </a:p>
          <a:p>
            <a:pPr lvl="1" algn="l" rtl="0"/>
            <a:r>
              <a:rPr lang="so">
                <a:solidFill>
                  <a:schemeClr val="tx1"/>
                </a:solidFill>
              </a:rPr>
              <a:t>Buuggaagta waxbarashada iyo qalbka kale (tusaale.Isticmaalidda kumbuyuutarka)</a:t>
            </a:r>
          </a:p>
          <a:p>
            <a:pPr lvl="1" algn="l" rtl="0"/>
            <a:r>
              <a:rPr lang="so">
                <a:solidFill>
                  <a:schemeClr val="tx1"/>
                </a:solidFill>
              </a:rPr>
              <a:t>Qalabka waxbarashada, dharka iyo maadooyinka</a:t>
            </a:r>
          </a:p>
          <a:p>
            <a:pPr lvl="1" algn="l" rtl="0"/>
            <a:r>
              <a:rPr lang="so">
                <a:solidFill>
                  <a:schemeClr val="tx1"/>
                </a:solidFill>
              </a:rPr>
              <a:t>Maadooyinka dugsiga sare ardayda qoreyso shahaadada 5 ta imtixaan ee laga doonayo, iyo haddii ardaygu uu ku dhaco in uu imtixaanka cusbooneysiiyo</a:t>
            </a:r>
          </a:p>
          <a:p>
            <a:pPr lvl="1" algn="l" rtl="0"/>
            <a:r>
              <a:rPr lang="so">
                <a:solidFill>
                  <a:schemeClr val="tx1"/>
                </a:solidFill>
              </a:rPr>
              <a:t>Masaafada dugsiga haddii uu ardaygu uu ka fog yahay in kabadan 7 kilomitir</a:t>
            </a:r>
          </a:p>
          <a:p>
            <a:pPr algn="l" rtl="0"/>
            <a:r>
              <a:rPr lang="so">
                <a:solidFill>
                  <a:schemeClr val="tx1"/>
                </a:solidFill>
              </a:rPr>
              <a:t>Waxa uu ardaygu xaq u leeyahay waxbarashada labaad lacag la`aan sanadka uu ka gaarayo 20 sano</a:t>
            </a:r>
          </a:p>
        </p:txBody>
      </p:sp>
      <p:sp>
        <p:nvSpPr>
          <p:cNvPr id="6" name="Dian numeron paikkamerkki 5">
            <a:extLst>
              <a:ext uri="{FF2B5EF4-FFF2-40B4-BE49-F238E27FC236}">
                <a16:creationId xmlns:a16="http://schemas.microsoft.com/office/drawing/2014/main" id="{F1DC55DD-DBE8-4AEC-92B3-9FB5C5DEFB5C}"/>
              </a:ext>
            </a:extLst>
          </p:cNvPr>
          <p:cNvSpPr>
            <a:spLocks noGrp="1"/>
          </p:cNvSpPr>
          <p:nvPr>
            <p:ph type="sldNum" sz="quarter" idx="12"/>
          </p:nvPr>
        </p:nvSpPr>
        <p:spPr/>
        <p:txBody>
          <a:bodyPr rtlCol="0"/>
          <a:lstStyle/>
          <a:p>
            <a:pPr rtl="0">
              <a:defRPr/>
            </a:pPr>
            <a:fld id="{C58516A4-B3D5-46CE-B9DB-4ADC2840B5F4}" type="slidenum">
              <a:rPr lang="fi-FI" altLang="en-US" smtClean="0"/>
              <a:pPr>
                <a:defRPr/>
              </a:pPr>
              <a:t>5</a:t>
            </a:fld>
            <a:endParaRPr lang="fi-FI" altLang="en-US"/>
          </a:p>
        </p:txBody>
      </p:sp>
      <p:sp>
        <p:nvSpPr>
          <p:cNvPr id="5" name="Päivämäärän paikkamerkki 4">
            <a:extLst>
              <a:ext uri="{FF2B5EF4-FFF2-40B4-BE49-F238E27FC236}">
                <a16:creationId xmlns:a16="http://schemas.microsoft.com/office/drawing/2014/main" id="{7162ED57-FBD2-4C9B-A78D-21275572E392}"/>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125128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a:extLst>
              <a:ext uri="{FF2B5EF4-FFF2-40B4-BE49-F238E27FC236}">
                <a16:creationId xmlns:a16="http://schemas.microsoft.com/office/drawing/2014/main" id="{446C2C3D-6AD1-4E31-B4F8-A3E75EC4A3EF}"/>
              </a:ext>
            </a:extLst>
          </p:cNvPr>
          <p:cNvSpPr>
            <a:spLocks noGrp="1"/>
          </p:cNvSpPr>
          <p:nvPr>
            <p:ph type="title"/>
          </p:nvPr>
        </p:nvSpPr>
        <p:spPr>
          <a:xfrm>
            <a:off x="1981200" y="152399"/>
            <a:ext cx="8229600" cy="1012079"/>
          </a:xfrm>
        </p:spPr>
        <p:txBody>
          <a:bodyPr rtlCol="0"/>
          <a:lstStyle/>
          <a:p>
            <a:pPr rtl="0"/>
            <a:r>
              <a:rPr lang="so" sz="3600">
                <a:solidFill>
                  <a:schemeClr val="tx1"/>
                </a:solidFill>
              </a:rPr>
              <a:t>DUGSIGA SARE</a:t>
            </a:r>
          </a:p>
        </p:txBody>
      </p:sp>
      <p:sp>
        <p:nvSpPr>
          <p:cNvPr id="18435" name="Tekstin paikkamerkki 2">
            <a:extLst>
              <a:ext uri="{FF2B5EF4-FFF2-40B4-BE49-F238E27FC236}">
                <a16:creationId xmlns:a16="http://schemas.microsoft.com/office/drawing/2014/main" id="{5A8E4FC3-4BBB-4AB9-AD48-885CD6CDAFF1}"/>
              </a:ext>
            </a:extLst>
          </p:cNvPr>
          <p:cNvSpPr>
            <a:spLocks noGrp="1"/>
          </p:cNvSpPr>
          <p:nvPr>
            <p:ph type="body" idx="1"/>
          </p:nvPr>
        </p:nvSpPr>
        <p:spPr>
          <a:xfrm>
            <a:off x="867093" y="1464516"/>
            <a:ext cx="5301931" cy="295275"/>
          </a:xfrm>
        </p:spPr>
        <p:txBody>
          <a:bodyPr rtlCol="0">
            <a:noAutofit/>
          </a:bodyPr>
          <a:lstStyle/>
          <a:p>
            <a:pPr algn="l" rtl="0"/>
            <a:r>
              <a:rPr lang="so" dirty="0">
                <a:solidFill>
                  <a:schemeClr val="tx1"/>
                </a:solidFill>
              </a:rPr>
              <a:t>Shahaadada dugsiga sare iyo jaamacadda</a:t>
            </a:r>
          </a:p>
        </p:txBody>
      </p:sp>
      <p:sp>
        <p:nvSpPr>
          <p:cNvPr id="18436" name="Sisällön paikkamerkki 3">
            <a:extLst>
              <a:ext uri="{FF2B5EF4-FFF2-40B4-BE49-F238E27FC236}">
                <a16:creationId xmlns:a16="http://schemas.microsoft.com/office/drawing/2014/main" id="{04CF642D-5454-4E88-9417-51AF888817F0}"/>
              </a:ext>
            </a:extLst>
          </p:cNvPr>
          <p:cNvSpPr>
            <a:spLocks noGrp="1"/>
          </p:cNvSpPr>
          <p:nvPr>
            <p:ph sz="half" idx="2"/>
          </p:nvPr>
        </p:nvSpPr>
        <p:spPr>
          <a:xfrm>
            <a:off x="867093" y="1777221"/>
            <a:ext cx="4549345" cy="4780778"/>
          </a:xfrm>
        </p:spPr>
        <p:txBody>
          <a:bodyPr vert="horz" lIns="91440" tIns="45720" rIns="91440" bIns="45720" rtlCol="0" anchor="t">
            <a:normAutofit/>
          </a:bodyPr>
          <a:lstStyle/>
          <a:p>
            <a:pPr algn="l" rtl="0"/>
            <a:r>
              <a:rPr lang="so" sz="2000" dirty="0">
                <a:solidFill>
                  <a:schemeClr val="tx1"/>
                </a:solidFill>
              </a:rPr>
              <a:t>Wuxuu qaataa 3-4 sano (uguyaraan.150 dhibco aqooneed)</a:t>
            </a:r>
            <a:endParaRPr lang="fi-FI" altLang="fi-FI" sz="2000" dirty="0">
              <a:solidFill>
                <a:schemeClr val="tx1"/>
              </a:solidFill>
              <a:cs typeface="Calibri"/>
            </a:endParaRPr>
          </a:p>
          <a:p>
            <a:pPr algn="l" rtl="0"/>
            <a:r>
              <a:rPr lang="so" sz="2000" dirty="0">
                <a:solidFill>
                  <a:schemeClr val="tx1"/>
                </a:solidFill>
              </a:rPr>
              <a:t>Maadooyinka dugsiga sare mid qasab ah iyo mid kala doorasho ah</a:t>
            </a:r>
            <a:endParaRPr lang="fi-FI" altLang="fi-FI" sz="2000" dirty="0">
              <a:solidFill>
                <a:schemeClr val="tx1"/>
              </a:solidFill>
              <a:cs typeface="Calibri"/>
            </a:endParaRPr>
          </a:p>
          <a:p>
            <a:pPr algn="l" rtl="0"/>
            <a:r>
              <a:rPr lang="so" sz="2000" dirty="0">
                <a:solidFill>
                  <a:schemeClr val="tx1"/>
                </a:solidFill>
              </a:rPr>
              <a:t>Waa kaxisado badan yahay dugsiyada xirfadaha</a:t>
            </a:r>
            <a:endParaRPr lang="fi-FI" altLang="fi-FI" sz="2000" dirty="0">
              <a:solidFill>
                <a:schemeClr val="tx1"/>
              </a:solidFill>
              <a:cs typeface="Calibri"/>
            </a:endParaRPr>
          </a:p>
          <a:p>
            <a:pPr algn="l" rtl="0"/>
            <a:r>
              <a:rPr lang="so" sz="2000" dirty="0">
                <a:solidFill>
                  <a:schemeClr val="tx1"/>
                </a:solidFill>
              </a:rPr>
              <a:t>Tampere waxaa kutaal 11 dusgi sare</a:t>
            </a:r>
            <a:endParaRPr lang="fi-FI" altLang="fi-FI" sz="2000" dirty="0">
              <a:solidFill>
                <a:schemeClr val="tx1"/>
              </a:solidFill>
              <a:cs typeface="Calibri"/>
            </a:endParaRPr>
          </a:p>
          <a:p>
            <a:pPr algn="l" rtl="0"/>
            <a:r>
              <a:rPr lang="so" sz="2000" dirty="0">
                <a:solidFill>
                  <a:schemeClr val="tx1"/>
                </a:solidFill>
              </a:rPr>
              <a:t>Codsashada guud: Waxaa lagu kala doortaa shahaadada sugsiga dhexe celcelis ahaan dhibcaha maadooyinka </a:t>
            </a:r>
            <a:endParaRPr lang="fi-FI" altLang="fi-FI" sz="2000" dirty="0">
              <a:solidFill>
                <a:schemeClr val="tx1"/>
              </a:solidFill>
              <a:ea typeface="Calibri"/>
              <a:cs typeface="Calibri"/>
            </a:endParaRPr>
          </a:p>
        </p:txBody>
      </p:sp>
      <p:sp>
        <p:nvSpPr>
          <p:cNvPr id="18437" name="Tekstin paikkamerkki 4">
            <a:extLst>
              <a:ext uri="{FF2B5EF4-FFF2-40B4-BE49-F238E27FC236}">
                <a16:creationId xmlns:a16="http://schemas.microsoft.com/office/drawing/2014/main" id="{129363C5-34AA-42BE-BBB6-396F43AD031E}"/>
              </a:ext>
            </a:extLst>
          </p:cNvPr>
          <p:cNvSpPr>
            <a:spLocks noGrp="1"/>
          </p:cNvSpPr>
          <p:nvPr>
            <p:ph type="body" sz="quarter" idx="3"/>
          </p:nvPr>
        </p:nvSpPr>
        <p:spPr>
          <a:xfrm>
            <a:off x="6169025" y="1036624"/>
            <a:ext cx="4041775" cy="420688"/>
          </a:xfrm>
        </p:spPr>
        <p:txBody>
          <a:bodyPr rtlCol="0">
            <a:normAutofit lnSpcReduction="10000"/>
          </a:bodyPr>
          <a:lstStyle/>
          <a:p>
            <a:pPr algn="l" rtl="0"/>
            <a:r>
              <a:rPr lang="so" dirty="0">
                <a:solidFill>
                  <a:schemeClr val="tx1"/>
                </a:solidFill>
              </a:rPr>
              <a:t>Qofkeebaa ku haboon?</a:t>
            </a:r>
          </a:p>
        </p:txBody>
      </p:sp>
      <p:sp>
        <p:nvSpPr>
          <p:cNvPr id="18438" name="Sisällön paikkamerkki 5">
            <a:extLst>
              <a:ext uri="{FF2B5EF4-FFF2-40B4-BE49-F238E27FC236}">
                <a16:creationId xmlns:a16="http://schemas.microsoft.com/office/drawing/2014/main" id="{F369BF56-49BF-4DF4-A063-D6BD41282B78}"/>
              </a:ext>
            </a:extLst>
          </p:cNvPr>
          <p:cNvSpPr>
            <a:spLocks noGrp="1"/>
          </p:cNvSpPr>
          <p:nvPr>
            <p:ph sz="quarter" idx="4"/>
          </p:nvPr>
        </p:nvSpPr>
        <p:spPr>
          <a:xfrm>
            <a:off x="5940886" y="1702202"/>
            <a:ext cx="5871500" cy="4116425"/>
          </a:xfrm>
        </p:spPr>
        <p:txBody>
          <a:bodyPr vert="horz" lIns="91440" tIns="45720" rIns="91440" bIns="45720" rtlCol="0" anchor="t">
            <a:noAutofit/>
          </a:bodyPr>
          <a:lstStyle/>
          <a:p>
            <a:pPr algn="l"/>
            <a:r>
              <a:rPr lang="so" sz="2300" dirty="0">
                <a:solidFill>
                  <a:schemeClr val="tx1"/>
                </a:solidFill>
              </a:rPr>
              <a:t>Dhalinyarada xiiseynaysaa waxbarashada fasal fariisiga ah.</a:t>
            </a:r>
            <a:endParaRPr lang="fi-FI" altLang="fi-FI" sz="2300" dirty="0">
              <a:solidFill>
                <a:schemeClr val="tx1"/>
              </a:solidFill>
              <a:ea typeface="Calibri"/>
              <a:cs typeface="Calibri"/>
            </a:endParaRPr>
          </a:p>
          <a:p>
            <a:pPr algn="l" rtl="0"/>
            <a:r>
              <a:rPr lang="so" sz="2300" dirty="0">
                <a:solidFill>
                  <a:schemeClr val="tx1"/>
                </a:solidFill>
              </a:rPr>
              <a:t>Dhalinyarada diyaarka u aha waxbarashada fasalka dibadiisa ah (laylisyo fara badan)</a:t>
            </a:r>
            <a:endParaRPr lang="fi-FI" altLang="fi-FI" sz="2300" dirty="0">
              <a:solidFill>
                <a:schemeClr val="tx1"/>
              </a:solidFill>
              <a:cs typeface="Calibri"/>
            </a:endParaRPr>
          </a:p>
          <a:p>
            <a:pPr algn="l" rtl="0"/>
            <a:r>
              <a:rPr lang="so" sz="2300" dirty="0">
                <a:solidFill>
                  <a:schemeClr val="tx1"/>
                </a:solidFill>
              </a:rPr>
              <a:t>Dhalinyarada xiiseynaysa in ay waxbarashadooda sii wataan ilaa heer jaamacad, farshaxan- ama waxbarashada sare ee farshaxanka</a:t>
            </a:r>
            <a:endParaRPr lang="fi-FI" altLang="fi-FI" sz="2300" dirty="0">
              <a:solidFill>
                <a:schemeClr val="tx1"/>
              </a:solidFill>
              <a:cs typeface="Calibri"/>
            </a:endParaRPr>
          </a:p>
          <a:p>
            <a:pPr algn="l" rtl="0"/>
            <a:r>
              <a:rPr lang="so" sz="2300" dirty="0">
                <a:solidFill>
                  <a:schemeClr val="tx1"/>
                </a:solidFill>
              </a:rPr>
              <a:t>Dhalinyarda  qorsheyneysa in ay waxbarashadooda sii wataan ilaa waxbarashada sare</a:t>
            </a:r>
            <a:endParaRPr lang="fi-FI" altLang="fi-FI" sz="2300" dirty="0">
              <a:solidFill>
                <a:schemeClr val="tx1"/>
              </a:solidFill>
              <a:cs typeface="Calibri"/>
            </a:endParaRPr>
          </a:p>
          <a:p>
            <a:pPr marL="0" indent="0" algn="l" rtl="0">
              <a:buNone/>
            </a:pPr>
            <a:endParaRPr lang="fi-FI" altLang="fi-FI" sz="1800" dirty="0"/>
          </a:p>
        </p:txBody>
      </p:sp>
      <p:sp>
        <p:nvSpPr>
          <p:cNvPr id="2" name="Dian numeron paikkamerkki 1">
            <a:extLst>
              <a:ext uri="{FF2B5EF4-FFF2-40B4-BE49-F238E27FC236}">
                <a16:creationId xmlns:a16="http://schemas.microsoft.com/office/drawing/2014/main" id="{BF94FB73-87AA-4981-9276-CBF8E5460289}"/>
              </a:ext>
            </a:extLst>
          </p:cNvPr>
          <p:cNvSpPr>
            <a:spLocks noGrp="1"/>
          </p:cNvSpPr>
          <p:nvPr>
            <p:ph type="sldNum" sz="quarter" idx="12"/>
          </p:nvPr>
        </p:nvSpPr>
        <p:spPr/>
        <p:txBody>
          <a:bodyPr rtlCol="0"/>
          <a:lstStyle/>
          <a:p>
            <a:pPr rtl="0">
              <a:defRPr/>
            </a:pPr>
            <a:fld id="{4518B5BA-C396-4E8B-A206-E8C8F3571B64}" type="slidenum">
              <a:rPr lang="fi-FI" altLang="en-US" smtClean="0"/>
              <a:pPr>
                <a:defRPr/>
              </a:pPr>
              <a:t>6</a:t>
            </a:fld>
            <a:endParaRPr lang="fi-FI" altLang="en-US"/>
          </a:p>
        </p:txBody>
      </p:sp>
      <p:sp>
        <p:nvSpPr>
          <p:cNvPr id="3" name="Päivämäärän paikkamerkki 2">
            <a:extLst>
              <a:ext uri="{FF2B5EF4-FFF2-40B4-BE49-F238E27FC236}">
                <a16:creationId xmlns:a16="http://schemas.microsoft.com/office/drawing/2014/main" id="{1BEC0498-85E9-4017-BB1D-0A3AA26AEE09}"/>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314587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62D7F8-A148-D30C-CA75-7722F7FE93FA}"/>
              </a:ext>
            </a:extLst>
          </p:cNvPr>
          <p:cNvSpPr>
            <a:spLocks noGrp="1"/>
          </p:cNvSpPr>
          <p:nvPr>
            <p:ph type="title"/>
          </p:nvPr>
        </p:nvSpPr>
        <p:spPr/>
        <p:txBody>
          <a:bodyPr rtlCol="0"/>
          <a:lstStyle/>
          <a:p>
            <a:pPr rtl="0"/>
            <a:r>
              <a:rPr lang="so" u="sng">
                <a:solidFill>
                  <a:schemeClr val="tx1"/>
                </a:solidFill>
                <a:ea typeface="Calibri"/>
                <a:cs typeface="Calibri"/>
              </a:rPr>
              <a:t>IB-dugsiga sare</a:t>
            </a:r>
            <a:endParaRPr lang="en-US" u="sng">
              <a:solidFill>
                <a:schemeClr val="tx1"/>
              </a:solidFill>
            </a:endParaRPr>
          </a:p>
        </p:txBody>
      </p:sp>
      <p:sp>
        <p:nvSpPr>
          <p:cNvPr id="2" name="Text Placeholder 1">
            <a:extLst>
              <a:ext uri="{FF2B5EF4-FFF2-40B4-BE49-F238E27FC236}">
                <a16:creationId xmlns:a16="http://schemas.microsoft.com/office/drawing/2014/main" id="{B79D3274-1DA5-6CEA-C271-4537FDF4BFE2}"/>
              </a:ext>
            </a:extLst>
          </p:cNvPr>
          <p:cNvSpPr>
            <a:spLocks noGrp="1"/>
          </p:cNvSpPr>
          <p:nvPr>
            <p:ph type="body" idx="1"/>
          </p:nvPr>
        </p:nvSpPr>
        <p:spPr/>
        <p:txBody>
          <a:bodyPr rtlCol="0"/>
          <a:lstStyle/>
          <a:p>
            <a:pPr rtl="0"/>
            <a:r>
              <a:rPr lang="so" u="sng">
                <a:solidFill>
                  <a:schemeClr val="tx1"/>
                </a:solidFill>
                <a:cs typeface="Calibri"/>
              </a:rPr>
              <a:t>Waa maxay IB?</a:t>
            </a:r>
          </a:p>
        </p:txBody>
      </p:sp>
      <p:sp>
        <p:nvSpPr>
          <p:cNvPr id="4" name="Content Placeholder 3">
            <a:extLst>
              <a:ext uri="{FF2B5EF4-FFF2-40B4-BE49-F238E27FC236}">
                <a16:creationId xmlns:a16="http://schemas.microsoft.com/office/drawing/2014/main" id="{3D982F1E-40A6-6BF3-9BE2-CC92D4260BAD}"/>
              </a:ext>
            </a:extLst>
          </p:cNvPr>
          <p:cNvSpPr>
            <a:spLocks noGrp="1"/>
          </p:cNvSpPr>
          <p:nvPr>
            <p:ph sz="half" idx="2"/>
          </p:nvPr>
        </p:nvSpPr>
        <p:spPr/>
        <p:txBody>
          <a:bodyPr vert="horz" lIns="91440" tIns="45720" rIns="91440" bIns="45720" rtlCol="0" anchor="t">
            <a:normAutofit fontScale="92500" lnSpcReduction="20000"/>
          </a:bodyPr>
          <a:lstStyle/>
          <a:p>
            <a:pPr algn="l" rtl="0"/>
            <a:r>
              <a:rPr lang="so">
                <a:solidFill>
                  <a:schemeClr val="tx1"/>
                </a:solidFill>
                <a:ea typeface="Calibri"/>
                <a:cs typeface="Calibri"/>
              </a:rPr>
              <a:t>Takhasuska jaamacadaha caalamiga ah</a:t>
            </a:r>
            <a:endParaRPr lang="en-US">
              <a:solidFill>
                <a:schemeClr val="tx1"/>
              </a:solidFill>
              <a:ea typeface="Calibri"/>
              <a:cs typeface="Calibri"/>
            </a:endParaRPr>
          </a:p>
          <a:p>
            <a:pPr algn="l" rtl="0"/>
            <a:r>
              <a:rPr lang="so">
                <a:solidFill>
                  <a:schemeClr val="tx1"/>
                </a:solidFill>
                <a:ea typeface="Calibri"/>
                <a:cs typeface="Calibri"/>
              </a:rPr>
              <a:t>Gebi ahaanba dugsi sare oo luqada ingiriisiga ah</a:t>
            </a:r>
            <a:endParaRPr lang="en-US">
              <a:solidFill>
                <a:schemeClr val="tx1"/>
              </a:solidFill>
              <a:ea typeface="Calibri"/>
              <a:cs typeface="Calibri"/>
            </a:endParaRPr>
          </a:p>
          <a:p>
            <a:pPr algn="l" rtl="0"/>
            <a:r>
              <a:rPr lang="so">
                <a:solidFill>
                  <a:schemeClr val="tx1"/>
                </a:solidFill>
                <a:ea typeface="Calibri"/>
                <a:cs typeface="Calibri"/>
              </a:rPr>
              <a:t>Wuxuu ka kooban yahay sanadka diyaarinta (Pre IB) iyo labada sanadood ee barnaamijka Diploomaha IB da.</a:t>
            </a:r>
          </a:p>
          <a:p>
            <a:pPr algn="l" rtl="0"/>
            <a:r>
              <a:rPr lang="so">
                <a:solidFill>
                  <a:schemeClr val="tx1"/>
                </a:solidFill>
                <a:ea typeface="Calibri"/>
                <a:cs typeface="Calibri"/>
              </a:rPr>
              <a:t>Barnaamijka IB Diploomaha waxaa lagu bartaa lix ilaa todobada xiisadood, kuwaas oo dhammaantoodba laga qaado imtixaan gabagabo ah.</a:t>
            </a:r>
          </a:p>
          <a:p>
            <a:pPr rtl="0"/>
            <a:endParaRPr lang="en-US">
              <a:ea typeface="Calibri"/>
              <a:cs typeface="Calibri"/>
            </a:endParaRPr>
          </a:p>
        </p:txBody>
      </p:sp>
      <p:sp>
        <p:nvSpPr>
          <p:cNvPr id="9" name="Text Placeholder 8">
            <a:extLst>
              <a:ext uri="{FF2B5EF4-FFF2-40B4-BE49-F238E27FC236}">
                <a16:creationId xmlns:a16="http://schemas.microsoft.com/office/drawing/2014/main" id="{276210C0-E8DE-CAE6-0D60-5E7618BBCB75}"/>
              </a:ext>
            </a:extLst>
          </p:cNvPr>
          <p:cNvSpPr>
            <a:spLocks noGrp="1"/>
          </p:cNvSpPr>
          <p:nvPr>
            <p:ph type="body" sz="quarter" idx="3"/>
          </p:nvPr>
        </p:nvSpPr>
        <p:spPr/>
        <p:txBody>
          <a:bodyPr rtlCol="0"/>
          <a:lstStyle/>
          <a:p>
            <a:pPr rtl="0"/>
            <a:r>
              <a:rPr lang="so" u="sng">
                <a:solidFill>
                  <a:schemeClr val="tx1"/>
                </a:solidFill>
                <a:ea typeface="Calibri"/>
                <a:cs typeface="Calibri"/>
              </a:rPr>
              <a:t>Yey ku habboon tahay IB du?</a:t>
            </a:r>
          </a:p>
        </p:txBody>
      </p:sp>
      <p:sp>
        <p:nvSpPr>
          <p:cNvPr id="5" name="Content Placeholder 4">
            <a:extLst>
              <a:ext uri="{FF2B5EF4-FFF2-40B4-BE49-F238E27FC236}">
                <a16:creationId xmlns:a16="http://schemas.microsoft.com/office/drawing/2014/main" id="{9C14FE2E-84A4-4548-B64B-7F911A292E39}"/>
              </a:ext>
            </a:extLst>
          </p:cNvPr>
          <p:cNvSpPr>
            <a:spLocks noGrp="1"/>
          </p:cNvSpPr>
          <p:nvPr>
            <p:ph sz="quarter" idx="4"/>
          </p:nvPr>
        </p:nvSpPr>
        <p:spPr/>
        <p:txBody>
          <a:bodyPr vert="horz" lIns="91440" tIns="45720" rIns="91440" bIns="45720" rtlCol="0" anchor="t">
            <a:normAutofit fontScale="92500" lnSpcReduction="20000"/>
          </a:bodyPr>
          <a:lstStyle/>
          <a:p>
            <a:pPr algn="l" rtl="0"/>
            <a:r>
              <a:rPr lang="so">
                <a:solidFill>
                  <a:schemeClr val="tx1"/>
                </a:solidFill>
                <a:ea typeface="Calibri"/>
                <a:cs typeface="Calibri"/>
              </a:rPr>
              <a:t>Waxaad dooneysaa inaad kor u qaadid aadna tartan gelisid naftaada.</a:t>
            </a:r>
          </a:p>
          <a:p>
            <a:pPr algn="l" rtl="0"/>
            <a:r>
              <a:rPr lang="so">
                <a:solidFill>
                  <a:schemeClr val="tx1"/>
                </a:solidFill>
                <a:ea typeface="Calibri"/>
                <a:cs typeface="Calibri"/>
              </a:rPr>
              <a:t>Waxaad jeceshahay inaad koox ku xidhnaatid waxaadna dooneysaa inaad si hoose ugu daadagtid waxbarashadaada.</a:t>
            </a:r>
          </a:p>
          <a:p>
            <a:pPr algn="l" rtl="0"/>
            <a:r>
              <a:rPr lang="so">
                <a:solidFill>
                  <a:schemeClr val="tx1"/>
                </a:solidFill>
                <a:ea typeface="Calibri"/>
                <a:cs typeface="Calibri"/>
              </a:rPr>
              <a:t>Waxaad awooda saareysaa culuunta kuu diyaarsan waxaadna diirada saareysaa duruusaha adigu aad xiiseyneysid.</a:t>
            </a:r>
          </a:p>
          <a:p>
            <a:pPr algn="l" rtl="0"/>
            <a:r>
              <a:rPr lang="so">
                <a:solidFill>
                  <a:schemeClr val="tx1"/>
                </a:solidFill>
                <a:ea typeface="Calibri"/>
                <a:cs typeface="Calibri"/>
              </a:rPr>
              <a:t>Luqadda ingiriisiga iyo waxyaalaha caalamiga ah ee aad xiiseyneysid.</a:t>
            </a:r>
          </a:p>
        </p:txBody>
      </p:sp>
      <p:sp>
        <p:nvSpPr>
          <p:cNvPr id="8" name="Slide Number Placeholder 7">
            <a:extLst>
              <a:ext uri="{FF2B5EF4-FFF2-40B4-BE49-F238E27FC236}">
                <a16:creationId xmlns:a16="http://schemas.microsoft.com/office/drawing/2014/main" id="{FDFA796E-46C1-5DF9-F70B-D3F8F70BEE39}"/>
              </a:ext>
            </a:extLst>
          </p:cNvPr>
          <p:cNvSpPr>
            <a:spLocks noGrp="1"/>
          </p:cNvSpPr>
          <p:nvPr>
            <p:ph type="sldNum" sz="quarter" idx="12"/>
          </p:nvPr>
        </p:nvSpPr>
        <p:spPr/>
        <p:txBody>
          <a:bodyPr rtlCol="0"/>
          <a:lstStyle/>
          <a:p>
            <a:pPr rtl="0"/>
            <a:fld id="{F3EE06F1-2D77-A44E-97FA-F679B9CB76D5}" type="slidenum">
              <a:rPr lang="fi-FI" smtClean="0"/>
              <a:t>7</a:t>
            </a:fld>
            <a:endParaRPr lang="fi-FI"/>
          </a:p>
        </p:txBody>
      </p:sp>
      <p:sp>
        <p:nvSpPr>
          <p:cNvPr id="10" name="Päivämäärän paikkamerkki 9">
            <a:extLst>
              <a:ext uri="{FF2B5EF4-FFF2-40B4-BE49-F238E27FC236}">
                <a16:creationId xmlns:a16="http://schemas.microsoft.com/office/drawing/2014/main" id="{8CDBBD6A-279B-4AE7-9BED-E29A824A2B08}"/>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3138771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62D7F8-A148-D30C-CA75-7722F7FE93FA}"/>
              </a:ext>
            </a:extLst>
          </p:cNvPr>
          <p:cNvSpPr>
            <a:spLocks noGrp="1"/>
          </p:cNvSpPr>
          <p:nvPr>
            <p:ph type="title"/>
          </p:nvPr>
        </p:nvSpPr>
        <p:spPr/>
        <p:txBody>
          <a:bodyPr rtlCol="0"/>
          <a:lstStyle/>
          <a:p>
            <a:pPr rtl="0"/>
            <a:r>
              <a:rPr lang="so" u="sng" dirty="0">
                <a:solidFill>
                  <a:schemeClr val="tx1"/>
                </a:solidFill>
                <a:cs typeface="Calibri"/>
              </a:rPr>
              <a:t>khadka Finnish-ka iyo Ingiriiska khadka BSP</a:t>
            </a:r>
          </a:p>
        </p:txBody>
      </p:sp>
      <p:sp>
        <p:nvSpPr>
          <p:cNvPr id="2" name="Text Placeholder 1">
            <a:extLst>
              <a:ext uri="{FF2B5EF4-FFF2-40B4-BE49-F238E27FC236}">
                <a16:creationId xmlns:a16="http://schemas.microsoft.com/office/drawing/2014/main" id="{B79D3274-1DA5-6CEA-C271-4537FDF4BFE2}"/>
              </a:ext>
            </a:extLst>
          </p:cNvPr>
          <p:cNvSpPr>
            <a:spLocks noGrp="1"/>
          </p:cNvSpPr>
          <p:nvPr>
            <p:ph type="body" idx="1"/>
          </p:nvPr>
        </p:nvSpPr>
        <p:spPr>
          <a:xfrm>
            <a:off x="609600" y="1293020"/>
            <a:ext cx="5386917" cy="639762"/>
          </a:xfrm>
        </p:spPr>
        <p:txBody>
          <a:bodyPr rtlCol="0"/>
          <a:lstStyle/>
          <a:p>
            <a:pPr rtl="0"/>
            <a:r>
              <a:rPr lang="so" dirty="0">
                <a:solidFill>
                  <a:schemeClr val="tx1"/>
                </a:solidFill>
                <a:cs typeface="Calibri"/>
              </a:rPr>
              <a:t>Waa maxay BSP?</a:t>
            </a:r>
          </a:p>
        </p:txBody>
      </p:sp>
      <p:sp>
        <p:nvSpPr>
          <p:cNvPr id="4" name="Content Placeholder 3">
            <a:extLst>
              <a:ext uri="{FF2B5EF4-FFF2-40B4-BE49-F238E27FC236}">
                <a16:creationId xmlns:a16="http://schemas.microsoft.com/office/drawing/2014/main" id="{3D982F1E-40A6-6BF3-9BE2-CC92D4260BAD}"/>
              </a:ext>
            </a:extLst>
          </p:cNvPr>
          <p:cNvSpPr>
            <a:spLocks noGrp="1"/>
          </p:cNvSpPr>
          <p:nvPr>
            <p:ph sz="half" idx="2"/>
          </p:nvPr>
        </p:nvSpPr>
        <p:spPr>
          <a:xfrm>
            <a:off x="659341" y="1932782"/>
            <a:ext cx="5386917" cy="3951288"/>
          </a:xfrm>
        </p:spPr>
        <p:txBody>
          <a:bodyPr vert="horz" lIns="91440" tIns="45720" rIns="91440" bIns="45720" rtlCol="0" anchor="t">
            <a:noAutofit/>
          </a:bodyPr>
          <a:lstStyle/>
          <a:p>
            <a:pPr algn="l" rtl="0"/>
            <a:r>
              <a:rPr lang="so" sz="2000" dirty="0">
                <a:solidFill>
                  <a:schemeClr val="tx1"/>
                </a:solidFill>
                <a:cs typeface="Calibri"/>
              </a:rPr>
              <a:t>Agoosto 2025 khadka cusub ee dugsiga sare ee BSP waxa uu ka bilaabmi doona dugsiga sare ee Pyynikki (hadda dugsiga sare ee Hatanpää), halkaas oo ardaydu ku dhigan doonaan luqadaha Finnish-ka iyo Ingiriis-ka labadaba.</a:t>
            </a:r>
          </a:p>
          <a:p>
            <a:pPr algn="l" rtl="0"/>
            <a:r>
              <a:rPr lang="so" sz="2000" dirty="0">
                <a:solidFill>
                  <a:schemeClr val="tx1"/>
                </a:solidFill>
                <a:cs typeface="Calibri"/>
              </a:rPr>
              <a:t>Hadafku waa in ardaydu ay awood u yeeshaan inay ka qaybqaataan imtixaanka shahaadiga ah ee Finnishka dhamaadka dugsiga sare.</a:t>
            </a:r>
          </a:p>
          <a:p>
            <a:pPr algn="l" rtl="0"/>
            <a:r>
              <a:rPr lang="so" sz="2000" dirty="0">
                <a:solidFill>
                  <a:schemeClr val="tx1"/>
                </a:solidFill>
                <a:ea typeface="Calibri"/>
                <a:cs typeface="Calibri"/>
              </a:rPr>
              <a:t>Luqadda ugu weyn ee wax lagu barto waa Finnish, Ingiriisigana waxaa loo isticmaalaa luqad taageero ah haddii loo baahdo.</a:t>
            </a:r>
          </a:p>
          <a:p>
            <a:pPr algn="l" rtl="0"/>
            <a:r>
              <a:rPr lang="so" sz="2000" dirty="0">
                <a:solidFill>
                  <a:schemeClr val="tx1"/>
                </a:solidFill>
                <a:ea typeface="Calibri"/>
                <a:cs typeface="Calibri"/>
              </a:rPr>
              <a:t>Xirfadaha luqadda Finnish-ka waxaa lagu horumariyaa koorsooyinka diyaarinta ah ee S2.</a:t>
            </a:r>
            <a:endParaRPr lang="en-US" sz="2000" dirty="0">
              <a:solidFill>
                <a:schemeClr val="tx1"/>
              </a:solidFill>
              <a:cs typeface="Calibri"/>
            </a:endParaRPr>
          </a:p>
        </p:txBody>
      </p:sp>
      <p:sp>
        <p:nvSpPr>
          <p:cNvPr id="9" name="Text Placeholder 8">
            <a:extLst>
              <a:ext uri="{FF2B5EF4-FFF2-40B4-BE49-F238E27FC236}">
                <a16:creationId xmlns:a16="http://schemas.microsoft.com/office/drawing/2014/main" id="{276210C0-E8DE-CAE6-0D60-5E7618BBCB75}"/>
              </a:ext>
            </a:extLst>
          </p:cNvPr>
          <p:cNvSpPr>
            <a:spLocks noGrp="1"/>
          </p:cNvSpPr>
          <p:nvPr>
            <p:ph type="body" sz="quarter" idx="3"/>
          </p:nvPr>
        </p:nvSpPr>
        <p:spPr>
          <a:xfrm>
            <a:off x="6096000" y="1293020"/>
            <a:ext cx="5389033" cy="639762"/>
          </a:xfrm>
        </p:spPr>
        <p:txBody>
          <a:bodyPr rtlCol="0"/>
          <a:lstStyle/>
          <a:p>
            <a:pPr rtl="0"/>
            <a:r>
              <a:rPr lang="so" dirty="0">
                <a:solidFill>
                  <a:schemeClr val="tx1"/>
                </a:solidFill>
                <a:ea typeface="Calibri"/>
                <a:cs typeface="Calibri"/>
              </a:rPr>
              <a:t>Yaa ku habboon BSP?</a:t>
            </a:r>
          </a:p>
        </p:txBody>
      </p:sp>
      <p:sp>
        <p:nvSpPr>
          <p:cNvPr id="5" name="Content Placeholder 4">
            <a:extLst>
              <a:ext uri="{FF2B5EF4-FFF2-40B4-BE49-F238E27FC236}">
                <a16:creationId xmlns:a16="http://schemas.microsoft.com/office/drawing/2014/main" id="{9C14FE2E-84A4-4548-B64B-7F911A292E39}"/>
              </a:ext>
            </a:extLst>
          </p:cNvPr>
          <p:cNvSpPr>
            <a:spLocks noGrp="1"/>
          </p:cNvSpPr>
          <p:nvPr>
            <p:ph sz="quarter" idx="4"/>
          </p:nvPr>
        </p:nvSpPr>
        <p:spPr>
          <a:xfrm>
            <a:off x="6145744" y="2008622"/>
            <a:ext cx="5389033" cy="3406441"/>
          </a:xfrm>
        </p:spPr>
        <p:txBody>
          <a:bodyPr vert="horz" lIns="91440" tIns="45720" rIns="91440" bIns="45720" rtlCol="0" anchor="t">
            <a:noAutofit/>
          </a:bodyPr>
          <a:lstStyle/>
          <a:p>
            <a:pPr algn="l" rtl="0"/>
            <a:r>
              <a:rPr lang="so" sz="2000" dirty="0">
                <a:solidFill>
                  <a:schemeClr val="tx1"/>
                </a:solidFill>
                <a:ea typeface="Calibri"/>
                <a:cs typeface="Calibri"/>
              </a:rPr>
              <a:t>Khadka waxaa loogu talagalay dhalinyarada raba inay wax ka bartaan dugsiga sare ee luqadda Finnish-ka, laakiin xirfadahooda luqadda Finnish-ku kuma filna khadadka luqadda Finnishka oo dhammaystiran. </a:t>
            </a:r>
            <a:endParaRPr lang="fi-FI" sz="2000" dirty="0">
              <a:solidFill>
                <a:schemeClr val="tx1"/>
              </a:solidFill>
              <a:cs typeface="Calibri"/>
            </a:endParaRPr>
          </a:p>
          <a:p>
            <a:pPr algn="l" rtl="0"/>
            <a:r>
              <a:rPr lang="so" sz="2000" dirty="0">
                <a:solidFill>
                  <a:schemeClr val="tx1"/>
                </a:solidFill>
                <a:ea typeface="Calibri"/>
                <a:cs typeface="Calibri"/>
              </a:rPr>
              <a:t>Si aad u codsato khadka, waa inaad si fiican u taqaanaa Ingiriisiga.</a:t>
            </a:r>
            <a:endParaRPr lang="en-US" sz="2000" dirty="0">
              <a:solidFill>
                <a:schemeClr val="tx1"/>
              </a:solidFill>
              <a:cs typeface="Calibri"/>
            </a:endParaRPr>
          </a:p>
          <a:p>
            <a:pPr algn="l" rtl="0">
              <a:lnSpc>
                <a:spcPct val="90000"/>
              </a:lnSpc>
            </a:pPr>
            <a:r>
              <a:rPr lang="so" sz="2000" dirty="0">
                <a:solidFill>
                  <a:schemeClr val="tx1"/>
                </a:solidFill>
                <a:cs typeface="Calibri"/>
              </a:rPr>
              <a:t>Ardayda waxaa lagu soo xulaa shahaadada ugu dambeysa ee waxbarashada aasaasiga ah (ugu yaraan 7.0 natiijada) iyadoo xoogga la saarayo Finnish-ka (2x) iyo Ingiriisiga (3x).</a:t>
            </a:r>
          </a:p>
          <a:p>
            <a:pPr algn="l" rtl="0">
              <a:lnSpc>
                <a:spcPct val="90000"/>
              </a:lnSpc>
            </a:pPr>
            <a:r>
              <a:rPr lang="so" sz="2000" dirty="0">
                <a:solidFill>
                  <a:schemeClr val="tx1"/>
                </a:solidFill>
                <a:cs typeface="Calibri"/>
              </a:rPr>
              <a:t>Macluumaad dheeri ah: </a:t>
            </a:r>
            <a:r>
              <a:rPr lang="so" sz="2000" u="sng" dirty="0">
                <a:solidFill>
                  <a:schemeClr val="tx1"/>
                </a:solidFill>
                <a:ea typeface="+mn-lt"/>
                <a:cs typeface="+mn-lt"/>
              </a:rPr>
              <a:t>tampere.fi/hatanpaan-lukio/hakijalle/bilingual-study-programme</a:t>
            </a:r>
            <a:endParaRPr lang="en-US" sz="2000" u="sng" dirty="0">
              <a:solidFill>
                <a:schemeClr val="tx1"/>
              </a:solidFill>
              <a:cs typeface="Calibri"/>
            </a:endParaRPr>
          </a:p>
        </p:txBody>
      </p:sp>
      <p:sp>
        <p:nvSpPr>
          <p:cNvPr id="8" name="Slide Number Placeholder 7">
            <a:extLst>
              <a:ext uri="{FF2B5EF4-FFF2-40B4-BE49-F238E27FC236}">
                <a16:creationId xmlns:a16="http://schemas.microsoft.com/office/drawing/2014/main" id="{FDFA796E-46C1-5DF9-F70B-D3F8F70BEE39}"/>
              </a:ext>
            </a:extLst>
          </p:cNvPr>
          <p:cNvSpPr>
            <a:spLocks noGrp="1"/>
          </p:cNvSpPr>
          <p:nvPr>
            <p:ph type="sldNum" sz="quarter" idx="12"/>
          </p:nvPr>
        </p:nvSpPr>
        <p:spPr/>
        <p:txBody>
          <a:bodyPr rtlCol="0"/>
          <a:lstStyle/>
          <a:p>
            <a:pPr rtl="0"/>
            <a:fld id="{F3EE06F1-2D77-A44E-97FA-F679B9CB76D5}" type="slidenum">
              <a:rPr lang="fi-FI" smtClean="0"/>
              <a:t>8</a:t>
            </a:fld>
            <a:endParaRPr lang="fi-FI"/>
          </a:p>
        </p:txBody>
      </p:sp>
      <p:sp>
        <p:nvSpPr>
          <p:cNvPr id="10" name="Päivämäärän paikkamerkki 9">
            <a:extLst>
              <a:ext uri="{FF2B5EF4-FFF2-40B4-BE49-F238E27FC236}">
                <a16:creationId xmlns:a16="http://schemas.microsoft.com/office/drawing/2014/main" id="{8CDBBD6A-279B-4AE7-9BED-E29A824A2B08}"/>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3508705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1">
            <a:extLst>
              <a:ext uri="{FF2B5EF4-FFF2-40B4-BE49-F238E27FC236}">
                <a16:creationId xmlns:a16="http://schemas.microsoft.com/office/drawing/2014/main" id="{66E31355-AE61-48D0-ABD1-33853A9B74B9}"/>
              </a:ext>
            </a:extLst>
          </p:cNvPr>
          <p:cNvSpPr>
            <a:spLocks noGrp="1"/>
          </p:cNvSpPr>
          <p:nvPr>
            <p:ph type="title"/>
          </p:nvPr>
        </p:nvSpPr>
        <p:spPr>
          <a:xfrm>
            <a:off x="1981200" y="152400"/>
            <a:ext cx="8229600" cy="762000"/>
          </a:xfrm>
        </p:spPr>
        <p:txBody>
          <a:bodyPr rtlCol="0">
            <a:normAutofit/>
          </a:bodyPr>
          <a:lstStyle/>
          <a:p>
            <a:pPr rtl="0"/>
            <a:r>
              <a:rPr lang="so" sz="4000">
                <a:solidFill>
                  <a:schemeClr val="tx1"/>
                </a:solidFill>
              </a:rPr>
              <a:t>Iskoolada xirfadaha</a:t>
            </a:r>
          </a:p>
        </p:txBody>
      </p:sp>
      <p:sp>
        <p:nvSpPr>
          <p:cNvPr id="19459" name="Tekstin paikkamerkki 2">
            <a:extLst>
              <a:ext uri="{FF2B5EF4-FFF2-40B4-BE49-F238E27FC236}">
                <a16:creationId xmlns:a16="http://schemas.microsoft.com/office/drawing/2014/main" id="{C03A4EFB-4739-42DF-8640-55C3D3FB4AA2}"/>
              </a:ext>
            </a:extLst>
          </p:cNvPr>
          <p:cNvSpPr>
            <a:spLocks noGrp="1"/>
          </p:cNvSpPr>
          <p:nvPr>
            <p:ph type="body" idx="1"/>
          </p:nvPr>
        </p:nvSpPr>
        <p:spPr>
          <a:xfrm>
            <a:off x="1025884" y="1201083"/>
            <a:ext cx="4874269" cy="457200"/>
          </a:xfrm>
        </p:spPr>
        <p:txBody>
          <a:bodyPr rtlCol="0"/>
          <a:lstStyle/>
          <a:p>
            <a:pPr algn="l" rtl="0"/>
            <a:r>
              <a:rPr lang="so" dirty="0">
                <a:solidFill>
                  <a:schemeClr val="tx1"/>
                </a:solidFill>
              </a:rPr>
              <a:t>Shahaadada aasaasiga ee xirfadaha</a:t>
            </a:r>
          </a:p>
        </p:txBody>
      </p:sp>
      <p:sp>
        <p:nvSpPr>
          <p:cNvPr id="19460" name="Sisällön paikkamerkki 3">
            <a:extLst>
              <a:ext uri="{FF2B5EF4-FFF2-40B4-BE49-F238E27FC236}">
                <a16:creationId xmlns:a16="http://schemas.microsoft.com/office/drawing/2014/main" id="{B547D0AB-246E-4DB8-BA94-9600C82BDB7E}"/>
              </a:ext>
            </a:extLst>
          </p:cNvPr>
          <p:cNvSpPr>
            <a:spLocks noGrp="1"/>
          </p:cNvSpPr>
          <p:nvPr>
            <p:ph sz="half" idx="2"/>
          </p:nvPr>
        </p:nvSpPr>
        <p:spPr>
          <a:xfrm>
            <a:off x="805548" y="1710702"/>
            <a:ext cx="5778132" cy="4857921"/>
          </a:xfrm>
        </p:spPr>
        <p:txBody>
          <a:bodyPr vert="horz" lIns="91440" tIns="45720" rIns="91440" bIns="45720" rtlCol="0" anchor="t">
            <a:normAutofit fontScale="77500" lnSpcReduction="20000"/>
          </a:bodyPr>
          <a:lstStyle/>
          <a:p>
            <a:pPr algn="l" rtl="0"/>
            <a:r>
              <a:rPr lang="so" sz="1900" dirty="0">
                <a:solidFill>
                  <a:schemeClr val="tx1"/>
                </a:solidFill>
              </a:rPr>
              <a:t>Wuxuu qaataa qiyaastii 3 sano(180 dhibco aqooneed</a:t>
            </a:r>
          </a:p>
          <a:p>
            <a:pPr algn="l" rtl="0"/>
            <a:r>
              <a:rPr lang="so" sz="1900" dirty="0">
                <a:solidFill>
                  <a:schemeClr val="tx1"/>
                </a:solidFill>
                <a:ea typeface="Calibri"/>
                <a:cs typeface="Calibri"/>
              </a:rPr>
              <a:t>Waxaa jira 145 dhibcood oo waxbarashada xirafdaha ah</a:t>
            </a:r>
          </a:p>
          <a:p>
            <a:pPr algn="l" rtl="0"/>
            <a:r>
              <a:rPr sz="1900" dirty="0" err="1">
                <a:solidFill>
                  <a:schemeClr val="tx1"/>
                </a:solidFill>
              </a:rPr>
              <a:t>Marka</a:t>
            </a:r>
            <a:r>
              <a:rPr sz="1900" dirty="0">
                <a:solidFill>
                  <a:schemeClr val="tx1"/>
                </a:solidFill>
              </a:rPr>
              <a:t> </a:t>
            </a:r>
            <a:r>
              <a:rPr sz="1900" dirty="0" err="1">
                <a:solidFill>
                  <a:schemeClr val="tx1"/>
                </a:solidFill>
              </a:rPr>
              <a:t>laga</a:t>
            </a:r>
            <a:r>
              <a:rPr sz="1900" dirty="0">
                <a:solidFill>
                  <a:schemeClr val="tx1"/>
                </a:solidFill>
              </a:rPr>
              <a:t> </a:t>
            </a:r>
            <a:r>
              <a:rPr sz="1900" dirty="0" err="1">
                <a:solidFill>
                  <a:schemeClr val="tx1"/>
                </a:solidFill>
              </a:rPr>
              <a:t>soo</a:t>
            </a:r>
            <a:r>
              <a:rPr sz="1900" dirty="0">
                <a:solidFill>
                  <a:schemeClr val="tx1"/>
                </a:solidFill>
              </a:rPr>
              <a:t> </a:t>
            </a:r>
            <a:r>
              <a:rPr sz="1900" dirty="0" err="1">
                <a:solidFill>
                  <a:schemeClr val="tx1"/>
                </a:solidFill>
              </a:rPr>
              <a:t>tago</a:t>
            </a:r>
            <a:r>
              <a:rPr sz="1900" dirty="0">
                <a:solidFill>
                  <a:schemeClr val="tx1"/>
                </a:solidFill>
              </a:rPr>
              <a:t> </a:t>
            </a:r>
            <a:r>
              <a:rPr sz="1900" dirty="0" err="1">
                <a:solidFill>
                  <a:schemeClr val="tx1"/>
                </a:solidFill>
              </a:rPr>
              <a:t>waxbarashada</a:t>
            </a:r>
            <a:r>
              <a:rPr sz="1900" dirty="0">
                <a:solidFill>
                  <a:schemeClr val="tx1"/>
                </a:solidFill>
              </a:rPr>
              <a:t> </a:t>
            </a:r>
            <a:r>
              <a:rPr sz="1900" dirty="0" err="1">
                <a:solidFill>
                  <a:schemeClr val="tx1"/>
                </a:solidFill>
              </a:rPr>
              <a:t>xirfadaha</a:t>
            </a:r>
            <a:r>
              <a:rPr sz="1900" dirty="0">
                <a:solidFill>
                  <a:schemeClr val="tx1"/>
                </a:solidFill>
              </a:rPr>
              <a:t>, </a:t>
            </a:r>
            <a:r>
              <a:rPr sz="1900" dirty="0" err="1">
                <a:solidFill>
                  <a:schemeClr val="tx1"/>
                </a:solidFill>
              </a:rPr>
              <a:t>tusaale</a:t>
            </a:r>
            <a:r>
              <a:rPr sz="1900" dirty="0">
                <a:solidFill>
                  <a:schemeClr val="tx1"/>
                </a:solidFill>
              </a:rPr>
              <a:t> </a:t>
            </a:r>
            <a:r>
              <a:rPr sz="1900" dirty="0" err="1">
                <a:solidFill>
                  <a:schemeClr val="tx1"/>
                </a:solidFill>
              </a:rPr>
              <a:t>ahaan</a:t>
            </a:r>
            <a:r>
              <a:rPr sz="1900" dirty="0">
                <a:solidFill>
                  <a:schemeClr val="tx1"/>
                </a:solidFill>
              </a:rPr>
              <a:t> </a:t>
            </a:r>
            <a:r>
              <a:rPr sz="1900" dirty="0" err="1">
                <a:solidFill>
                  <a:schemeClr val="tx1"/>
                </a:solidFill>
              </a:rPr>
              <a:t>luqadaha</a:t>
            </a:r>
            <a:r>
              <a:rPr sz="1900" dirty="0">
                <a:solidFill>
                  <a:schemeClr val="tx1"/>
                </a:solidFill>
              </a:rPr>
              <a:t>, </a:t>
            </a:r>
            <a:r>
              <a:rPr sz="1900" dirty="0" err="1">
                <a:solidFill>
                  <a:schemeClr val="tx1"/>
                </a:solidFill>
              </a:rPr>
              <a:t>xisaabta</a:t>
            </a:r>
            <a:r>
              <a:rPr sz="1900" dirty="0">
                <a:solidFill>
                  <a:schemeClr val="tx1"/>
                </a:solidFill>
              </a:rPr>
              <a:t>, </a:t>
            </a:r>
            <a:r>
              <a:rPr sz="1900" dirty="0" err="1">
                <a:solidFill>
                  <a:schemeClr val="tx1"/>
                </a:solidFill>
              </a:rPr>
              <a:t>fiisigiska</a:t>
            </a:r>
            <a:r>
              <a:rPr sz="1900" dirty="0">
                <a:solidFill>
                  <a:schemeClr val="tx1"/>
                </a:solidFill>
              </a:rPr>
              <a:t> </a:t>
            </a:r>
            <a:r>
              <a:rPr sz="1900" dirty="0" err="1">
                <a:solidFill>
                  <a:schemeClr val="tx1"/>
                </a:solidFill>
              </a:rPr>
              <a:t>iyo</a:t>
            </a:r>
            <a:r>
              <a:rPr sz="1900" dirty="0">
                <a:solidFill>
                  <a:schemeClr val="tx1"/>
                </a:solidFill>
              </a:rPr>
              <a:t> </a:t>
            </a:r>
            <a:r>
              <a:rPr sz="1900" dirty="0" err="1">
                <a:solidFill>
                  <a:schemeClr val="tx1"/>
                </a:solidFill>
              </a:rPr>
              <a:t>kimisteriga</a:t>
            </a:r>
            <a:r>
              <a:rPr sz="1900" dirty="0">
                <a:solidFill>
                  <a:schemeClr val="tx1"/>
                </a:solidFill>
              </a:rPr>
              <a:t>, </a:t>
            </a:r>
            <a:r>
              <a:rPr sz="1900" dirty="0" err="1">
                <a:solidFill>
                  <a:schemeClr val="tx1"/>
                </a:solidFill>
              </a:rPr>
              <a:t>cilmiga</a:t>
            </a:r>
            <a:r>
              <a:rPr sz="1900" dirty="0">
                <a:solidFill>
                  <a:schemeClr val="tx1"/>
                </a:solidFill>
              </a:rPr>
              <a:t> </a:t>
            </a:r>
            <a:r>
              <a:rPr sz="1900" dirty="0" err="1">
                <a:solidFill>
                  <a:schemeClr val="tx1"/>
                </a:solidFill>
              </a:rPr>
              <a:t>bulshada</a:t>
            </a:r>
            <a:r>
              <a:rPr sz="1900" dirty="0">
                <a:solidFill>
                  <a:schemeClr val="tx1"/>
                </a:solidFill>
              </a:rPr>
              <a:t>, </a:t>
            </a:r>
            <a:r>
              <a:rPr sz="1900" dirty="0" err="1">
                <a:solidFill>
                  <a:schemeClr val="tx1"/>
                </a:solidFill>
              </a:rPr>
              <a:t>aqoonta</a:t>
            </a:r>
            <a:r>
              <a:rPr sz="1900" dirty="0">
                <a:solidFill>
                  <a:schemeClr val="tx1"/>
                </a:solidFill>
              </a:rPr>
              <a:t> </a:t>
            </a:r>
            <a:r>
              <a:rPr sz="1900" dirty="0" err="1">
                <a:solidFill>
                  <a:schemeClr val="tx1"/>
                </a:solidFill>
              </a:rPr>
              <a:t>nolosha</a:t>
            </a:r>
            <a:r>
              <a:rPr sz="1900" dirty="0">
                <a:solidFill>
                  <a:schemeClr val="tx1"/>
                </a:solidFill>
              </a:rPr>
              <a:t> </a:t>
            </a:r>
            <a:r>
              <a:rPr sz="1900" dirty="0" err="1">
                <a:solidFill>
                  <a:schemeClr val="tx1"/>
                </a:solidFill>
              </a:rPr>
              <a:t>shaqada</a:t>
            </a:r>
            <a:r>
              <a:rPr sz="1900" dirty="0">
                <a:solidFill>
                  <a:schemeClr val="tx1"/>
                </a:solidFill>
              </a:rPr>
              <a:t> </a:t>
            </a:r>
            <a:r>
              <a:rPr sz="1900" dirty="0" err="1">
                <a:solidFill>
                  <a:schemeClr val="tx1"/>
                </a:solidFill>
              </a:rPr>
              <a:t>wadar</a:t>
            </a:r>
            <a:r>
              <a:rPr sz="1900" dirty="0">
                <a:solidFill>
                  <a:schemeClr val="tx1"/>
                </a:solidFill>
              </a:rPr>
              <a:t> </a:t>
            </a:r>
            <a:r>
              <a:rPr sz="1900" dirty="0" err="1">
                <a:solidFill>
                  <a:schemeClr val="tx1"/>
                </a:solidFill>
              </a:rPr>
              <a:t>ahaan</a:t>
            </a:r>
            <a:r>
              <a:rPr sz="1900" dirty="0">
                <a:solidFill>
                  <a:schemeClr val="tx1"/>
                </a:solidFill>
              </a:rPr>
              <a:t> 35 </a:t>
            </a:r>
            <a:r>
              <a:rPr sz="1900" dirty="0" err="1">
                <a:solidFill>
                  <a:schemeClr val="tx1"/>
                </a:solidFill>
              </a:rPr>
              <a:t>dhibcood</a:t>
            </a:r>
            <a:r>
              <a:rPr sz="1900" dirty="0">
                <a:solidFill>
                  <a:schemeClr val="tx1"/>
                </a:solidFill>
              </a:rPr>
              <a:t>.</a:t>
            </a:r>
            <a:endParaRPr lang="fi-FI" altLang="fi-FI" sz="1900" dirty="0">
              <a:solidFill>
                <a:schemeClr val="tx1"/>
              </a:solidFill>
              <a:ea typeface="Calibri"/>
              <a:cs typeface="Calibri"/>
            </a:endParaRPr>
          </a:p>
          <a:p>
            <a:pPr algn="l" rtl="0"/>
            <a:r>
              <a:rPr lang="so" sz="1900" dirty="0">
                <a:solidFill>
                  <a:schemeClr val="tx1"/>
                </a:solidFill>
              </a:rPr>
              <a:t>Shaqo barashada waa 30 dhibcood</a:t>
            </a:r>
            <a:endParaRPr lang="fi-FI" altLang="fi-FI" sz="1900" dirty="0">
              <a:solidFill>
                <a:schemeClr val="tx1"/>
              </a:solidFill>
            </a:endParaRPr>
          </a:p>
          <a:p>
            <a:pPr algn="l" rtl="0"/>
            <a:r>
              <a:rPr lang="so" sz="1900" dirty="0">
                <a:solidFill>
                  <a:schemeClr val="tx1"/>
                </a:solidFill>
                <a:ea typeface="Calibri"/>
                <a:cs typeface="Calibri"/>
              </a:rPr>
              <a:t>Arday kastaa wuxuu wax ku bartaa qorshihiisa.</a:t>
            </a:r>
            <a:endParaRPr lang="fi-FI" altLang="fi-FI" sz="1900" dirty="0">
              <a:solidFill>
                <a:schemeClr val="tx1"/>
              </a:solidFill>
            </a:endParaRPr>
          </a:p>
          <a:p>
            <a:pPr algn="l" rtl="0"/>
            <a:r>
              <a:rPr lang="so" sz="1900" dirty="0">
                <a:solidFill>
                  <a:schemeClr val="tx1"/>
                </a:solidFill>
              </a:rPr>
              <a:t>Tampere </a:t>
            </a:r>
            <a:endParaRPr lang="fi-FI" altLang="fi-FI" sz="1900" dirty="0">
              <a:solidFill>
                <a:schemeClr val="tx1"/>
              </a:solidFill>
              <a:ea typeface="Calibri"/>
              <a:cs typeface="Calibri"/>
            </a:endParaRPr>
          </a:p>
          <a:p>
            <a:pPr lvl="1" algn="l" rtl="0"/>
            <a:r>
              <a:rPr lang="so" sz="1800" dirty="0">
                <a:solidFill>
                  <a:schemeClr val="tx1"/>
                </a:solidFill>
              </a:rPr>
              <a:t>TREDU, 28 shahaado xirfadeed aasaasi ah</a:t>
            </a:r>
            <a:endParaRPr lang="fi-FI" altLang="fi-FI" sz="1800" dirty="0">
              <a:solidFill>
                <a:schemeClr val="tx1"/>
              </a:solidFill>
              <a:ea typeface="Calibri"/>
              <a:cs typeface="Calibri"/>
            </a:endParaRPr>
          </a:p>
          <a:p>
            <a:pPr lvl="1" algn="l" rtl="0"/>
            <a:r>
              <a:rPr lang="so" sz="1800" dirty="0">
                <a:solidFill>
                  <a:schemeClr val="tx1"/>
                </a:solidFill>
              </a:rPr>
              <a:t>Tampereen palvelualan ammattiopisto, SASKY, 7 shahaado xirfadeed aasaasi ah</a:t>
            </a:r>
            <a:endParaRPr lang="fi-FI" altLang="fi-FI" sz="1800" dirty="0">
              <a:solidFill>
                <a:schemeClr val="tx1"/>
              </a:solidFill>
              <a:ea typeface="Calibri"/>
              <a:cs typeface="Calibri"/>
            </a:endParaRPr>
          </a:p>
          <a:p>
            <a:pPr lvl="1" algn="l" rtl="0"/>
            <a:r>
              <a:rPr lang="so" sz="1800" dirty="0">
                <a:solidFill>
                  <a:schemeClr val="tx1"/>
                </a:solidFill>
              </a:rPr>
              <a:t>Varalan urheiluopisto, shahaado xirfadeed ah hagista cayaaraha </a:t>
            </a:r>
            <a:endParaRPr lang="fi-FI" altLang="fi-FI" sz="1800" dirty="0">
              <a:solidFill>
                <a:schemeClr val="tx1"/>
              </a:solidFill>
              <a:ea typeface="Calibri"/>
              <a:cs typeface="Calibri"/>
            </a:endParaRPr>
          </a:p>
          <a:p>
            <a:pPr lvl="1" algn="l" rtl="0"/>
            <a:r>
              <a:rPr lang="so" sz="1800" dirty="0">
                <a:solidFill>
                  <a:schemeClr val="tx1"/>
                </a:solidFill>
              </a:rPr>
              <a:t>Tampereen konservatorio, musiiki &amp; qoob kacayaarka</a:t>
            </a:r>
            <a:endParaRPr lang="fi-FI" altLang="fi-FI" sz="1800" dirty="0">
              <a:solidFill>
                <a:schemeClr val="tx1"/>
              </a:solidFill>
              <a:ea typeface="Calibri"/>
              <a:cs typeface="Calibri"/>
            </a:endParaRPr>
          </a:p>
          <a:p>
            <a:pPr lvl="1" algn="l" rtl="0"/>
            <a:r>
              <a:rPr lang="so" sz="1800" dirty="0">
                <a:solidFill>
                  <a:schemeClr val="tx1"/>
                </a:solidFill>
              </a:rPr>
              <a:t>Iskoolada xirfadaha ee dadka qaas ka ah: Luovi, Kiipula iyo Aitoo</a:t>
            </a:r>
            <a:endParaRPr lang="fi-FI" altLang="fi-FI" sz="1800" dirty="0">
              <a:solidFill>
                <a:schemeClr val="tx1"/>
              </a:solidFill>
              <a:ea typeface="Calibri"/>
              <a:cs typeface="Calibri"/>
            </a:endParaRPr>
          </a:p>
          <a:p>
            <a:pPr algn="l" rtl="0"/>
            <a:r>
              <a:rPr lang="so" sz="2100" dirty="0">
                <a:solidFill>
                  <a:schemeClr val="tx1"/>
                </a:solidFill>
              </a:rPr>
              <a:t>Codsiga wadajirka ah: natiijooyinka dugsiga, nambarada maadooyinka miisaanka la saaray, codsiga tooska ah ee dugsiga aasaasiga kadib, imtixaanada gelitaanka iyo kartida ee maadooyinka qaarkood</a:t>
            </a:r>
            <a:endParaRPr lang="fi-FI" altLang="fi-FI" sz="2100" dirty="0">
              <a:solidFill>
                <a:schemeClr val="tx1"/>
              </a:solidFill>
              <a:ea typeface="Calibri"/>
              <a:cs typeface="Calibri"/>
            </a:endParaRPr>
          </a:p>
        </p:txBody>
      </p:sp>
      <p:sp>
        <p:nvSpPr>
          <p:cNvPr id="19461" name="Tekstin paikkamerkki 4">
            <a:extLst>
              <a:ext uri="{FF2B5EF4-FFF2-40B4-BE49-F238E27FC236}">
                <a16:creationId xmlns:a16="http://schemas.microsoft.com/office/drawing/2014/main" id="{BF88D1AD-9208-4E15-9EAA-CE8BF9F0E88D}"/>
              </a:ext>
            </a:extLst>
          </p:cNvPr>
          <p:cNvSpPr>
            <a:spLocks noGrp="1"/>
          </p:cNvSpPr>
          <p:nvPr>
            <p:ph type="body" sz="quarter" idx="3"/>
          </p:nvPr>
        </p:nvSpPr>
        <p:spPr>
          <a:xfrm>
            <a:off x="7166748" y="1079654"/>
            <a:ext cx="4041775" cy="582613"/>
          </a:xfrm>
        </p:spPr>
        <p:txBody>
          <a:bodyPr rtlCol="0"/>
          <a:lstStyle/>
          <a:p>
            <a:pPr algn="l" rtl="0"/>
            <a:r>
              <a:rPr lang="so" dirty="0">
                <a:solidFill>
                  <a:schemeClr val="tx1"/>
                </a:solidFill>
              </a:rPr>
              <a:t>Qofkeebaa ku haboon?</a:t>
            </a:r>
          </a:p>
        </p:txBody>
      </p:sp>
      <p:sp>
        <p:nvSpPr>
          <p:cNvPr id="19462" name="Sisällön paikkamerkki 5">
            <a:extLst>
              <a:ext uri="{FF2B5EF4-FFF2-40B4-BE49-F238E27FC236}">
                <a16:creationId xmlns:a16="http://schemas.microsoft.com/office/drawing/2014/main" id="{12E57978-80D5-4FD4-A83E-872D37BCFDA6}"/>
              </a:ext>
            </a:extLst>
          </p:cNvPr>
          <p:cNvSpPr>
            <a:spLocks noGrp="1"/>
          </p:cNvSpPr>
          <p:nvPr>
            <p:ph sz="quarter" idx="4"/>
          </p:nvPr>
        </p:nvSpPr>
        <p:spPr>
          <a:xfrm>
            <a:off x="7060845" y="1715097"/>
            <a:ext cx="4142762" cy="4854612"/>
          </a:xfrm>
        </p:spPr>
        <p:txBody>
          <a:bodyPr vert="horz" lIns="91440" tIns="45720" rIns="91440" bIns="45720" rtlCol="0" anchor="t">
            <a:normAutofit fontScale="77500" lnSpcReduction="20000"/>
          </a:bodyPr>
          <a:lstStyle/>
          <a:p>
            <a:pPr algn="l" rtl="0"/>
            <a:r>
              <a:rPr lang="so" sz="2100" dirty="0">
                <a:solidFill>
                  <a:schemeClr val="tx1"/>
                </a:solidFill>
                <a:ea typeface="Calibri"/>
                <a:cs typeface="Calibri"/>
              </a:rPr>
              <a:t>Qofka dhalinyarada ah wuxuu rabaa inuu wax ku sameeyo gacmihiisa wuxuuna jecel yahay barashada shaqada </a:t>
            </a:r>
            <a:endParaRPr lang="fi-FI" altLang="fi-FI" sz="2100" dirty="0">
              <a:solidFill>
                <a:schemeClr val="tx1"/>
              </a:solidFill>
            </a:endParaRPr>
          </a:p>
          <a:p>
            <a:pPr algn="l" rtl="0"/>
            <a:r>
              <a:rPr lang="so" sz="2100" dirty="0">
                <a:solidFill>
                  <a:schemeClr val="tx1"/>
                </a:solidFill>
              </a:rPr>
              <a:t>Dhalinyadada dooneysa in ay dhaqso helaan xirfad iyo in ay shaqaystaan</a:t>
            </a:r>
            <a:endParaRPr lang="fi-FI" altLang="fi-FI" sz="2100" dirty="0">
              <a:solidFill>
                <a:schemeClr val="tx1"/>
              </a:solidFill>
              <a:ea typeface="Calibri"/>
              <a:cs typeface="Calibri"/>
            </a:endParaRPr>
          </a:p>
          <a:p>
            <a:pPr algn="l" rtl="0"/>
            <a:r>
              <a:rPr lang="so" sz="2100" dirty="0">
                <a:solidFill>
                  <a:schemeClr val="tx1"/>
                </a:solidFill>
              </a:rPr>
              <a:t>Dhilinyarada og waxa ay doonayaan in ay xirfad ka dhigtaan</a:t>
            </a:r>
            <a:endParaRPr lang="fi-FI" altLang="fi-FI" sz="2100" dirty="0">
              <a:solidFill>
                <a:schemeClr val="tx1"/>
              </a:solidFill>
              <a:ea typeface="Calibri"/>
              <a:cs typeface="Calibri"/>
            </a:endParaRPr>
          </a:p>
          <a:p>
            <a:pPr algn="l" rtl="0"/>
            <a:r>
              <a:rPr lang="so" sz="2100" dirty="0">
                <a:solidFill>
                  <a:schemeClr val="tx1"/>
                </a:solidFill>
              </a:rPr>
              <a:t>Dhalinyarada dooneyso  in ay xirfadda ka bartaan gacan ka qabasho</a:t>
            </a:r>
            <a:endParaRPr lang="fi-FI" altLang="fi-FI" sz="2100" dirty="0">
              <a:solidFill>
                <a:schemeClr val="tx1"/>
              </a:solidFill>
              <a:ea typeface="Calibri"/>
              <a:cs typeface="Calibri"/>
            </a:endParaRPr>
          </a:p>
          <a:p>
            <a:pPr algn="l" rtl="0"/>
            <a:r>
              <a:rPr sz="2100" dirty="0" err="1">
                <a:solidFill>
                  <a:schemeClr val="tx1"/>
                </a:solidFill>
              </a:rPr>
              <a:t>Qofka</a:t>
            </a:r>
            <a:r>
              <a:rPr sz="2100" dirty="0">
                <a:solidFill>
                  <a:schemeClr val="tx1"/>
                </a:solidFill>
              </a:rPr>
              <a:t> </a:t>
            </a:r>
            <a:r>
              <a:rPr sz="2100" dirty="0" err="1">
                <a:solidFill>
                  <a:schemeClr val="tx1"/>
                </a:solidFill>
              </a:rPr>
              <a:t>dhallinyarada</a:t>
            </a:r>
            <a:r>
              <a:rPr sz="2100" dirty="0">
                <a:solidFill>
                  <a:schemeClr val="tx1"/>
                </a:solidFill>
              </a:rPr>
              <a:t> ah </a:t>
            </a:r>
            <a:r>
              <a:rPr sz="2100" dirty="0" err="1">
                <a:solidFill>
                  <a:schemeClr val="tx1"/>
                </a:solidFill>
              </a:rPr>
              <a:t>wuxuu</a:t>
            </a:r>
            <a:r>
              <a:rPr sz="2100" dirty="0">
                <a:solidFill>
                  <a:schemeClr val="tx1"/>
                </a:solidFill>
              </a:rPr>
              <a:t> </a:t>
            </a:r>
            <a:r>
              <a:rPr sz="2100" dirty="0" err="1">
                <a:solidFill>
                  <a:schemeClr val="tx1"/>
                </a:solidFill>
              </a:rPr>
              <a:t>rabaa</a:t>
            </a:r>
            <a:r>
              <a:rPr sz="2100" dirty="0">
                <a:solidFill>
                  <a:schemeClr val="tx1"/>
                </a:solidFill>
              </a:rPr>
              <a:t> in </a:t>
            </a:r>
            <a:r>
              <a:rPr sz="2100" dirty="0" err="1">
                <a:solidFill>
                  <a:schemeClr val="tx1"/>
                </a:solidFill>
              </a:rPr>
              <a:t>waxbarashada</a:t>
            </a:r>
            <a:r>
              <a:rPr sz="2100" dirty="0">
                <a:solidFill>
                  <a:schemeClr val="tx1"/>
                </a:solidFill>
              </a:rPr>
              <a:t> </a:t>
            </a:r>
            <a:r>
              <a:rPr sz="2100" dirty="0" err="1">
                <a:solidFill>
                  <a:schemeClr val="tx1"/>
                </a:solidFill>
              </a:rPr>
              <a:t>qaarkood</a:t>
            </a:r>
            <a:r>
              <a:rPr sz="2100" dirty="0">
                <a:solidFill>
                  <a:schemeClr val="tx1"/>
                </a:solidFill>
              </a:rPr>
              <a:t> </a:t>
            </a:r>
            <a:r>
              <a:rPr sz="2100" dirty="0" err="1">
                <a:solidFill>
                  <a:schemeClr val="tx1"/>
                </a:solidFill>
              </a:rPr>
              <a:t>ku</a:t>
            </a:r>
            <a:r>
              <a:rPr sz="2100" dirty="0">
                <a:solidFill>
                  <a:schemeClr val="tx1"/>
                </a:solidFill>
              </a:rPr>
              <a:t> </a:t>
            </a:r>
            <a:r>
              <a:rPr sz="2100" dirty="0" err="1">
                <a:solidFill>
                  <a:schemeClr val="tx1"/>
                </a:solidFill>
              </a:rPr>
              <a:t>dhammeeyo</a:t>
            </a:r>
            <a:r>
              <a:rPr sz="2100" dirty="0">
                <a:solidFill>
                  <a:schemeClr val="tx1"/>
                </a:solidFill>
              </a:rPr>
              <a:t> </a:t>
            </a:r>
            <a:r>
              <a:rPr sz="2100" dirty="0" err="1">
                <a:solidFill>
                  <a:schemeClr val="tx1"/>
                </a:solidFill>
              </a:rPr>
              <a:t>goobta</a:t>
            </a:r>
            <a:r>
              <a:rPr sz="2100" dirty="0">
                <a:solidFill>
                  <a:schemeClr val="tx1"/>
                </a:solidFill>
              </a:rPr>
              <a:t> </a:t>
            </a:r>
            <a:r>
              <a:rPr sz="2100" dirty="0" err="1">
                <a:solidFill>
                  <a:schemeClr val="tx1"/>
                </a:solidFill>
              </a:rPr>
              <a:t>shaqada</a:t>
            </a:r>
            <a:r>
              <a:rPr sz="2100" dirty="0">
                <a:solidFill>
                  <a:schemeClr val="tx1"/>
                </a:solidFill>
              </a:rPr>
              <a:t> (</a:t>
            </a:r>
            <a:r>
              <a:rPr sz="2100" dirty="0" err="1">
                <a:solidFill>
                  <a:schemeClr val="tx1"/>
                </a:solidFill>
              </a:rPr>
              <a:t>dugsiga</a:t>
            </a:r>
            <a:r>
              <a:rPr sz="2100" dirty="0">
                <a:solidFill>
                  <a:schemeClr val="tx1"/>
                </a:solidFill>
              </a:rPr>
              <a:t>, </a:t>
            </a:r>
            <a:r>
              <a:rPr sz="2100" dirty="0" err="1">
                <a:solidFill>
                  <a:schemeClr val="tx1"/>
                </a:solidFill>
              </a:rPr>
              <a:t>xirfadaha</a:t>
            </a:r>
            <a:r>
              <a:rPr sz="2100" dirty="0">
                <a:solidFill>
                  <a:schemeClr val="tx1"/>
                </a:solidFill>
              </a:rPr>
              <a:t> </a:t>
            </a:r>
            <a:r>
              <a:rPr sz="2100" dirty="0" err="1">
                <a:solidFill>
                  <a:schemeClr val="tx1"/>
                </a:solidFill>
              </a:rPr>
              <a:t>xirfadeed</a:t>
            </a:r>
            <a:r>
              <a:rPr sz="2100" dirty="0">
                <a:solidFill>
                  <a:schemeClr val="tx1"/>
                </a:solidFill>
              </a:rPr>
              <a:t> </a:t>
            </a:r>
            <a:r>
              <a:rPr sz="2100" dirty="0" err="1">
                <a:solidFill>
                  <a:schemeClr val="tx1"/>
                </a:solidFill>
              </a:rPr>
              <a:t>ayaa</a:t>
            </a:r>
            <a:r>
              <a:rPr sz="2100" dirty="0">
                <a:solidFill>
                  <a:schemeClr val="tx1"/>
                </a:solidFill>
              </a:rPr>
              <a:t> </a:t>
            </a:r>
            <a:r>
              <a:rPr sz="2100" dirty="0" err="1">
                <a:solidFill>
                  <a:schemeClr val="tx1"/>
                </a:solidFill>
              </a:rPr>
              <a:t>marka</a:t>
            </a:r>
            <a:r>
              <a:rPr sz="2100" dirty="0">
                <a:solidFill>
                  <a:schemeClr val="tx1"/>
                </a:solidFill>
              </a:rPr>
              <a:t> </a:t>
            </a:r>
            <a:r>
              <a:rPr sz="2100" dirty="0" err="1">
                <a:solidFill>
                  <a:schemeClr val="tx1"/>
                </a:solidFill>
              </a:rPr>
              <a:t>hore</a:t>
            </a:r>
            <a:r>
              <a:rPr sz="2100" dirty="0">
                <a:solidFill>
                  <a:schemeClr val="tx1"/>
                </a:solidFill>
              </a:rPr>
              <a:t> </a:t>
            </a:r>
            <a:r>
              <a:rPr sz="2100" dirty="0" err="1">
                <a:solidFill>
                  <a:schemeClr val="tx1"/>
                </a:solidFill>
              </a:rPr>
              <a:t>lagu</a:t>
            </a:r>
            <a:r>
              <a:rPr sz="2100" dirty="0">
                <a:solidFill>
                  <a:schemeClr val="tx1"/>
                </a:solidFill>
              </a:rPr>
              <a:t> </a:t>
            </a:r>
            <a:r>
              <a:rPr sz="2100" dirty="0" err="1">
                <a:solidFill>
                  <a:schemeClr val="tx1"/>
                </a:solidFill>
              </a:rPr>
              <a:t>tababaraa</a:t>
            </a:r>
            <a:r>
              <a:rPr sz="2100" dirty="0">
                <a:solidFill>
                  <a:schemeClr val="tx1"/>
                </a:solidFill>
              </a:rPr>
              <a:t> </a:t>
            </a:r>
            <a:r>
              <a:rPr sz="2100" dirty="0" err="1">
                <a:solidFill>
                  <a:schemeClr val="tx1"/>
                </a:solidFill>
              </a:rPr>
              <a:t>aqoon</a:t>
            </a:r>
            <a:r>
              <a:rPr sz="2100" dirty="0">
                <a:solidFill>
                  <a:schemeClr val="tx1"/>
                </a:solidFill>
              </a:rPr>
              <a:t>-is-</a:t>
            </a:r>
            <a:r>
              <a:rPr sz="2100" dirty="0" err="1">
                <a:solidFill>
                  <a:schemeClr val="tx1"/>
                </a:solidFill>
              </a:rPr>
              <a:t>weydaarsiga</a:t>
            </a:r>
            <a:r>
              <a:rPr sz="2100" dirty="0">
                <a:solidFill>
                  <a:schemeClr val="tx1"/>
                </a:solidFill>
              </a:rPr>
              <a:t>, </a:t>
            </a:r>
            <a:r>
              <a:rPr sz="2100" dirty="0" err="1">
                <a:solidFill>
                  <a:schemeClr val="tx1"/>
                </a:solidFill>
              </a:rPr>
              <a:t>goobta</a:t>
            </a:r>
            <a:r>
              <a:rPr sz="2100" dirty="0">
                <a:solidFill>
                  <a:schemeClr val="tx1"/>
                </a:solidFill>
              </a:rPr>
              <a:t> </a:t>
            </a:r>
            <a:r>
              <a:rPr sz="2100" dirty="0" err="1">
                <a:solidFill>
                  <a:schemeClr val="tx1"/>
                </a:solidFill>
              </a:rPr>
              <a:t>shaqada</a:t>
            </a:r>
            <a:r>
              <a:rPr sz="2100" dirty="0">
                <a:solidFill>
                  <a:schemeClr val="tx1"/>
                </a:solidFill>
              </a:rPr>
              <a:t>, </a:t>
            </a:r>
            <a:r>
              <a:rPr sz="2100" dirty="0" err="1">
                <a:solidFill>
                  <a:schemeClr val="tx1"/>
                </a:solidFill>
              </a:rPr>
              <a:t>aqoon</a:t>
            </a:r>
            <a:r>
              <a:rPr sz="2100" dirty="0">
                <a:solidFill>
                  <a:schemeClr val="tx1"/>
                </a:solidFill>
              </a:rPr>
              <a:t>-is-</a:t>
            </a:r>
            <a:r>
              <a:rPr sz="2100" dirty="0" err="1">
                <a:solidFill>
                  <a:schemeClr val="tx1"/>
                </a:solidFill>
              </a:rPr>
              <a:t>weydaarsiga</a:t>
            </a:r>
            <a:r>
              <a:rPr sz="2100" dirty="0">
                <a:solidFill>
                  <a:schemeClr val="tx1"/>
                </a:solidFill>
              </a:rPr>
              <a:t>)</a:t>
            </a:r>
            <a:endParaRPr lang="fi-FI" altLang="fi-FI" sz="2100" dirty="0">
              <a:solidFill>
                <a:schemeClr val="tx1"/>
              </a:solidFill>
              <a:ea typeface="Calibri"/>
              <a:cs typeface="Calibri"/>
            </a:endParaRPr>
          </a:p>
          <a:p>
            <a:pPr algn="l" rtl="0"/>
            <a:r>
              <a:rPr lang="so" sz="2100" dirty="0">
                <a:solidFill>
                  <a:schemeClr val="tx1"/>
                </a:solidFill>
              </a:rPr>
              <a:t>Dhalinyarda  qorsheyneysa in ay waxbarashadooda sii wataan ilaa waxbarashada sare</a:t>
            </a:r>
            <a:endParaRPr lang="fi-FI" altLang="fi-FI" sz="2100" dirty="0">
              <a:solidFill>
                <a:schemeClr val="tx1"/>
              </a:solidFill>
              <a:ea typeface="Calibri"/>
              <a:cs typeface="Calibri"/>
            </a:endParaRPr>
          </a:p>
          <a:p>
            <a:pPr marL="0" indent="0" rtl="0">
              <a:buNone/>
            </a:pPr>
            <a:endParaRPr lang="fi-FI" altLang="fi-FI" dirty="0"/>
          </a:p>
        </p:txBody>
      </p:sp>
      <p:sp>
        <p:nvSpPr>
          <p:cNvPr id="2" name="Dian numeron paikkamerkki 1">
            <a:extLst>
              <a:ext uri="{FF2B5EF4-FFF2-40B4-BE49-F238E27FC236}">
                <a16:creationId xmlns:a16="http://schemas.microsoft.com/office/drawing/2014/main" id="{90D814D0-7890-4735-BCDC-9BAEB63EFC44}"/>
              </a:ext>
            </a:extLst>
          </p:cNvPr>
          <p:cNvSpPr>
            <a:spLocks noGrp="1"/>
          </p:cNvSpPr>
          <p:nvPr>
            <p:ph type="sldNum" sz="quarter" idx="12"/>
          </p:nvPr>
        </p:nvSpPr>
        <p:spPr/>
        <p:txBody>
          <a:bodyPr rtlCol="0"/>
          <a:lstStyle/>
          <a:p>
            <a:pPr rtl="0">
              <a:defRPr/>
            </a:pPr>
            <a:fld id="{4518B5BA-C396-4E8B-A206-E8C8F3571B64}" type="slidenum">
              <a:rPr lang="fi-FI" altLang="en-US" smtClean="0"/>
              <a:pPr>
                <a:defRPr/>
              </a:pPr>
              <a:t>9</a:t>
            </a:fld>
            <a:endParaRPr lang="fi-FI" altLang="en-US"/>
          </a:p>
        </p:txBody>
      </p:sp>
      <p:sp>
        <p:nvSpPr>
          <p:cNvPr id="3" name="Päivämäärän paikkamerkki 2">
            <a:extLst>
              <a:ext uri="{FF2B5EF4-FFF2-40B4-BE49-F238E27FC236}">
                <a16:creationId xmlns:a16="http://schemas.microsoft.com/office/drawing/2014/main" id="{7614320C-062B-46B5-925A-85B6A9B774D9}"/>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331276799"/>
      </p:ext>
    </p:extLst>
  </p:cSld>
  <p:clrMapOvr>
    <a:masterClrMapping/>
  </p:clrMapOvr>
</p:sld>
</file>

<file path=ppt/theme/theme1.xml><?xml version="1.0" encoding="utf-8"?>
<a:theme xmlns:a="http://schemas.openxmlformats.org/drawingml/2006/main" name="Tampere.Finland_kansi">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KEVYT_tampere.finland_ppt-pohja_FI_2019.pptx" id="{0F2447EF-10BC-44FF-8096-72CD722C2062}" vid="{7FE2F08C-C03A-457F-A6C8-273BEE65F9CB}"/>
    </a:ext>
  </a:extLst>
</a:theme>
</file>

<file path=ppt/theme/theme2.xml><?xml version="1.0" encoding="utf-8"?>
<a:theme xmlns:a="http://schemas.openxmlformats.org/drawingml/2006/main" name="Tampere.Finland_väripohjat_valkoinen">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40" tIns="45720" rIns="91440" bIns="45720" rtlCol="0" anchor="ctr"/>
      <a:lstStyle>
        <a:defPPr>
          <a:defRPr dirty="0"/>
        </a:defPPr>
      </a:lstStyle>
    </a:txDef>
  </a:objectDefaults>
  <a:extraClrSchemeLst/>
  <a:extLst>
    <a:ext uri="{05A4C25C-085E-4340-85A3-A5531E510DB2}">
      <thm15:themeFamily xmlns:thm15="http://schemas.microsoft.com/office/thememl/2012/main" name="KEVYT_tampere.finland_ppt-pohja_FI_2019.pptx" id="{0F2447EF-10BC-44FF-8096-72CD722C2062}" vid="{96C0934A-F565-42BD-99C0-AD5046239F98}"/>
    </a:ext>
  </a:extLst>
</a:theme>
</file>

<file path=ppt/theme/theme3.xml><?xml version="1.0" encoding="utf-8"?>
<a:theme xmlns:a="http://schemas.openxmlformats.org/drawingml/2006/main" name="Tampere.Finland_väripohjat_punainen">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KEVYT_tampere.finland_ppt-pohja_FI_2019.pptx" id="{0F2447EF-10BC-44FF-8096-72CD722C2062}" vid="{C8B1C67B-204D-4020-983E-F975B99E4B84}"/>
    </a:ext>
  </a:extLst>
</a:theme>
</file>

<file path=ppt/theme/theme4.xml><?xml version="1.0" encoding="utf-8"?>
<a:theme xmlns:a="http://schemas.openxmlformats.org/drawingml/2006/main" name="Tampere.Finland_väripohjat_sininen">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KEVYT_tampere.finland_ppt-pohja_FI_2019.pptx" id="{0F2447EF-10BC-44FF-8096-72CD722C2062}" vid="{145A61CE-D7F7-468D-9960-A3F47147A82A}"/>
    </a:ext>
  </a:extLst>
</a:theme>
</file>

<file path=ppt/theme/theme5.xml><?xml version="1.0" encoding="utf-8"?>
<a:theme xmlns:a="http://schemas.openxmlformats.org/drawingml/2006/main" name="Tampere.Finland_lopetus">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KEVYT_tampere.finland_ppt-pohja_FI_2019.pptx" id="{0F2447EF-10BC-44FF-8096-72CD722C2062}" vid="{A57339DB-388D-42B5-BB8A-3CDB38B666B9}"/>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C786808DC1C205408EFD58374D3428D8" ma:contentTypeVersion="12" ma:contentTypeDescription="Luo uusi asiakirja." ma:contentTypeScope="" ma:versionID="490bfe537d4f40f02d03eb9b21b24a42">
  <xsd:schema xmlns:xsd="http://www.w3.org/2001/XMLSchema" xmlns:xs="http://www.w3.org/2001/XMLSchema" xmlns:p="http://schemas.microsoft.com/office/2006/metadata/properties" xmlns:ns2="48f7789a-3be5-4ffb-a4cc-909254186bc1" xmlns:ns3="2183e78b-59c7-4480-aafa-2757276b9bff" targetNamespace="http://schemas.microsoft.com/office/2006/metadata/properties" ma:root="true" ma:fieldsID="10b7980a7ec77a4347094d3b1a4a58ea" ns2:_="" ns3:_="">
    <xsd:import namespace="48f7789a-3be5-4ffb-a4cc-909254186bc1"/>
    <xsd:import namespace="2183e78b-59c7-4480-aafa-2757276b9bf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7789a-3be5-4ffb-a4cc-909254186b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Kuvien tunnisteet" ma:readOnly="false" ma:fieldId="{5cf76f15-5ced-4ddc-b409-7134ff3c332f}" ma:taxonomyMulti="true" ma:sspId="ca21971b-e04b-4e31-9f45-cf2f6b61fcc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83e78b-59c7-4480-aafa-2757276b9bf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a9305ae-f85e-49a0-8fcb-ae301cf4290b}" ma:internalName="TaxCatchAll" ma:showField="CatchAllData" ma:web="2183e78b-59c7-4480-aafa-2757276b9bff">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8f7789a-3be5-4ffb-a4cc-909254186bc1">
      <Terms xmlns="http://schemas.microsoft.com/office/infopath/2007/PartnerControls"/>
    </lcf76f155ced4ddcb4097134ff3c332f>
    <TaxCatchAll xmlns="2183e78b-59c7-4480-aafa-2757276b9bff" xsi:nil="true"/>
  </documentManagement>
</p:properties>
</file>

<file path=customXml/itemProps1.xml><?xml version="1.0" encoding="utf-8"?>
<ds:datastoreItem xmlns:ds="http://schemas.openxmlformats.org/officeDocument/2006/customXml" ds:itemID="{E0610E7A-9F4B-46B8-9994-F62214DB3CBE}"/>
</file>

<file path=customXml/itemProps2.xml><?xml version="1.0" encoding="utf-8"?>
<ds:datastoreItem xmlns:ds="http://schemas.openxmlformats.org/officeDocument/2006/customXml" ds:itemID="{BE9090D7-5C52-4958-B3AA-CDBD82B03517}"/>
</file>

<file path=customXml/itemProps3.xml><?xml version="1.0" encoding="utf-8"?>
<ds:datastoreItem xmlns:ds="http://schemas.openxmlformats.org/officeDocument/2006/customXml" ds:itemID="{088068A1-C2CF-46CB-A30F-CBD812023F80}"/>
</file>

<file path=docProps/app.xml><?xml version="1.0" encoding="utf-8"?>
<Properties xmlns="http://schemas.openxmlformats.org/officeDocument/2006/extended-properties" xmlns:vt="http://schemas.openxmlformats.org/officeDocument/2006/docPropsVTypes">
  <Template>KEVYT_tampere.finland_ppt-pohja_FI_2019</Template>
  <TotalTime>0</TotalTime>
  <Words>1917</Words>
  <Application>Microsoft Office PowerPoint</Application>
  <PresentationFormat>Laajakuva</PresentationFormat>
  <Paragraphs>199</Paragraphs>
  <Slides>16</Slides>
  <Notes>1</Notes>
  <HiddenSlides>0</HiddenSlides>
  <MMClips>0</MMClips>
  <ScaleCrop>false</ScaleCrop>
  <HeadingPairs>
    <vt:vector size="6" baseType="variant">
      <vt:variant>
        <vt:lpstr>Käytetyt fontit</vt:lpstr>
      </vt:variant>
      <vt:variant>
        <vt:i4>6</vt:i4>
      </vt:variant>
      <vt:variant>
        <vt:lpstr>Teema</vt:lpstr>
      </vt:variant>
      <vt:variant>
        <vt:i4>5</vt:i4>
      </vt:variant>
      <vt:variant>
        <vt:lpstr>Dian otsikot</vt:lpstr>
      </vt:variant>
      <vt:variant>
        <vt:i4>16</vt:i4>
      </vt:variant>
    </vt:vector>
  </HeadingPairs>
  <TitlesOfParts>
    <vt:vector size="27" baseType="lpstr">
      <vt:lpstr>Arial</vt:lpstr>
      <vt:lpstr>Calibri</vt:lpstr>
      <vt:lpstr>Courier New</vt:lpstr>
      <vt:lpstr>Helvetica</vt:lpstr>
      <vt:lpstr>SenticoSansDT Bold</vt:lpstr>
      <vt:lpstr>Wingdings</vt:lpstr>
      <vt:lpstr>Tampere.Finland_kansi</vt:lpstr>
      <vt:lpstr>Tampere.Finland_väripohjat_valkoinen</vt:lpstr>
      <vt:lpstr>Tampere.Finland_väripohjat_punainen</vt:lpstr>
      <vt:lpstr>Tampere.Finland_väripohjat_sininen</vt:lpstr>
      <vt:lpstr>Tampere.Finland_lopetus</vt:lpstr>
      <vt:lpstr>Waxbarashada dugsiga dhexe kaddib</vt:lpstr>
      <vt:lpstr>Habka waxbarashada Finland </vt:lpstr>
      <vt:lpstr>Waxbarashada dugsiga sare:  dugsiga sare iyo iskuullada xirfadaha</vt:lpstr>
      <vt:lpstr>Waxbarashada qasabka ah</vt:lpstr>
      <vt:lpstr>Waxbarashada qasabka ah</vt:lpstr>
      <vt:lpstr>DUGSIGA SARE</vt:lpstr>
      <vt:lpstr>IB-dugsiga sare</vt:lpstr>
      <vt:lpstr>khadka Finnish-ka iyo Ingiriiska khadka BSP</vt:lpstr>
      <vt:lpstr>Iskoolada xirfadaha</vt:lpstr>
      <vt:lpstr>Labo shahaado</vt:lpstr>
      <vt:lpstr>Waxbarashada aasaaiga ee dadka waaweyn</vt:lpstr>
      <vt:lpstr>TUVA: dugsiga ku diyaarinta waxbarashada shahaadada leh  </vt:lpstr>
      <vt:lpstr>TUVA: dugsiga ku diyaarinta waxbarashada shahaadada leh</vt:lpstr>
      <vt:lpstr>Waxbarashada labaad kaddib maxay?</vt:lpstr>
      <vt:lpstr>Codsiyada waxbarashada 2025</vt:lpstr>
      <vt:lpstr>Caawimaadda iyo latalinta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2024-10-29T08:48:58Z</dcterms:created>
  <dcterms:modified xsi:type="dcterms:W3CDTF">2024-11-13T19:42:44Z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0x010100C786808DC1C205408EFD58374D3428D8</vt:lpwstr>
  </property>
</Properties>
</file>