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autoCompressPictures="0">
  <p:sldMasterIdLst>
    <p:sldMasterId id="2147483677" r:id="rId4"/>
    <p:sldMasterId id="2147483721" r:id="rId5"/>
    <p:sldMasterId id="2147483712" r:id="rId6"/>
    <p:sldMasterId id="2147483707" r:id="rId7"/>
    <p:sldMasterId id="2147483705" r:id="rId8"/>
  </p:sldMasterIdLst>
  <p:notesMasterIdLst>
    <p:notesMasterId r:id="rId25"/>
  </p:notesMasterIdLst>
  <p:handoutMasterIdLst>
    <p:handoutMasterId r:id="rId26"/>
  </p:handoutMasterIdLst>
  <p:sldIdLst>
    <p:sldId id="296" r:id="rId9"/>
    <p:sldId id="321" r:id="rId10"/>
    <p:sldId id="319" r:id="rId11"/>
    <p:sldId id="323" r:id="rId12"/>
    <p:sldId id="327" r:id="rId13"/>
    <p:sldId id="306" r:id="rId14"/>
    <p:sldId id="328" r:id="rId15"/>
    <p:sldId id="329" r:id="rId16"/>
    <p:sldId id="308" r:id="rId17"/>
    <p:sldId id="324" r:id="rId18"/>
    <p:sldId id="312" r:id="rId19"/>
    <p:sldId id="322" r:id="rId20"/>
    <p:sldId id="326" r:id="rId21"/>
    <p:sldId id="315" r:id="rId22"/>
    <p:sldId id="325" r:id="rId23"/>
    <p:sldId id="318" r:id="rId24"/>
  </p:sldIdLst>
  <p:sldSz cx="12192000" cy="6858000"/>
  <p:notesSz cx="6669088" cy="9872663"/>
  <p:defaultTextStyle>
    <a:defPPr algn="r" rtl="1">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ekijä"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4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36"/>
    <p:restoredTop sz="94641"/>
  </p:normalViewPr>
  <p:slideViewPr>
    <p:cSldViewPr snapToGrid="0">
      <p:cViewPr varScale="1">
        <p:scale>
          <a:sx n="54" d="100"/>
          <a:sy n="54" d="100"/>
        </p:scale>
        <p:origin x="56" y="224"/>
      </p:cViewPr>
      <p:guideLst>
        <p:guide orient="horz" pos="2183"/>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E9480-7F29-4A1D-8730-F0CBA4624469}" type="doc">
      <dgm:prSet loTypeId="urn:microsoft.com/office/officeart/2005/8/layout/hierarchy3" loCatId="relationship" qsTypeId="urn:microsoft.com/office/officeart/2005/8/quickstyle/simple1" qsCatId="simple" csTypeId="urn:microsoft.com/office/officeart/2005/8/colors/accent1_2" csCatId="accent1" phldr="1"/>
      <dgm:spPr/>
      <dgm:t>
        <a:bodyPr rtlCol="1"/>
        <a:lstStyle/>
        <a:p>
          <a:pPr rtl="1"/>
          <a:endParaRPr lang="fi-FI"/>
        </a:p>
      </dgm:t>
    </dgm:pt>
    <dgm:pt modelId="{EC0D5874-098E-4A16-AA2B-8B052770F91D}">
      <dgm:prSet phldrT="[Teksti]"/>
      <dgm:spPr/>
      <dgm:t>
        <a:bodyPr rtlCol="1"/>
        <a:lstStyle/>
        <a:p>
          <a:pPr rtl="1"/>
          <a:r>
            <a:rPr lang="fa"/>
            <a:t>دبیرستان</a:t>
          </a:r>
        </a:p>
      </dgm:t>
    </dgm:pt>
    <dgm:pt modelId="{6577E116-5612-4D8C-9D71-D60F980D34BF}" type="parTrans" cxnId="{962E6686-8A1E-4AE0-8EC5-D4D22A599685}">
      <dgm:prSet/>
      <dgm:spPr/>
      <dgm:t>
        <a:bodyPr rtlCol="1"/>
        <a:lstStyle/>
        <a:p>
          <a:pPr rtl="1"/>
          <a:endParaRPr lang="fi-FI"/>
        </a:p>
      </dgm:t>
    </dgm:pt>
    <dgm:pt modelId="{64C64007-9D9F-4C40-9FD5-B49DEB238E3F}" type="sibTrans" cxnId="{962E6686-8A1E-4AE0-8EC5-D4D22A599685}">
      <dgm:prSet/>
      <dgm:spPr/>
      <dgm:t>
        <a:bodyPr rtlCol="1"/>
        <a:lstStyle/>
        <a:p>
          <a:pPr rtl="1"/>
          <a:endParaRPr lang="fi-FI"/>
        </a:p>
      </dgm:t>
    </dgm:pt>
    <dgm:pt modelId="{E5F83B16-7541-4E8B-9FB5-6AA9E0794DB4}">
      <dgm:prSet phldrT="[Teksti]"/>
      <dgm:spPr/>
      <dgm:t>
        <a:bodyPr rtlCol="1"/>
        <a:lstStyle/>
        <a:p>
          <a:pPr rtl="1"/>
          <a:r>
            <a:rPr lang="fa"/>
            <a:t>مدرک تحصیلات شغلی</a:t>
          </a:r>
        </a:p>
      </dgm:t>
    </dgm:pt>
    <dgm:pt modelId="{65AC88BB-5658-45F9-8912-62C5A5B27EBC}" type="parTrans" cxnId="{DC8AAD44-DB58-4B1F-81E1-95829BD91B4F}">
      <dgm:prSet/>
      <dgm:spPr/>
      <dgm:t>
        <a:bodyPr rtlCol="1"/>
        <a:lstStyle/>
        <a:p>
          <a:pPr rtl="1"/>
          <a:endParaRPr lang="fi-FI"/>
        </a:p>
      </dgm:t>
    </dgm:pt>
    <dgm:pt modelId="{96910000-A096-4D68-B8F1-A4360309AEB1}" type="sibTrans" cxnId="{DC8AAD44-DB58-4B1F-81E1-95829BD91B4F}">
      <dgm:prSet/>
      <dgm:spPr/>
      <dgm:t>
        <a:bodyPr rtlCol="1"/>
        <a:lstStyle/>
        <a:p>
          <a:pPr rtl="1"/>
          <a:endParaRPr lang="fi-FI"/>
        </a:p>
      </dgm:t>
    </dgm:pt>
    <dgm:pt modelId="{B7B00163-8224-40F7-B251-378435AEF8F2}">
      <dgm:prSet phldrT="[Teksti]"/>
      <dgm:spPr/>
      <dgm:t>
        <a:bodyPr rtlCol="1"/>
        <a:lstStyle/>
        <a:p>
          <a:pPr rtl="1"/>
          <a:r>
            <a:rPr lang="fa"/>
            <a:t>دانشگاه علمی کاربردی</a:t>
          </a:r>
        </a:p>
      </dgm:t>
    </dgm:pt>
    <dgm:pt modelId="{AB4F9643-FC13-4301-B4B1-657703899879}" type="parTrans" cxnId="{F5239DAD-D5A8-4600-9026-FDBD713FF666}">
      <dgm:prSet/>
      <dgm:spPr/>
      <dgm:t>
        <a:bodyPr rtlCol="1"/>
        <a:lstStyle/>
        <a:p>
          <a:pPr rtl="1"/>
          <a:endParaRPr lang="fi-FI"/>
        </a:p>
      </dgm:t>
    </dgm:pt>
    <dgm:pt modelId="{DFBF911F-84A8-48AA-953C-EF807EDA9740}" type="sibTrans" cxnId="{F5239DAD-D5A8-4600-9026-FDBD713FF666}">
      <dgm:prSet/>
      <dgm:spPr/>
      <dgm:t>
        <a:bodyPr rtlCol="1"/>
        <a:lstStyle/>
        <a:p>
          <a:pPr rtl="1"/>
          <a:endParaRPr lang="fi-FI"/>
        </a:p>
      </dgm:t>
    </dgm:pt>
    <dgm:pt modelId="{C335D338-0727-40BD-A66E-521B30EE4178}">
      <dgm:prSet phldrT="[Teksti]"/>
      <dgm:spPr/>
      <dgm:t>
        <a:bodyPr rtlCol="1"/>
        <a:lstStyle/>
        <a:p>
          <a:pPr rtl="1"/>
          <a:r>
            <a:rPr lang="fa"/>
            <a:t>مدرک پایه شغلی</a:t>
          </a:r>
        </a:p>
      </dgm:t>
    </dgm:pt>
    <dgm:pt modelId="{BC4EDD73-D802-4ED1-A9F0-8F89F6AB3FE5}" type="parTrans" cxnId="{40C05482-AC67-48FB-BB43-0621B3021289}">
      <dgm:prSet/>
      <dgm:spPr/>
      <dgm:t>
        <a:bodyPr rtlCol="1"/>
        <a:lstStyle/>
        <a:p>
          <a:pPr rtl="1"/>
          <a:endParaRPr lang="fi-FI"/>
        </a:p>
      </dgm:t>
    </dgm:pt>
    <dgm:pt modelId="{3F1114A2-7EC0-43DB-972A-716DB68074E6}" type="sibTrans" cxnId="{40C05482-AC67-48FB-BB43-0621B3021289}">
      <dgm:prSet/>
      <dgm:spPr/>
      <dgm:t>
        <a:bodyPr rtlCol="1"/>
        <a:lstStyle/>
        <a:p>
          <a:pPr rtl="1"/>
          <a:endParaRPr lang="fi-FI"/>
        </a:p>
      </dgm:t>
    </dgm:pt>
    <dgm:pt modelId="{AEEB7DA6-101D-4464-A2E4-0B231DE56628}">
      <dgm:prSet phldrT="[Teksti]"/>
      <dgm:spPr/>
      <dgm:t>
        <a:bodyPr rtlCol="1"/>
        <a:lstStyle/>
        <a:p>
          <a:pPr rtl="1"/>
          <a:r>
            <a:rPr lang="fa"/>
            <a:t>کار</a:t>
          </a:r>
        </a:p>
      </dgm:t>
    </dgm:pt>
    <dgm:pt modelId="{FECB9E97-5A6F-4077-8D33-0105A143F245}" type="parTrans" cxnId="{496DAD01-F44A-430B-8CB3-8F782B48496A}">
      <dgm:prSet/>
      <dgm:spPr/>
      <dgm:t>
        <a:bodyPr rtlCol="1"/>
        <a:lstStyle/>
        <a:p>
          <a:pPr rtl="1"/>
          <a:endParaRPr lang="fi-FI"/>
        </a:p>
      </dgm:t>
    </dgm:pt>
    <dgm:pt modelId="{DF8C404E-D985-4514-9DBE-DD931968BD04}" type="sibTrans" cxnId="{496DAD01-F44A-430B-8CB3-8F782B48496A}">
      <dgm:prSet/>
      <dgm:spPr/>
      <dgm:t>
        <a:bodyPr rtlCol="1"/>
        <a:lstStyle/>
        <a:p>
          <a:pPr rtl="1"/>
          <a:endParaRPr lang="fi-FI"/>
        </a:p>
      </dgm:t>
    </dgm:pt>
    <dgm:pt modelId="{24B31FF4-272E-4007-B8E0-EA0F3E0BD07E}">
      <dgm:prSet phldrT="[Teksti]"/>
      <dgm:spPr/>
      <dgm:t>
        <a:bodyPr rtlCol="1"/>
        <a:lstStyle/>
        <a:p>
          <a:pPr rtl="1"/>
          <a:r>
            <a:rPr lang="fa" dirty="0"/>
            <a:t>مدرک فنی و حرفه ای، مدرک حرفه ای تخصصی</a:t>
          </a:r>
        </a:p>
      </dgm:t>
    </dgm:pt>
    <dgm:pt modelId="{2ACED30B-6D15-4BF4-AAC1-916F3E9863B8}" type="parTrans" cxnId="{BCCF2E06-3A62-42BA-AA30-BAEE41A7A32C}">
      <dgm:prSet/>
      <dgm:spPr/>
      <dgm:t>
        <a:bodyPr rtlCol="1"/>
        <a:lstStyle/>
        <a:p>
          <a:pPr rtl="1"/>
          <a:endParaRPr lang="fi-FI"/>
        </a:p>
      </dgm:t>
    </dgm:pt>
    <dgm:pt modelId="{826A8D77-2C37-4A7B-B71B-3B44C32D890C}" type="sibTrans" cxnId="{BCCF2E06-3A62-42BA-AA30-BAEE41A7A32C}">
      <dgm:prSet/>
      <dgm:spPr/>
      <dgm:t>
        <a:bodyPr rtlCol="1"/>
        <a:lstStyle/>
        <a:p>
          <a:pPr rtl="1"/>
          <a:endParaRPr lang="fi-FI"/>
        </a:p>
      </dgm:t>
    </dgm:pt>
    <dgm:pt modelId="{610D5B53-6E55-4621-B159-8D9B89021FFC}">
      <dgm:prSet/>
      <dgm:spPr/>
      <dgm:t>
        <a:bodyPr rtlCol="1"/>
        <a:lstStyle/>
        <a:p>
          <a:pPr rtl="1"/>
          <a:r>
            <a:rPr lang="fa"/>
            <a:t>دانشگاه علمی کاربردی</a:t>
          </a:r>
        </a:p>
      </dgm:t>
    </dgm:pt>
    <dgm:pt modelId="{17D0BFA0-A278-474B-A34A-2809BFD9CAEF}" type="parTrans" cxnId="{10D0F7F3-DB54-45AE-9012-267D48B78A0E}">
      <dgm:prSet/>
      <dgm:spPr/>
      <dgm:t>
        <a:bodyPr rtlCol="1"/>
        <a:lstStyle/>
        <a:p>
          <a:pPr rtl="1"/>
          <a:endParaRPr lang="fi-FI"/>
        </a:p>
      </dgm:t>
    </dgm:pt>
    <dgm:pt modelId="{53B72387-DE1B-4E66-9C17-12299B4B123E}" type="sibTrans" cxnId="{10D0F7F3-DB54-45AE-9012-267D48B78A0E}">
      <dgm:prSet/>
      <dgm:spPr/>
      <dgm:t>
        <a:bodyPr rtlCol="1"/>
        <a:lstStyle/>
        <a:p>
          <a:pPr rtl="1"/>
          <a:endParaRPr lang="fi-FI"/>
        </a:p>
      </dgm:t>
    </dgm:pt>
    <dgm:pt modelId="{9A92C6D1-DFA6-4D45-AD3D-7C66BF59D42D}">
      <dgm:prSet/>
      <dgm:spPr/>
      <dgm:t>
        <a:bodyPr rtlCol="1"/>
        <a:lstStyle/>
        <a:p>
          <a:pPr rtl="1"/>
          <a:r>
            <a:rPr lang="fa"/>
            <a:t>دانشگاه‌ها</a:t>
          </a:r>
        </a:p>
      </dgm:t>
    </dgm:pt>
    <dgm:pt modelId="{0D5B349D-690C-49EB-AFD1-9D81C0AFA073}" type="parTrans" cxnId="{B0FCB0A3-4518-41E6-968F-4B282C67023E}">
      <dgm:prSet/>
      <dgm:spPr/>
      <dgm:t>
        <a:bodyPr rtlCol="1"/>
        <a:lstStyle/>
        <a:p>
          <a:pPr rtl="1"/>
          <a:endParaRPr lang="fi-FI"/>
        </a:p>
      </dgm:t>
    </dgm:pt>
    <dgm:pt modelId="{2650C73C-4EBE-4B2D-A970-2F420C48FA17}" type="sibTrans" cxnId="{B0FCB0A3-4518-41E6-968F-4B282C67023E}">
      <dgm:prSet/>
      <dgm:spPr/>
      <dgm:t>
        <a:bodyPr rtlCol="1"/>
        <a:lstStyle/>
        <a:p>
          <a:pPr rtl="1"/>
          <a:endParaRPr lang="fi-FI"/>
        </a:p>
      </dgm:t>
    </dgm:pt>
    <dgm:pt modelId="{65E7C3FC-B96F-492D-8DFA-5443D783E05F}">
      <dgm:prSet/>
      <dgm:spPr/>
      <dgm:t>
        <a:bodyPr rtlCol="1"/>
        <a:lstStyle/>
        <a:p>
          <a:pPr rtl="1"/>
          <a:r>
            <a:rPr lang="fa">
              <a:solidFill>
                <a:schemeClr val="tx1"/>
              </a:solidFill>
            </a:rPr>
            <a:t>دانشگاه‌ها</a:t>
          </a:r>
        </a:p>
      </dgm:t>
    </dgm:pt>
    <dgm:pt modelId="{C136DD8B-6A62-4AAB-A0A8-AB9F4FC79DF5}" type="parTrans" cxnId="{703B1E3A-B8A0-4BAE-A4CF-7FC942F3089D}">
      <dgm:prSet/>
      <dgm:spPr/>
      <dgm:t>
        <a:bodyPr rtlCol="1"/>
        <a:lstStyle/>
        <a:p>
          <a:pPr rtl="1"/>
          <a:endParaRPr lang="en-GB"/>
        </a:p>
      </dgm:t>
    </dgm:pt>
    <dgm:pt modelId="{20E0EDDF-37EF-4D88-9ADF-786B9503A7CA}" type="sibTrans" cxnId="{703B1E3A-B8A0-4BAE-A4CF-7FC942F3089D}">
      <dgm:prSet/>
      <dgm:spPr/>
      <dgm:t>
        <a:bodyPr rtlCol="1"/>
        <a:lstStyle/>
        <a:p>
          <a:pPr rtl="1"/>
          <a:endParaRPr lang="en-GB"/>
        </a:p>
      </dgm:t>
    </dgm:pt>
    <dgm:pt modelId="{89B53392-F8E4-4907-8D2C-395424D2F0AF}" type="pres">
      <dgm:prSet presAssocID="{881E9480-7F29-4A1D-8730-F0CBA4624469}" presName="diagram" presStyleCnt="0">
        <dgm:presLayoutVars>
          <dgm:chPref val="1"/>
          <dgm:dir/>
          <dgm:animOne val="branch"/>
          <dgm:animLvl val="lvl"/>
          <dgm:resizeHandles/>
        </dgm:presLayoutVars>
      </dgm:prSet>
      <dgm:spPr/>
    </dgm:pt>
    <dgm:pt modelId="{5DDD954E-7B9F-4529-83FD-062CCD786C71}" type="pres">
      <dgm:prSet presAssocID="{EC0D5874-098E-4A16-AA2B-8B052770F91D}" presName="root" presStyleCnt="0"/>
      <dgm:spPr/>
    </dgm:pt>
    <dgm:pt modelId="{412BC561-CB88-43CF-9D7C-DB983A8F5545}" type="pres">
      <dgm:prSet presAssocID="{EC0D5874-098E-4A16-AA2B-8B052770F91D}" presName="rootComposite" presStyleCnt="0"/>
      <dgm:spPr/>
    </dgm:pt>
    <dgm:pt modelId="{C9171DB7-6950-476C-9B5F-E2D2AE856B33}" type="pres">
      <dgm:prSet presAssocID="{EC0D5874-098E-4A16-AA2B-8B052770F91D}" presName="rootText" presStyleLbl="node1" presStyleIdx="0" presStyleCnt="2" custScaleX="77241" custScaleY="76684"/>
      <dgm:spPr/>
    </dgm:pt>
    <dgm:pt modelId="{2C9ABBB6-A0B7-49DA-8218-FC34E56B3AD0}" type="pres">
      <dgm:prSet presAssocID="{EC0D5874-098E-4A16-AA2B-8B052770F91D}" presName="rootConnector" presStyleLbl="node1" presStyleIdx="0" presStyleCnt="2"/>
      <dgm:spPr/>
    </dgm:pt>
    <dgm:pt modelId="{0D968455-5CA8-4239-A67F-6569B0ADF990}" type="pres">
      <dgm:prSet presAssocID="{EC0D5874-098E-4A16-AA2B-8B052770F91D}" presName="childShape" presStyleCnt="0"/>
      <dgm:spPr/>
    </dgm:pt>
    <dgm:pt modelId="{6DBCD2EE-8871-4D51-8F73-DEFDFC0BFE64}" type="pres">
      <dgm:prSet presAssocID="{65AC88BB-5658-45F9-8912-62C5A5B27EBC}" presName="Name13" presStyleLbl="parChTrans1D2" presStyleIdx="0" presStyleCnt="7"/>
      <dgm:spPr/>
    </dgm:pt>
    <dgm:pt modelId="{E7BCBF0E-09C7-4ABC-98B9-A562CBDEF1AE}" type="pres">
      <dgm:prSet presAssocID="{E5F83B16-7541-4E8B-9FB5-6AA9E0794DB4}" presName="childText" presStyleLbl="bgAcc1" presStyleIdx="0" presStyleCnt="7" custScaleX="79257" custScaleY="58211">
        <dgm:presLayoutVars>
          <dgm:bulletEnabled val="1"/>
        </dgm:presLayoutVars>
      </dgm:prSet>
      <dgm:spPr/>
    </dgm:pt>
    <dgm:pt modelId="{3929C934-BFCF-4C4C-B46B-24B47C2DC1E9}" type="pres">
      <dgm:prSet presAssocID="{AB4F9643-FC13-4301-B4B1-657703899879}" presName="Name13" presStyleLbl="parChTrans1D2" presStyleIdx="1" presStyleCnt="7"/>
      <dgm:spPr/>
    </dgm:pt>
    <dgm:pt modelId="{EB2B0CF1-F131-4A0D-9287-B85FD36A25DE}" type="pres">
      <dgm:prSet presAssocID="{B7B00163-8224-40F7-B251-378435AEF8F2}" presName="childText" presStyleLbl="bgAcc1" presStyleIdx="1" presStyleCnt="7" custScaleX="77050" custScaleY="81821">
        <dgm:presLayoutVars>
          <dgm:bulletEnabled val="1"/>
        </dgm:presLayoutVars>
      </dgm:prSet>
      <dgm:spPr/>
    </dgm:pt>
    <dgm:pt modelId="{F9C9F0E0-1D19-4187-98BD-61511AAD9A53}" type="pres">
      <dgm:prSet presAssocID="{0D5B349D-690C-49EB-AFD1-9D81C0AFA073}" presName="Name13" presStyleLbl="parChTrans1D2" presStyleIdx="2" presStyleCnt="7"/>
      <dgm:spPr/>
    </dgm:pt>
    <dgm:pt modelId="{5D91B331-DF26-419E-990E-8C1B51E4823B}" type="pres">
      <dgm:prSet presAssocID="{9A92C6D1-DFA6-4D45-AD3D-7C66BF59D42D}" presName="childText" presStyleLbl="bgAcc1" presStyleIdx="2" presStyleCnt="7" custScaleX="71448" custScaleY="67235" custLinFactNeighborX="-4746" custLinFactNeighborY="-7349">
        <dgm:presLayoutVars>
          <dgm:bulletEnabled val="1"/>
        </dgm:presLayoutVars>
      </dgm:prSet>
      <dgm:spPr/>
    </dgm:pt>
    <dgm:pt modelId="{D36417B4-7184-4564-813E-A499EBA8E424}" type="pres">
      <dgm:prSet presAssocID="{C335D338-0727-40BD-A66E-521B30EE4178}" presName="root" presStyleCnt="0"/>
      <dgm:spPr/>
    </dgm:pt>
    <dgm:pt modelId="{45088012-40BC-4A19-9D34-DDFCEFB6D792}" type="pres">
      <dgm:prSet presAssocID="{C335D338-0727-40BD-A66E-521B30EE4178}" presName="rootComposite" presStyleCnt="0"/>
      <dgm:spPr/>
    </dgm:pt>
    <dgm:pt modelId="{24C80F89-5903-4DE7-9DCD-0E5150D29E98}" type="pres">
      <dgm:prSet presAssocID="{C335D338-0727-40BD-A66E-521B30EE4178}" presName="rootText" presStyleLbl="node1" presStyleIdx="1" presStyleCnt="2" custScaleX="67944" custScaleY="82363"/>
      <dgm:spPr/>
    </dgm:pt>
    <dgm:pt modelId="{39C7739F-5F25-4A27-8DA9-F8EC5BAA4204}" type="pres">
      <dgm:prSet presAssocID="{C335D338-0727-40BD-A66E-521B30EE4178}" presName="rootConnector" presStyleLbl="node1" presStyleIdx="1" presStyleCnt="2"/>
      <dgm:spPr/>
    </dgm:pt>
    <dgm:pt modelId="{26471D55-082C-4845-AA1D-F770555D81F5}" type="pres">
      <dgm:prSet presAssocID="{C335D338-0727-40BD-A66E-521B30EE4178}" presName="childShape" presStyleCnt="0"/>
      <dgm:spPr/>
    </dgm:pt>
    <dgm:pt modelId="{2E30E818-0007-4DE9-BAD6-52F5EC300514}" type="pres">
      <dgm:prSet presAssocID="{FECB9E97-5A6F-4077-8D33-0105A143F245}" presName="Name13" presStyleLbl="parChTrans1D2" presStyleIdx="3" presStyleCnt="7"/>
      <dgm:spPr/>
    </dgm:pt>
    <dgm:pt modelId="{34710C1A-C5C2-4F24-9180-7DC0C4E19C46}" type="pres">
      <dgm:prSet presAssocID="{AEEB7DA6-101D-4464-A2E4-0B231DE56628}" presName="childText" presStyleLbl="bgAcc1" presStyleIdx="3" presStyleCnt="7" custScaleX="60974" custScaleY="55051" custLinFactNeighborX="7685" custLinFactNeighborY="182">
        <dgm:presLayoutVars>
          <dgm:bulletEnabled val="1"/>
        </dgm:presLayoutVars>
      </dgm:prSet>
      <dgm:spPr/>
    </dgm:pt>
    <dgm:pt modelId="{6AF6B6AE-C695-4B7D-97EE-1F763F9AABCD}" type="pres">
      <dgm:prSet presAssocID="{2ACED30B-6D15-4BF4-AAC1-916F3E9863B8}" presName="Name13" presStyleLbl="parChTrans1D2" presStyleIdx="4" presStyleCnt="7"/>
      <dgm:spPr/>
    </dgm:pt>
    <dgm:pt modelId="{AF5BFA20-A372-443A-84B8-04EB056A2A6D}" type="pres">
      <dgm:prSet presAssocID="{24B31FF4-272E-4007-B8E0-EA0F3E0BD07E}" presName="childText" presStyleLbl="bgAcc1" presStyleIdx="4" presStyleCnt="7" custScaleX="75023" custScaleY="65686">
        <dgm:presLayoutVars>
          <dgm:bulletEnabled val="1"/>
        </dgm:presLayoutVars>
      </dgm:prSet>
      <dgm:spPr/>
    </dgm:pt>
    <dgm:pt modelId="{14976589-3C13-4D88-9C4B-99412472B404}" type="pres">
      <dgm:prSet presAssocID="{17D0BFA0-A278-474B-A34A-2809BFD9CAEF}" presName="Name13" presStyleLbl="parChTrans1D2" presStyleIdx="5" presStyleCnt="7"/>
      <dgm:spPr/>
    </dgm:pt>
    <dgm:pt modelId="{0A3DB837-BF8B-4216-87CB-90DF2C0276DB}" type="pres">
      <dgm:prSet presAssocID="{610D5B53-6E55-4621-B159-8D9B89021FFC}" presName="childText" presStyleLbl="bgAcc1" presStyleIdx="5" presStyleCnt="7" custScaleX="83015" custScaleY="62984" custLinFactNeighborX="-706" custLinFactNeighborY="-5084">
        <dgm:presLayoutVars>
          <dgm:bulletEnabled val="1"/>
        </dgm:presLayoutVars>
      </dgm:prSet>
      <dgm:spPr/>
    </dgm:pt>
    <dgm:pt modelId="{FEAF59E4-C13E-45FE-9828-3CE7EED3819C}" type="pres">
      <dgm:prSet presAssocID="{C136DD8B-6A62-4AAB-A0A8-AB9F4FC79DF5}" presName="Name13" presStyleLbl="parChTrans1D2" presStyleIdx="6" presStyleCnt="7"/>
      <dgm:spPr/>
    </dgm:pt>
    <dgm:pt modelId="{2742E8BF-70C1-4E82-A676-9A60FB732296}" type="pres">
      <dgm:prSet presAssocID="{65E7C3FC-B96F-492D-8DFA-5443D783E05F}" presName="childText" presStyleLbl="bgAcc1" presStyleIdx="6" presStyleCnt="7" custScaleX="84248" custScaleY="58358">
        <dgm:presLayoutVars>
          <dgm:bulletEnabled val="1"/>
        </dgm:presLayoutVars>
      </dgm:prSet>
      <dgm:spPr/>
    </dgm:pt>
  </dgm:ptLst>
  <dgm:cxnLst>
    <dgm:cxn modelId="{496DAD01-F44A-430B-8CB3-8F782B48496A}" srcId="{C335D338-0727-40BD-A66E-521B30EE4178}" destId="{AEEB7DA6-101D-4464-A2E4-0B231DE56628}" srcOrd="0" destOrd="0" parTransId="{FECB9E97-5A6F-4077-8D33-0105A143F245}" sibTransId="{DF8C404E-D985-4514-9DBE-DD931968BD04}"/>
    <dgm:cxn modelId="{BCCF2E06-3A62-42BA-AA30-BAEE41A7A32C}" srcId="{C335D338-0727-40BD-A66E-521B30EE4178}" destId="{24B31FF4-272E-4007-B8E0-EA0F3E0BD07E}" srcOrd="1" destOrd="0" parTransId="{2ACED30B-6D15-4BF4-AAC1-916F3E9863B8}" sibTransId="{826A8D77-2C37-4A7B-B71B-3B44C32D890C}"/>
    <dgm:cxn modelId="{25080C18-F4E8-4A9C-A18D-78ABDBA90B7D}" type="presOf" srcId="{C136DD8B-6A62-4AAB-A0A8-AB9F4FC79DF5}" destId="{FEAF59E4-C13E-45FE-9828-3CE7EED3819C}" srcOrd="0" destOrd="0" presId="urn:microsoft.com/office/officeart/2005/8/layout/hierarchy3"/>
    <dgm:cxn modelId="{4E4ED81E-B540-4426-A765-E73259DA68B6}" type="presOf" srcId="{B7B00163-8224-40F7-B251-378435AEF8F2}" destId="{EB2B0CF1-F131-4A0D-9287-B85FD36A25DE}" srcOrd="0" destOrd="0" presId="urn:microsoft.com/office/officeart/2005/8/layout/hierarchy3"/>
    <dgm:cxn modelId="{A2B97B24-FAAF-4744-B39F-E333F6A9EDA2}" type="presOf" srcId="{2ACED30B-6D15-4BF4-AAC1-916F3E9863B8}" destId="{6AF6B6AE-C695-4B7D-97EE-1F763F9AABCD}" srcOrd="0" destOrd="0" presId="urn:microsoft.com/office/officeart/2005/8/layout/hierarchy3"/>
    <dgm:cxn modelId="{B9DF6E36-A3AC-4812-9E4D-5D099EECA3B1}" type="presOf" srcId="{0D5B349D-690C-49EB-AFD1-9D81C0AFA073}" destId="{F9C9F0E0-1D19-4187-98BD-61511AAD9A53}" srcOrd="0" destOrd="0" presId="urn:microsoft.com/office/officeart/2005/8/layout/hierarchy3"/>
    <dgm:cxn modelId="{703B1E3A-B8A0-4BAE-A4CF-7FC942F3089D}" srcId="{C335D338-0727-40BD-A66E-521B30EE4178}" destId="{65E7C3FC-B96F-492D-8DFA-5443D783E05F}" srcOrd="3" destOrd="0" parTransId="{C136DD8B-6A62-4AAB-A0A8-AB9F4FC79DF5}" sibTransId="{20E0EDDF-37EF-4D88-9ADF-786B9503A7CA}"/>
    <dgm:cxn modelId="{DC8AAD44-DB58-4B1F-81E1-95829BD91B4F}" srcId="{EC0D5874-098E-4A16-AA2B-8B052770F91D}" destId="{E5F83B16-7541-4E8B-9FB5-6AA9E0794DB4}" srcOrd="0" destOrd="0" parTransId="{65AC88BB-5658-45F9-8912-62C5A5B27EBC}" sibTransId="{96910000-A096-4D68-B8F1-A4360309AEB1}"/>
    <dgm:cxn modelId="{0D138F6B-696C-4EED-89A4-AE7756198B47}" type="presOf" srcId="{C335D338-0727-40BD-A66E-521B30EE4178}" destId="{39C7739F-5F25-4A27-8DA9-F8EC5BAA4204}" srcOrd="1" destOrd="0" presId="urn:microsoft.com/office/officeart/2005/8/layout/hierarchy3"/>
    <dgm:cxn modelId="{2BF90179-D668-4A45-B1EC-4EAC75B9A07B}" type="presOf" srcId="{9A92C6D1-DFA6-4D45-AD3D-7C66BF59D42D}" destId="{5D91B331-DF26-419E-990E-8C1B51E4823B}" srcOrd="0" destOrd="0" presId="urn:microsoft.com/office/officeart/2005/8/layout/hierarchy3"/>
    <dgm:cxn modelId="{EFA7A77F-D445-4D8A-8170-9A667264AD6E}" type="presOf" srcId="{65AC88BB-5658-45F9-8912-62C5A5B27EBC}" destId="{6DBCD2EE-8871-4D51-8F73-DEFDFC0BFE64}" srcOrd="0" destOrd="0" presId="urn:microsoft.com/office/officeart/2005/8/layout/hierarchy3"/>
    <dgm:cxn modelId="{40C05482-AC67-48FB-BB43-0621B3021289}" srcId="{881E9480-7F29-4A1D-8730-F0CBA4624469}" destId="{C335D338-0727-40BD-A66E-521B30EE4178}" srcOrd="1" destOrd="0" parTransId="{BC4EDD73-D802-4ED1-A9F0-8F89F6AB3FE5}" sibTransId="{3F1114A2-7EC0-43DB-972A-716DB68074E6}"/>
    <dgm:cxn modelId="{962E6686-8A1E-4AE0-8EC5-D4D22A599685}" srcId="{881E9480-7F29-4A1D-8730-F0CBA4624469}" destId="{EC0D5874-098E-4A16-AA2B-8B052770F91D}" srcOrd="0" destOrd="0" parTransId="{6577E116-5612-4D8C-9D71-D60F980D34BF}" sibTransId="{64C64007-9D9F-4C40-9FD5-B49DEB238E3F}"/>
    <dgm:cxn modelId="{4FD0458A-1A2A-4514-9810-AF32A7354CF1}" type="presOf" srcId="{610D5B53-6E55-4621-B159-8D9B89021FFC}" destId="{0A3DB837-BF8B-4216-87CB-90DF2C0276DB}" srcOrd="0" destOrd="0" presId="urn:microsoft.com/office/officeart/2005/8/layout/hierarchy3"/>
    <dgm:cxn modelId="{FE9AA18A-0D26-4BB4-A479-035B5AFCF9B2}" type="presOf" srcId="{E5F83B16-7541-4E8B-9FB5-6AA9E0794DB4}" destId="{E7BCBF0E-09C7-4ABC-98B9-A562CBDEF1AE}" srcOrd="0" destOrd="0" presId="urn:microsoft.com/office/officeart/2005/8/layout/hierarchy3"/>
    <dgm:cxn modelId="{F831B08E-72A3-4F41-94B7-B2F20ED4D799}" type="presOf" srcId="{EC0D5874-098E-4A16-AA2B-8B052770F91D}" destId="{2C9ABBB6-A0B7-49DA-8218-FC34E56B3AD0}" srcOrd="1" destOrd="0" presId="urn:microsoft.com/office/officeart/2005/8/layout/hierarchy3"/>
    <dgm:cxn modelId="{B0FCB0A3-4518-41E6-968F-4B282C67023E}" srcId="{EC0D5874-098E-4A16-AA2B-8B052770F91D}" destId="{9A92C6D1-DFA6-4D45-AD3D-7C66BF59D42D}" srcOrd="2" destOrd="0" parTransId="{0D5B349D-690C-49EB-AFD1-9D81C0AFA073}" sibTransId="{2650C73C-4EBE-4B2D-A970-2F420C48FA17}"/>
    <dgm:cxn modelId="{F5239DAD-D5A8-4600-9026-FDBD713FF666}" srcId="{EC0D5874-098E-4A16-AA2B-8B052770F91D}" destId="{B7B00163-8224-40F7-B251-378435AEF8F2}" srcOrd="1" destOrd="0" parTransId="{AB4F9643-FC13-4301-B4B1-657703899879}" sibTransId="{DFBF911F-84A8-48AA-953C-EF807EDA9740}"/>
    <dgm:cxn modelId="{CB4693B8-0ACA-409E-B1FA-03BA511CC45C}" type="presOf" srcId="{65E7C3FC-B96F-492D-8DFA-5443D783E05F}" destId="{2742E8BF-70C1-4E82-A676-9A60FB732296}" srcOrd="0" destOrd="0" presId="urn:microsoft.com/office/officeart/2005/8/layout/hierarchy3"/>
    <dgm:cxn modelId="{71C189BE-4E26-4994-8B2B-8E50F8DA94FC}" type="presOf" srcId="{AEEB7DA6-101D-4464-A2E4-0B231DE56628}" destId="{34710C1A-C5C2-4F24-9180-7DC0C4E19C46}" srcOrd="0" destOrd="0" presId="urn:microsoft.com/office/officeart/2005/8/layout/hierarchy3"/>
    <dgm:cxn modelId="{FFB52BC3-EA34-436F-ABD8-AA7BE8C7EEEE}" type="presOf" srcId="{C335D338-0727-40BD-A66E-521B30EE4178}" destId="{24C80F89-5903-4DE7-9DCD-0E5150D29E98}" srcOrd="0" destOrd="0" presId="urn:microsoft.com/office/officeart/2005/8/layout/hierarchy3"/>
    <dgm:cxn modelId="{AE0DC9C4-45FC-4B4E-937A-A108133F7589}" type="presOf" srcId="{17D0BFA0-A278-474B-A34A-2809BFD9CAEF}" destId="{14976589-3C13-4D88-9C4B-99412472B404}" srcOrd="0" destOrd="0" presId="urn:microsoft.com/office/officeart/2005/8/layout/hierarchy3"/>
    <dgm:cxn modelId="{FD5991DA-0F4F-41FB-9A05-185FCBE1F56B}" type="presOf" srcId="{AB4F9643-FC13-4301-B4B1-657703899879}" destId="{3929C934-BFCF-4C4C-B46B-24B47C2DC1E9}" srcOrd="0" destOrd="0" presId="urn:microsoft.com/office/officeart/2005/8/layout/hierarchy3"/>
    <dgm:cxn modelId="{8AFB0FE0-A3FB-4921-A68C-A68F7C8DEC01}" type="presOf" srcId="{FECB9E97-5A6F-4077-8D33-0105A143F245}" destId="{2E30E818-0007-4DE9-BAD6-52F5EC300514}" srcOrd="0" destOrd="0" presId="urn:microsoft.com/office/officeart/2005/8/layout/hierarchy3"/>
    <dgm:cxn modelId="{B92667E6-0531-418C-9A49-33AD06BDCB90}" type="presOf" srcId="{24B31FF4-272E-4007-B8E0-EA0F3E0BD07E}" destId="{AF5BFA20-A372-443A-84B8-04EB056A2A6D}" srcOrd="0" destOrd="0" presId="urn:microsoft.com/office/officeart/2005/8/layout/hierarchy3"/>
    <dgm:cxn modelId="{2FAE05F1-CDCE-403C-93CC-C29B2735B20F}" type="presOf" srcId="{EC0D5874-098E-4A16-AA2B-8B052770F91D}" destId="{C9171DB7-6950-476C-9B5F-E2D2AE856B33}" srcOrd="0" destOrd="0" presId="urn:microsoft.com/office/officeart/2005/8/layout/hierarchy3"/>
    <dgm:cxn modelId="{29482DF3-8CAB-417E-A8E1-6EB80E53636A}" type="presOf" srcId="{881E9480-7F29-4A1D-8730-F0CBA4624469}" destId="{89B53392-F8E4-4907-8D2C-395424D2F0AF}" srcOrd="0" destOrd="0" presId="urn:microsoft.com/office/officeart/2005/8/layout/hierarchy3"/>
    <dgm:cxn modelId="{10D0F7F3-DB54-45AE-9012-267D48B78A0E}" srcId="{C335D338-0727-40BD-A66E-521B30EE4178}" destId="{610D5B53-6E55-4621-B159-8D9B89021FFC}" srcOrd="2" destOrd="0" parTransId="{17D0BFA0-A278-474B-A34A-2809BFD9CAEF}" sibTransId="{53B72387-DE1B-4E66-9C17-12299B4B123E}"/>
    <dgm:cxn modelId="{4BDABCE7-7F7E-4483-9392-B3453230DCDE}" type="presParOf" srcId="{89B53392-F8E4-4907-8D2C-395424D2F0AF}" destId="{5DDD954E-7B9F-4529-83FD-062CCD786C71}" srcOrd="0" destOrd="0" presId="urn:microsoft.com/office/officeart/2005/8/layout/hierarchy3"/>
    <dgm:cxn modelId="{10C77B7B-A590-475B-BF0D-CFA0DAB90A95}" type="presParOf" srcId="{5DDD954E-7B9F-4529-83FD-062CCD786C71}" destId="{412BC561-CB88-43CF-9D7C-DB983A8F5545}" srcOrd="0" destOrd="0" presId="urn:microsoft.com/office/officeart/2005/8/layout/hierarchy3"/>
    <dgm:cxn modelId="{950269FB-298C-4D5D-9457-6355ACF17A4B}" type="presParOf" srcId="{412BC561-CB88-43CF-9D7C-DB983A8F5545}" destId="{C9171DB7-6950-476C-9B5F-E2D2AE856B33}" srcOrd="0" destOrd="0" presId="urn:microsoft.com/office/officeart/2005/8/layout/hierarchy3"/>
    <dgm:cxn modelId="{F63877FF-B0E0-4824-8C52-0814F26FDE4A}" type="presParOf" srcId="{412BC561-CB88-43CF-9D7C-DB983A8F5545}" destId="{2C9ABBB6-A0B7-49DA-8218-FC34E56B3AD0}" srcOrd="1" destOrd="0" presId="urn:microsoft.com/office/officeart/2005/8/layout/hierarchy3"/>
    <dgm:cxn modelId="{42828EA3-810A-4478-84FF-9DB4DFC4396D}" type="presParOf" srcId="{5DDD954E-7B9F-4529-83FD-062CCD786C71}" destId="{0D968455-5CA8-4239-A67F-6569B0ADF990}" srcOrd="1" destOrd="0" presId="urn:microsoft.com/office/officeart/2005/8/layout/hierarchy3"/>
    <dgm:cxn modelId="{E685645D-851C-4A50-B4CE-FE8A45F21086}" type="presParOf" srcId="{0D968455-5CA8-4239-A67F-6569B0ADF990}" destId="{6DBCD2EE-8871-4D51-8F73-DEFDFC0BFE64}" srcOrd="0" destOrd="0" presId="urn:microsoft.com/office/officeart/2005/8/layout/hierarchy3"/>
    <dgm:cxn modelId="{7B076242-84A9-4FBD-B3A1-D6346844AE91}" type="presParOf" srcId="{0D968455-5CA8-4239-A67F-6569B0ADF990}" destId="{E7BCBF0E-09C7-4ABC-98B9-A562CBDEF1AE}" srcOrd="1" destOrd="0" presId="urn:microsoft.com/office/officeart/2005/8/layout/hierarchy3"/>
    <dgm:cxn modelId="{714C82E0-D264-4644-B780-5A409AC91A5D}" type="presParOf" srcId="{0D968455-5CA8-4239-A67F-6569B0ADF990}" destId="{3929C934-BFCF-4C4C-B46B-24B47C2DC1E9}" srcOrd="2" destOrd="0" presId="urn:microsoft.com/office/officeart/2005/8/layout/hierarchy3"/>
    <dgm:cxn modelId="{D8623F63-7C9F-4E6C-8A51-6A598062FE1C}" type="presParOf" srcId="{0D968455-5CA8-4239-A67F-6569B0ADF990}" destId="{EB2B0CF1-F131-4A0D-9287-B85FD36A25DE}" srcOrd="3" destOrd="0" presId="urn:microsoft.com/office/officeart/2005/8/layout/hierarchy3"/>
    <dgm:cxn modelId="{B96EF774-8BE0-4BF1-843B-10E5793042D9}" type="presParOf" srcId="{0D968455-5CA8-4239-A67F-6569B0ADF990}" destId="{F9C9F0E0-1D19-4187-98BD-61511AAD9A53}" srcOrd="4" destOrd="0" presId="urn:microsoft.com/office/officeart/2005/8/layout/hierarchy3"/>
    <dgm:cxn modelId="{753DE753-AF59-4A69-9B3C-F48F6E342755}" type="presParOf" srcId="{0D968455-5CA8-4239-A67F-6569B0ADF990}" destId="{5D91B331-DF26-419E-990E-8C1B51E4823B}" srcOrd="5" destOrd="0" presId="urn:microsoft.com/office/officeart/2005/8/layout/hierarchy3"/>
    <dgm:cxn modelId="{4477551D-E1D9-40F4-94C3-BEFCD5F1FF31}" type="presParOf" srcId="{89B53392-F8E4-4907-8D2C-395424D2F0AF}" destId="{D36417B4-7184-4564-813E-A499EBA8E424}" srcOrd="1" destOrd="0" presId="urn:microsoft.com/office/officeart/2005/8/layout/hierarchy3"/>
    <dgm:cxn modelId="{617F3DBF-D009-4C0E-B62C-3DC8FFC85EDA}" type="presParOf" srcId="{D36417B4-7184-4564-813E-A499EBA8E424}" destId="{45088012-40BC-4A19-9D34-DDFCEFB6D792}" srcOrd="0" destOrd="0" presId="urn:microsoft.com/office/officeart/2005/8/layout/hierarchy3"/>
    <dgm:cxn modelId="{F05FC17C-8E33-4057-96B9-7D3B8CA6A2E6}" type="presParOf" srcId="{45088012-40BC-4A19-9D34-DDFCEFB6D792}" destId="{24C80F89-5903-4DE7-9DCD-0E5150D29E98}" srcOrd="0" destOrd="0" presId="urn:microsoft.com/office/officeart/2005/8/layout/hierarchy3"/>
    <dgm:cxn modelId="{44CDB525-3895-4137-A160-F044EF46A3DC}" type="presParOf" srcId="{45088012-40BC-4A19-9D34-DDFCEFB6D792}" destId="{39C7739F-5F25-4A27-8DA9-F8EC5BAA4204}" srcOrd="1" destOrd="0" presId="urn:microsoft.com/office/officeart/2005/8/layout/hierarchy3"/>
    <dgm:cxn modelId="{45684497-EA04-413C-A1CF-2615F0A27BB6}" type="presParOf" srcId="{D36417B4-7184-4564-813E-A499EBA8E424}" destId="{26471D55-082C-4845-AA1D-F770555D81F5}" srcOrd="1" destOrd="0" presId="urn:microsoft.com/office/officeart/2005/8/layout/hierarchy3"/>
    <dgm:cxn modelId="{C8711DC4-6F2F-4A46-9C76-4CFF88CBFC07}" type="presParOf" srcId="{26471D55-082C-4845-AA1D-F770555D81F5}" destId="{2E30E818-0007-4DE9-BAD6-52F5EC300514}" srcOrd="0" destOrd="0" presId="urn:microsoft.com/office/officeart/2005/8/layout/hierarchy3"/>
    <dgm:cxn modelId="{A2518C79-FBFF-4AE4-98A5-88239D5EAE5F}" type="presParOf" srcId="{26471D55-082C-4845-AA1D-F770555D81F5}" destId="{34710C1A-C5C2-4F24-9180-7DC0C4E19C46}" srcOrd="1" destOrd="0" presId="urn:microsoft.com/office/officeart/2005/8/layout/hierarchy3"/>
    <dgm:cxn modelId="{5DFBF1B4-F1D7-409D-838D-B8A8A859B3E8}" type="presParOf" srcId="{26471D55-082C-4845-AA1D-F770555D81F5}" destId="{6AF6B6AE-C695-4B7D-97EE-1F763F9AABCD}" srcOrd="2" destOrd="0" presId="urn:microsoft.com/office/officeart/2005/8/layout/hierarchy3"/>
    <dgm:cxn modelId="{26BAE695-EC5D-413F-AC29-6A810ADB0C4A}" type="presParOf" srcId="{26471D55-082C-4845-AA1D-F770555D81F5}" destId="{AF5BFA20-A372-443A-84B8-04EB056A2A6D}" srcOrd="3" destOrd="0" presId="urn:microsoft.com/office/officeart/2005/8/layout/hierarchy3"/>
    <dgm:cxn modelId="{C3C34A1F-206F-4C95-8A39-28A9A65DB58F}" type="presParOf" srcId="{26471D55-082C-4845-AA1D-F770555D81F5}" destId="{14976589-3C13-4D88-9C4B-99412472B404}" srcOrd="4" destOrd="0" presId="urn:microsoft.com/office/officeart/2005/8/layout/hierarchy3"/>
    <dgm:cxn modelId="{94A2424A-E03D-42BA-9BE5-922305CC8BF6}" type="presParOf" srcId="{26471D55-082C-4845-AA1D-F770555D81F5}" destId="{0A3DB837-BF8B-4216-87CB-90DF2C0276DB}" srcOrd="5" destOrd="0" presId="urn:microsoft.com/office/officeart/2005/8/layout/hierarchy3"/>
    <dgm:cxn modelId="{362CF762-3457-47A1-A361-55F5F928B74B}" type="presParOf" srcId="{26471D55-082C-4845-AA1D-F770555D81F5}" destId="{FEAF59E4-C13E-45FE-9828-3CE7EED3819C}" srcOrd="6" destOrd="0" presId="urn:microsoft.com/office/officeart/2005/8/layout/hierarchy3"/>
    <dgm:cxn modelId="{E6D80D81-9BA8-4DEA-950F-0AC5DC925709}" type="presParOf" srcId="{26471D55-082C-4845-AA1D-F770555D81F5}" destId="{2742E8BF-70C1-4E82-A676-9A60FB732296}"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71DB7-6950-476C-9B5F-E2D2AE856B33}">
      <dsp:nvSpPr>
        <dsp:cNvPr id="0" name=""/>
        <dsp:cNvSpPr/>
      </dsp:nvSpPr>
      <dsp:spPr>
        <a:xfrm>
          <a:off x="1573278" y="1308"/>
          <a:ext cx="1870691" cy="928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rtlCol="1" anchor="ctr" anchorCtr="0">
          <a:noAutofit/>
        </a:bodyPr>
        <a:lstStyle/>
        <a:p>
          <a:pPr marL="0" lvl="0" indent="0" algn="ctr" defTabSz="1422400" rtl="1">
            <a:lnSpc>
              <a:spcPct val="90000"/>
            </a:lnSpc>
            <a:spcBef>
              <a:spcPct val="0"/>
            </a:spcBef>
            <a:spcAft>
              <a:spcPct val="35000"/>
            </a:spcAft>
            <a:buNone/>
          </a:pPr>
          <a:r>
            <a:rPr lang="fa" sz="3200" kern="1200"/>
            <a:t>دبیرستان</a:t>
          </a:r>
        </a:p>
      </dsp:txBody>
      <dsp:txXfrm>
        <a:off x="1600476" y="28506"/>
        <a:ext cx="1816295" cy="874204"/>
      </dsp:txXfrm>
    </dsp:sp>
    <dsp:sp modelId="{6DBCD2EE-8871-4D51-8F73-DEFDFC0BFE64}">
      <dsp:nvSpPr>
        <dsp:cNvPr id="0" name=""/>
        <dsp:cNvSpPr/>
      </dsp:nvSpPr>
      <dsp:spPr>
        <a:xfrm>
          <a:off x="1760348" y="929909"/>
          <a:ext cx="187069" cy="655187"/>
        </a:xfrm>
        <a:custGeom>
          <a:avLst/>
          <a:gdLst/>
          <a:ahLst/>
          <a:cxnLst/>
          <a:rect l="0" t="0" r="0" b="0"/>
          <a:pathLst>
            <a:path>
              <a:moveTo>
                <a:pt x="0" y="0"/>
              </a:moveTo>
              <a:lnTo>
                <a:pt x="0" y="655187"/>
              </a:lnTo>
              <a:lnTo>
                <a:pt x="187069" y="6551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BCBF0E-09C7-4ABC-98B9-A562CBDEF1AE}">
      <dsp:nvSpPr>
        <dsp:cNvPr id="0" name=""/>
        <dsp:cNvSpPr/>
      </dsp:nvSpPr>
      <dsp:spPr>
        <a:xfrm>
          <a:off x="1947417" y="1232645"/>
          <a:ext cx="1535613" cy="7049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rtlCol="1" anchor="ctr" anchorCtr="0">
          <a:noAutofit/>
        </a:bodyPr>
        <a:lstStyle/>
        <a:p>
          <a:pPr marL="0" lvl="0" indent="0" algn="ctr" defTabSz="755650" rtl="1">
            <a:lnSpc>
              <a:spcPct val="90000"/>
            </a:lnSpc>
            <a:spcBef>
              <a:spcPct val="0"/>
            </a:spcBef>
            <a:spcAft>
              <a:spcPct val="35000"/>
            </a:spcAft>
            <a:buNone/>
          </a:pPr>
          <a:r>
            <a:rPr lang="fa" sz="1700" kern="1200"/>
            <a:t>مدرک تحصیلات شغلی</a:t>
          </a:r>
        </a:p>
      </dsp:txBody>
      <dsp:txXfrm>
        <a:off x="1968063" y="1253291"/>
        <a:ext cx="1494321" cy="663610"/>
      </dsp:txXfrm>
    </dsp:sp>
    <dsp:sp modelId="{3929C934-BFCF-4C4C-B46B-24B47C2DC1E9}">
      <dsp:nvSpPr>
        <dsp:cNvPr id="0" name=""/>
        <dsp:cNvSpPr/>
      </dsp:nvSpPr>
      <dsp:spPr>
        <a:xfrm>
          <a:off x="1760348" y="929909"/>
          <a:ext cx="187069" cy="1805778"/>
        </a:xfrm>
        <a:custGeom>
          <a:avLst/>
          <a:gdLst/>
          <a:ahLst/>
          <a:cxnLst/>
          <a:rect l="0" t="0" r="0" b="0"/>
          <a:pathLst>
            <a:path>
              <a:moveTo>
                <a:pt x="0" y="0"/>
              </a:moveTo>
              <a:lnTo>
                <a:pt x="0" y="1805778"/>
              </a:lnTo>
              <a:lnTo>
                <a:pt x="187069" y="18057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2B0CF1-F131-4A0D-9287-B85FD36A25DE}">
      <dsp:nvSpPr>
        <dsp:cNvPr id="0" name=""/>
        <dsp:cNvSpPr/>
      </dsp:nvSpPr>
      <dsp:spPr>
        <a:xfrm>
          <a:off x="1947417" y="2240284"/>
          <a:ext cx="1492852" cy="9908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rtlCol="1" anchor="ctr" anchorCtr="0">
          <a:noAutofit/>
        </a:bodyPr>
        <a:lstStyle/>
        <a:p>
          <a:pPr marL="0" lvl="0" indent="0" algn="ctr" defTabSz="755650" rtl="1">
            <a:lnSpc>
              <a:spcPct val="90000"/>
            </a:lnSpc>
            <a:spcBef>
              <a:spcPct val="0"/>
            </a:spcBef>
            <a:spcAft>
              <a:spcPct val="35000"/>
            </a:spcAft>
            <a:buNone/>
          </a:pPr>
          <a:r>
            <a:rPr lang="fa" sz="1700" kern="1200"/>
            <a:t>دانشگاه علمی کاربردی</a:t>
          </a:r>
        </a:p>
      </dsp:txBody>
      <dsp:txXfrm>
        <a:off x="1976437" y="2269304"/>
        <a:ext cx="1434812" cy="932766"/>
      </dsp:txXfrm>
    </dsp:sp>
    <dsp:sp modelId="{F9C9F0E0-1D19-4187-98BD-61511AAD9A53}">
      <dsp:nvSpPr>
        <dsp:cNvPr id="0" name=""/>
        <dsp:cNvSpPr/>
      </dsp:nvSpPr>
      <dsp:spPr>
        <a:xfrm>
          <a:off x="1760348" y="929909"/>
          <a:ext cx="95114" cy="2922014"/>
        </a:xfrm>
        <a:custGeom>
          <a:avLst/>
          <a:gdLst/>
          <a:ahLst/>
          <a:cxnLst/>
          <a:rect l="0" t="0" r="0" b="0"/>
          <a:pathLst>
            <a:path>
              <a:moveTo>
                <a:pt x="0" y="0"/>
              </a:moveTo>
              <a:lnTo>
                <a:pt x="0" y="2922014"/>
              </a:lnTo>
              <a:lnTo>
                <a:pt x="95114" y="29220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91B331-DF26-419E-990E-8C1B51E4823B}">
      <dsp:nvSpPr>
        <dsp:cNvPr id="0" name=""/>
        <dsp:cNvSpPr/>
      </dsp:nvSpPr>
      <dsp:spPr>
        <a:xfrm>
          <a:off x="1855462" y="3444834"/>
          <a:ext cx="1384312" cy="8141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rtlCol="1" anchor="ctr" anchorCtr="0">
          <a:noAutofit/>
        </a:bodyPr>
        <a:lstStyle/>
        <a:p>
          <a:pPr marL="0" lvl="0" indent="0" algn="ctr" defTabSz="755650" rtl="1">
            <a:lnSpc>
              <a:spcPct val="90000"/>
            </a:lnSpc>
            <a:spcBef>
              <a:spcPct val="0"/>
            </a:spcBef>
            <a:spcAft>
              <a:spcPct val="35000"/>
            </a:spcAft>
            <a:buNone/>
          </a:pPr>
          <a:r>
            <a:rPr lang="fa" sz="1700" kern="1200"/>
            <a:t>دانشگاه‌ها</a:t>
          </a:r>
        </a:p>
      </dsp:txBody>
      <dsp:txXfrm>
        <a:off x="1879308" y="3468680"/>
        <a:ext cx="1336620" cy="766486"/>
      </dsp:txXfrm>
    </dsp:sp>
    <dsp:sp modelId="{24C80F89-5903-4DE7-9DCD-0E5150D29E98}">
      <dsp:nvSpPr>
        <dsp:cNvPr id="0" name=""/>
        <dsp:cNvSpPr/>
      </dsp:nvSpPr>
      <dsp:spPr>
        <a:xfrm>
          <a:off x="4049442" y="1308"/>
          <a:ext cx="1645528" cy="9973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rtlCol="1" anchor="ctr" anchorCtr="0">
          <a:noAutofit/>
        </a:bodyPr>
        <a:lstStyle/>
        <a:p>
          <a:pPr marL="0" lvl="0" indent="0" algn="ctr" defTabSz="1422400" rtl="1">
            <a:lnSpc>
              <a:spcPct val="90000"/>
            </a:lnSpc>
            <a:spcBef>
              <a:spcPct val="0"/>
            </a:spcBef>
            <a:spcAft>
              <a:spcPct val="35000"/>
            </a:spcAft>
            <a:buNone/>
          </a:pPr>
          <a:r>
            <a:rPr lang="fa" sz="3200" kern="1200"/>
            <a:t>مدرک پایه شغلی</a:t>
          </a:r>
        </a:p>
      </dsp:txBody>
      <dsp:txXfrm>
        <a:off x="4078654" y="30520"/>
        <a:ext cx="1587104" cy="938946"/>
      </dsp:txXfrm>
    </dsp:sp>
    <dsp:sp modelId="{2E30E818-0007-4DE9-BAD6-52F5EC300514}">
      <dsp:nvSpPr>
        <dsp:cNvPr id="0" name=""/>
        <dsp:cNvSpPr/>
      </dsp:nvSpPr>
      <dsp:spPr>
        <a:xfrm>
          <a:off x="4213995" y="998678"/>
          <a:ext cx="313450" cy="638258"/>
        </a:xfrm>
        <a:custGeom>
          <a:avLst/>
          <a:gdLst/>
          <a:ahLst/>
          <a:cxnLst/>
          <a:rect l="0" t="0" r="0" b="0"/>
          <a:pathLst>
            <a:path>
              <a:moveTo>
                <a:pt x="0" y="0"/>
              </a:moveTo>
              <a:lnTo>
                <a:pt x="0" y="638258"/>
              </a:lnTo>
              <a:lnTo>
                <a:pt x="313450" y="638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710C1A-C5C2-4F24-9180-7DC0C4E19C46}">
      <dsp:nvSpPr>
        <dsp:cNvPr id="0" name=""/>
        <dsp:cNvSpPr/>
      </dsp:nvSpPr>
      <dsp:spPr>
        <a:xfrm>
          <a:off x="4527445" y="1303618"/>
          <a:ext cx="1181377" cy="6666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rtlCol="1" anchor="ctr" anchorCtr="0">
          <a:noAutofit/>
        </a:bodyPr>
        <a:lstStyle/>
        <a:p>
          <a:pPr marL="0" lvl="0" indent="0" algn="ctr" defTabSz="755650" rtl="1">
            <a:lnSpc>
              <a:spcPct val="90000"/>
            </a:lnSpc>
            <a:spcBef>
              <a:spcPct val="0"/>
            </a:spcBef>
            <a:spcAft>
              <a:spcPct val="35000"/>
            </a:spcAft>
            <a:buNone/>
          </a:pPr>
          <a:r>
            <a:rPr lang="fa" sz="1700" kern="1200"/>
            <a:t>کار</a:t>
          </a:r>
        </a:p>
      </dsp:txBody>
      <dsp:txXfrm>
        <a:off x="4546970" y="1323143"/>
        <a:ext cx="1142327" cy="627586"/>
      </dsp:txXfrm>
    </dsp:sp>
    <dsp:sp modelId="{6AF6B6AE-C695-4B7D-97EE-1F763F9AABCD}">
      <dsp:nvSpPr>
        <dsp:cNvPr id="0" name=""/>
        <dsp:cNvSpPr/>
      </dsp:nvSpPr>
      <dsp:spPr>
        <a:xfrm>
          <a:off x="4213995" y="998678"/>
          <a:ext cx="164552" cy="1669819"/>
        </a:xfrm>
        <a:custGeom>
          <a:avLst/>
          <a:gdLst/>
          <a:ahLst/>
          <a:cxnLst/>
          <a:rect l="0" t="0" r="0" b="0"/>
          <a:pathLst>
            <a:path>
              <a:moveTo>
                <a:pt x="0" y="0"/>
              </a:moveTo>
              <a:lnTo>
                <a:pt x="0" y="1669819"/>
              </a:lnTo>
              <a:lnTo>
                <a:pt x="164552" y="16698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5BFA20-A372-443A-84B8-04EB056A2A6D}">
      <dsp:nvSpPr>
        <dsp:cNvPr id="0" name=""/>
        <dsp:cNvSpPr/>
      </dsp:nvSpPr>
      <dsp:spPr>
        <a:xfrm>
          <a:off x="4378547" y="2270788"/>
          <a:ext cx="1453578" cy="7954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rtlCol="1" anchor="ctr" anchorCtr="0">
          <a:noAutofit/>
        </a:bodyPr>
        <a:lstStyle/>
        <a:p>
          <a:pPr marL="0" lvl="0" indent="0" algn="ctr" defTabSz="755650" rtl="1">
            <a:lnSpc>
              <a:spcPct val="90000"/>
            </a:lnSpc>
            <a:spcBef>
              <a:spcPct val="0"/>
            </a:spcBef>
            <a:spcAft>
              <a:spcPct val="35000"/>
            </a:spcAft>
            <a:buNone/>
          </a:pPr>
          <a:r>
            <a:rPr lang="fa" sz="1700" kern="1200" dirty="0"/>
            <a:t>مدرک فنی و حرفه ای، مدرک حرفه ای تخصصی</a:t>
          </a:r>
        </a:p>
      </dsp:txBody>
      <dsp:txXfrm>
        <a:off x="4401844" y="2294085"/>
        <a:ext cx="1406984" cy="748826"/>
      </dsp:txXfrm>
    </dsp:sp>
    <dsp:sp modelId="{14976589-3C13-4D88-9C4B-99412472B404}">
      <dsp:nvSpPr>
        <dsp:cNvPr id="0" name=""/>
        <dsp:cNvSpPr/>
      </dsp:nvSpPr>
      <dsp:spPr>
        <a:xfrm>
          <a:off x="4213995" y="998678"/>
          <a:ext cx="150873" cy="2690052"/>
        </a:xfrm>
        <a:custGeom>
          <a:avLst/>
          <a:gdLst/>
          <a:ahLst/>
          <a:cxnLst/>
          <a:rect l="0" t="0" r="0" b="0"/>
          <a:pathLst>
            <a:path>
              <a:moveTo>
                <a:pt x="0" y="0"/>
              </a:moveTo>
              <a:lnTo>
                <a:pt x="0" y="2690052"/>
              </a:lnTo>
              <a:lnTo>
                <a:pt x="150873" y="2690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3DB837-BF8B-4216-87CB-90DF2C0276DB}">
      <dsp:nvSpPr>
        <dsp:cNvPr id="0" name=""/>
        <dsp:cNvSpPr/>
      </dsp:nvSpPr>
      <dsp:spPr>
        <a:xfrm>
          <a:off x="4364868" y="3307380"/>
          <a:ext cx="1608424" cy="7627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rtlCol="1" anchor="ctr" anchorCtr="0">
          <a:noAutofit/>
        </a:bodyPr>
        <a:lstStyle/>
        <a:p>
          <a:pPr marL="0" lvl="0" indent="0" algn="ctr" defTabSz="755650" rtl="1">
            <a:lnSpc>
              <a:spcPct val="90000"/>
            </a:lnSpc>
            <a:spcBef>
              <a:spcPct val="0"/>
            </a:spcBef>
            <a:spcAft>
              <a:spcPct val="35000"/>
            </a:spcAft>
            <a:buNone/>
          </a:pPr>
          <a:r>
            <a:rPr lang="fa" sz="1700" kern="1200"/>
            <a:t>دانشگاه علمی کاربردی</a:t>
          </a:r>
        </a:p>
      </dsp:txBody>
      <dsp:txXfrm>
        <a:off x="4387207" y="3329719"/>
        <a:ext cx="1563746" cy="718023"/>
      </dsp:txXfrm>
    </dsp:sp>
    <dsp:sp modelId="{FEAF59E4-C13E-45FE-9828-3CE7EED3819C}">
      <dsp:nvSpPr>
        <dsp:cNvPr id="0" name=""/>
        <dsp:cNvSpPr/>
      </dsp:nvSpPr>
      <dsp:spPr>
        <a:xfrm>
          <a:off x="4213995" y="998678"/>
          <a:ext cx="164552" cy="3789044"/>
        </a:xfrm>
        <a:custGeom>
          <a:avLst/>
          <a:gdLst/>
          <a:ahLst/>
          <a:cxnLst/>
          <a:rect l="0" t="0" r="0" b="0"/>
          <a:pathLst>
            <a:path>
              <a:moveTo>
                <a:pt x="0" y="0"/>
              </a:moveTo>
              <a:lnTo>
                <a:pt x="0" y="3789044"/>
              </a:lnTo>
              <a:lnTo>
                <a:pt x="164552" y="37890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42E8BF-70C1-4E82-A676-9A60FB732296}">
      <dsp:nvSpPr>
        <dsp:cNvPr id="0" name=""/>
        <dsp:cNvSpPr/>
      </dsp:nvSpPr>
      <dsp:spPr>
        <a:xfrm>
          <a:off x="4378547" y="4434382"/>
          <a:ext cx="1632314" cy="7066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rtlCol="1" anchor="ctr" anchorCtr="0">
          <a:noAutofit/>
        </a:bodyPr>
        <a:lstStyle/>
        <a:p>
          <a:pPr marL="0" lvl="0" indent="0" algn="ctr" defTabSz="755650" rtl="1">
            <a:lnSpc>
              <a:spcPct val="90000"/>
            </a:lnSpc>
            <a:spcBef>
              <a:spcPct val="0"/>
            </a:spcBef>
            <a:spcAft>
              <a:spcPct val="35000"/>
            </a:spcAft>
            <a:buNone/>
          </a:pPr>
          <a:r>
            <a:rPr lang="fa" sz="1700" kern="1200">
              <a:solidFill>
                <a:schemeClr val="tx1"/>
              </a:solidFill>
            </a:rPr>
            <a:t>دانشگاه‌ها</a:t>
          </a:r>
        </a:p>
      </dsp:txBody>
      <dsp:txXfrm>
        <a:off x="4399245" y="4455080"/>
        <a:ext cx="1590918" cy="6652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5348"/>
          </a:xfrm>
          <a:prstGeom prst="rect">
            <a:avLst/>
          </a:prstGeom>
        </p:spPr>
        <p:txBody>
          <a:bodyPr vert="horz" lIns="91440" tIns="45720" rIns="91440" bIns="45720" rtlCol="1"/>
          <a:lstStyle>
            <a:lvl1pPr algn="r" rtl="1">
              <a:defRPr sz="1200"/>
            </a:lvl1pPr>
          </a:lstStyle>
          <a:p>
            <a:pPr rtl="1"/>
            <a:endParaRPr lang="fi-FI"/>
          </a:p>
        </p:txBody>
      </p:sp>
      <p:sp>
        <p:nvSpPr>
          <p:cNvPr id="3" name="Päivämäärän paikkamerkki 2"/>
          <p:cNvSpPr>
            <a:spLocks noGrp="1"/>
          </p:cNvSpPr>
          <p:nvPr>
            <p:ph type="dt" sz="quarter" idx="1"/>
          </p:nvPr>
        </p:nvSpPr>
        <p:spPr>
          <a:xfrm>
            <a:off x="3777607" y="0"/>
            <a:ext cx="2889938" cy="495348"/>
          </a:xfrm>
          <a:prstGeom prst="rect">
            <a:avLst/>
          </a:prstGeom>
        </p:spPr>
        <p:txBody>
          <a:bodyPr vert="horz" lIns="91440" tIns="45720" rIns="91440" bIns="45720" rtlCol="1"/>
          <a:lstStyle>
            <a:lvl1pPr algn="r" rtl="1">
              <a:defRPr sz="1200"/>
            </a:lvl1pPr>
          </a:lstStyle>
          <a:p>
            <a:pPr rtl="1"/>
            <a:fld id="{E51A837B-7BDD-48C3-B838-499B8B7AB766}" type="datetimeFigureOut">
              <a:rPr lang="fi-FI" smtClean="0"/>
              <a:t>13.11.2024</a:t>
            </a:fld>
            <a:endParaRPr lang="fi-FI"/>
          </a:p>
        </p:txBody>
      </p:sp>
      <p:sp>
        <p:nvSpPr>
          <p:cNvPr id="4" name="Alatunnisteen paikkamerkki 3"/>
          <p:cNvSpPr>
            <a:spLocks noGrp="1"/>
          </p:cNvSpPr>
          <p:nvPr>
            <p:ph type="ftr" sz="quarter" idx="2"/>
          </p:nvPr>
        </p:nvSpPr>
        <p:spPr>
          <a:xfrm>
            <a:off x="0" y="9377317"/>
            <a:ext cx="2889938" cy="495347"/>
          </a:xfrm>
          <a:prstGeom prst="rect">
            <a:avLst/>
          </a:prstGeom>
        </p:spPr>
        <p:txBody>
          <a:bodyPr vert="horz" lIns="91440" tIns="45720" rIns="91440" bIns="45720" rtlCol="1" anchor="b"/>
          <a:lstStyle>
            <a:lvl1pPr algn="r" rtl="1">
              <a:defRPr sz="1200"/>
            </a:lvl1pPr>
          </a:lstStyle>
          <a:p>
            <a:pPr rtl="1"/>
            <a:endParaRPr lang="fi-FI"/>
          </a:p>
        </p:txBody>
      </p:sp>
      <p:sp>
        <p:nvSpPr>
          <p:cNvPr id="5" name="Dian numeron paikkamerkki 4"/>
          <p:cNvSpPr>
            <a:spLocks noGrp="1"/>
          </p:cNvSpPr>
          <p:nvPr>
            <p:ph type="sldNum" sz="quarter" idx="3"/>
          </p:nvPr>
        </p:nvSpPr>
        <p:spPr>
          <a:xfrm>
            <a:off x="3777607" y="9377317"/>
            <a:ext cx="2889938" cy="495347"/>
          </a:xfrm>
          <a:prstGeom prst="rect">
            <a:avLst/>
          </a:prstGeom>
        </p:spPr>
        <p:txBody>
          <a:bodyPr vert="horz" lIns="91440" tIns="45720" rIns="91440" bIns="45720" rtlCol="1" anchor="b"/>
          <a:lstStyle>
            <a:lvl1pPr algn="r" rtl="1">
              <a:defRPr sz="1200"/>
            </a:lvl1pPr>
          </a:lstStyle>
          <a:p>
            <a:pPr rtl="1"/>
            <a:fld id="{3DDD3C84-B176-4ED8-BE84-A1ABD885D6C3}" type="slidenum">
              <a:rPr lang="fi-FI" smtClean="0"/>
              <a:t>‹#›</a:t>
            </a:fld>
            <a:endParaRPr lang="fi-FI"/>
          </a:p>
        </p:txBody>
      </p:sp>
    </p:spTree>
    <p:extLst>
      <p:ext uri="{BB962C8B-B14F-4D97-AF65-F5344CB8AC3E}">
        <p14:creationId xmlns:p14="http://schemas.microsoft.com/office/powerpoint/2010/main" val="3340242656"/>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6T11:42:49.478"/>
    </inkml:context>
    <inkml:brush xml:id="br0">
      <inkml:brushProperty name="width" value="0.1" units="cm"/>
      <inkml:brushProperty name="height" value="0.1" units="cm"/>
    </inkml:brush>
  </inkml:definitions>
  <inkml:trace contextRef="#ctx0" brushRef="#br0">7673 8528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5348"/>
          </a:xfrm>
          <a:prstGeom prst="rect">
            <a:avLst/>
          </a:prstGeom>
        </p:spPr>
        <p:txBody>
          <a:bodyPr vert="horz" lIns="91440" tIns="45720" rIns="91440" bIns="45720" rtlCol="1"/>
          <a:lstStyle>
            <a:lvl1pPr algn="r" rtl="1">
              <a:defRPr sz="1200"/>
            </a:lvl1pPr>
          </a:lstStyle>
          <a:p>
            <a:pPr rtl="1"/>
            <a:endParaRPr lang="fi-FI"/>
          </a:p>
        </p:txBody>
      </p:sp>
      <p:sp>
        <p:nvSpPr>
          <p:cNvPr id="3" name="Päivämäärän paikkamerkki 2"/>
          <p:cNvSpPr>
            <a:spLocks noGrp="1"/>
          </p:cNvSpPr>
          <p:nvPr>
            <p:ph type="dt" idx="1"/>
          </p:nvPr>
        </p:nvSpPr>
        <p:spPr>
          <a:xfrm>
            <a:off x="3777607" y="0"/>
            <a:ext cx="2889938" cy="495348"/>
          </a:xfrm>
          <a:prstGeom prst="rect">
            <a:avLst/>
          </a:prstGeom>
        </p:spPr>
        <p:txBody>
          <a:bodyPr vert="horz" lIns="91440" tIns="45720" rIns="91440" bIns="45720" rtlCol="1"/>
          <a:lstStyle>
            <a:lvl1pPr algn="r" rtl="1">
              <a:defRPr sz="1200"/>
            </a:lvl1pPr>
          </a:lstStyle>
          <a:p>
            <a:pPr rtl="1"/>
            <a:fld id="{9BAC7A0D-6003-E145-9381-BA780FCBB77B}" type="datetimeFigureOut">
              <a:rPr lang="fi-FI" smtClean="0"/>
              <a:t>13.11.2024</a:t>
            </a:fld>
            <a:endParaRPr lang="fi-FI"/>
          </a:p>
        </p:txBody>
      </p:sp>
      <p:sp>
        <p:nvSpPr>
          <p:cNvPr id="4" name="Dian kuvan paikkamerkki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1" anchor="ctr"/>
          <a:lstStyle/>
          <a:p>
            <a:pPr rtl="1"/>
            <a:endParaRPr lang="fi-FI"/>
          </a:p>
        </p:txBody>
      </p:sp>
      <p:sp>
        <p:nvSpPr>
          <p:cNvPr id="5" name="Huomautusten paikkamerkki 4"/>
          <p:cNvSpPr>
            <a:spLocks noGrp="1"/>
          </p:cNvSpPr>
          <p:nvPr>
            <p:ph type="body" sz="quarter" idx="3"/>
          </p:nvPr>
        </p:nvSpPr>
        <p:spPr>
          <a:xfrm>
            <a:off x="666909" y="4751219"/>
            <a:ext cx="5335270" cy="3887361"/>
          </a:xfrm>
          <a:prstGeom prst="rect">
            <a:avLst/>
          </a:prstGeom>
        </p:spPr>
        <p:txBody>
          <a:bodyPr vert="horz" lIns="91440" tIns="45720" rIns="91440" bIns="45720" rtlCol="1"/>
          <a:lstStyle/>
          <a:p>
            <a:pPr rtl="1"/>
            <a:r>
              <a:rPr lang="fa"/>
              <a:t>Muokkaa tekstin perustyylejä
toinen taso
kolmas taso
neljäs taso
viides taso</a:t>
            </a:r>
          </a:p>
        </p:txBody>
      </p:sp>
      <p:sp>
        <p:nvSpPr>
          <p:cNvPr id="6" name="Alatunnisteen paikkamerkki 5"/>
          <p:cNvSpPr>
            <a:spLocks noGrp="1"/>
          </p:cNvSpPr>
          <p:nvPr>
            <p:ph type="ftr" sz="quarter" idx="4"/>
          </p:nvPr>
        </p:nvSpPr>
        <p:spPr>
          <a:xfrm>
            <a:off x="0" y="9377317"/>
            <a:ext cx="2889938" cy="495347"/>
          </a:xfrm>
          <a:prstGeom prst="rect">
            <a:avLst/>
          </a:prstGeom>
        </p:spPr>
        <p:txBody>
          <a:bodyPr vert="horz" lIns="91440" tIns="45720" rIns="91440" bIns="45720" rtlCol="1" anchor="b"/>
          <a:lstStyle>
            <a:lvl1pPr algn="r" rtl="1">
              <a:defRPr sz="1200"/>
            </a:lvl1pPr>
          </a:lstStyle>
          <a:p>
            <a:pPr rtl="1"/>
            <a:endParaRPr lang="fi-FI"/>
          </a:p>
        </p:txBody>
      </p:sp>
      <p:sp>
        <p:nvSpPr>
          <p:cNvPr id="7" name="Dian numeron paikkamerkki 6"/>
          <p:cNvSpPr>
            <a:spLocks noGrp="1"/>
          </p:cNvSpPr>
          <p:nvPr>
            <p:ph type="sldNum" sz="quarter" idx="5"/>
          </p:nvPr>
        </p:nvSpPr>
        <p:spPr>
          <a:xfrm>
            <a:off x="3777607" y="9377317"/>
            <a:ext cx="2889938" cy="495347"/>
          </a:xfrm>
          <a:prstGeom prst="rect">
            <a:avLst/>
          </a:prstGeom>
        </p:spPr>
        <p:txBody>
          <a:bodyPr vert="horz" lIns="91440" tIns="45720" rIns="91440" bIns="45720" rtlCol="1" anchor="b"/>
          <a:lstStyle>
            <a:lvl1pPr algn="r" rtl="1">
              <a:defRPr sz="1200"/>
            </a:lvl1pPr>
          </a:lstStyle>
          <a:p>
            <a:pPr rtl="1"/>
            <a:fld id="{0594B831-DB3A-C444-A46A-82F5B0D537F8}" type="slidenum">
              <a:rPr lang="fi-FI" smtClean="0"/>
              <a:t>‹#›</a:t>
            </a:fld>
            <a:endParaRPr lang="fi-FI"/>
          </a:p>
        </p:txBody>
      </p:sp>
    </p:spTree>
    <p:extLst>
      <p:ext uri="{BB962C8B-B14F-4D97-AF65-F5344CB8AC3E}">
        <p14:creationId xmlns:p14="http://schemas.microsoft.com/office/powerpoint/2010/main" val="636790118"/>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1"/>
          <a:lstStyle/>
          <a:p>
            <a:pPr rtl="1"/>
            <a:endParaRPr lang="fi-FI" dirty="0"/>
          </a:p>
        </p:txBody>
      </p:sp>
      <p:sp>
        <p:nvSpPr>
          <p:cNvPr id="4" name="Dian numeron paikkamerkki 3"/>
          <p:cNvSpPr>
            <a:spLocks noGrp="1"/>
          </p:cNvSpPr>
          <p:nvPr>
            <p:ph type="sldNum" sz="quarter" idx="10"/>
          </p:nvPr>
        </p:nvSpPr>
        <p:spPr/>
        <p:txBody>
          <a:bodyPr rtlCol="1"/>
          <a:lstStyle/>
          <a:p>
            <a:pPr rtl="1">
              <a:defRPr/>
            </a:pPr>
            <a:fld id="{738D6DBC-EA6B-4A5A-B160-10FF882936D0}" type="slidenum">
              <a:rPr lang="fi-FI" altLang="en-US" smtClean="0"/>
              <a:pPr>
                <a:defRPr/>
              </a:pPr>
              <a:t>6</a:t>
            </a:fld>
            <a:endParaRPr lang="fi-FI" altLang="en-US"/>
          </a:p>
        </p:txBody>
      </p:sp>
    </p:spTree>
    <p:extLst>
      <p:ext uri="{BB962C8B-B14F-4D97-AF65-F5344CB8AC3E}">
        <p14:creationId xmlns:p14="http://schemas.microsoft.com/office/powerpoint/2010/main" val="174106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algn="l" defTabSz="914400" rtl="0" eaLnBrk="1" latinLnBrk="0" hangingPunct="1"/>
            <a:endParaRPr lang="fi-FI" dirty="0"/>
          </a:p>
        </p:txBody>
      </p:sp>
      <p:sp>
        <p:nvSpPr>
          <p:cNvPr id="4" name="Alatunnisteen paikkamerkki 3"/>
          <p:cNvSpPr>
            <a:spLocks noGrp="1"/>
          </p:cNvSpPr>
          <p:nvPr>
            <p:ph type="ftr" sz="quarter" idx="4"/>
          </p:nvPr>
        </p:nvSpPr>
        <p:spPr/>
        <p:txBody>
          <a:bodyPr/>
          <a:lstStyle/>
          <a:p>
            <a:pPr rtl="1"/>
            <a:endParaRPr lang="fi-FI"/>
          </a:p>
        </p:txBody>
      </p:sp>
      <p:sp>
        <p:nvSpPr>
          <p:cNvPr id="5" name="Dian numeron paikkamerkki 4"/>
          <p:cNvSpPr>
            <a:spLocks noGrp="1"/>
          </p:cNvSpPr>
          <p:nvPr>
            <p:ph type="sldNum" sz="quarter" idx="5"/>
          </p:nvPr>
        </p:nvSpPr>
        <p:spPr/>
        <p:txBody>
          <a:bodyPr/>
          <a:lstStyle/>
          <a:p>
            <a:pPr rtl="1"/>
            <a:fld id="{0594B831-DB3A-C444-A46A-82F5B0D537F8}" type="slidenum">
              <a:rPr lang="fi-FI" smtClean="0"/>
              <a:t>16</a:t>
            </a:fld>
            <a:endParaRPr lang="fi-FI"/>
          </a:p>
        </p:txBody>
      </p:sp>
    </p:spTree>
    <p:extLst>
      <p:ext uri="{BB962C8B-B14F-4D97-AF65-F5344CB8AC3E}">
        <p14:creationId xmlns:p14="http://schemas.microsoft.com/office/powerpoint/2010/main" val="1635589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035436-5929-2E40-834E-F6CEBAD568B7}"/>
              </a:ext>
            </a:extLst>
          </p:cNvPr>
          <p:cNvSpPr>
            <a:spLocks noGrp="1"/>
          </p:cNvSpPr>
          <p:nvPr>
            <p:ph type="ctrTitle" hasCustomPrompt="1"/>
          </p:nvPr>
        </p:nvSpPr>
        <p:spPr>
          <a:xfrm>
            <a:off x="2273039" y="1876516"/>
            <a:ext cx="7679255" cy="1068736"/>
          </a:xfrm>
          <a:solidFill>
            <a:schemeClr val="accent2"/>
          </a:solidFill>
        </p:spPr>
        <p:txBody>
          <a:bodyPr wrap="none" lIns="360000" tIns="72000" rIns="360000" bIns="72000" rtlCol="1" anchor="ctr">
            <a:spAutoFit/>
          </a:bodyPr>
          <a:lstStyle>
            <a:lvl1pPr algn="ctr" rtl="1">
              <a:lnSpc>
                <a:spcPct val="100000"/>
              </a:lnSpc>
              <a:defRPr sz="6000"/>
            </a:lvl1pPr>
          </a:lstStyle>
          <a:p>
            <a:pPr rtl="1"/>
            <a:r>
              <a:rPr lang="fa"/>
              <a:t>KANSISIVUN OTSIKKO</a:t>
            </a:r>
          </a:p>
        </p:txBody>
      </p:sp>
      <p:sp>
        <p:nvSpPr>
          <p:cNvPr id="3" name="Alaotsikko 2">
            <a:extLst>
              <a:ext uri="{FF2B5EF4-FFF2-40B4-BE49-F238E27FC236}">
                <a16:creationId xmlns:a16="http://schemas.microsoft.com/office/drawing/2014/main" id="{D24114FA-9876-9349-B8B5-3E39DB3B0E05}"/>
              </a:ext>
            </a:extLst>
          </p:cNvPr>
          <p:cNvSpPr>
            <a:spLocks noGrp="1"/>
          </p:cNvSpPr>
          <p:nvPr>
            <p:ph type="subTitle" idx="1" hasCustomPrompt="1"/>
          </p:nvPr>
        </p:nvSpPr>
        <p:spPr>
          <a:xfrm>
            <a:off x="2768575" y="4304236"/>
            <a:ext cx="6688183" cy="1003237"/>
          </a:xfrm>
          <a:prstGeom prst="rect">
            <a:avLst/>
          </a:prstGeom>
        </p:spPr>
        <p:txBody>
          <a:bodyPr rtlCol="1">
            <a:normAutofit/>
          </a:bodyPr>
          <a:lstStyle>
            <a:lvl1pPr marL="0" indent="0" algn="ctr" rtl="1">
              <a:buNone/>
              <a:defRPr sz="2600" b="1"/>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fa"/>
              <a:t>Lisätietoa tähän Calibri Regular 26</a:t>
            </a:r>
          </a:p>
        </p:txBody>
      </p:sp>
      <p:sp>
        <p:nvSpPr>
          <p:cNvPr id="5" name="Tekstin paikkamerkki 4">
            <a:extLst>
              <a:ext uri="{FF2B5EF4-FFF2-40B4-BE49-F238E27FC236}">
                <a16:creationId xmlns:a16="http://schemas.microsoft.com/office/drawing/2014/main" id="{F45E5D94-A1C7-924B-BDE8-CA503E9556E1}"/>
              </a:ext>
            </a:extLst>
          </p:cNvPr>
          <p:cNvSpPr>
            <a:spLocks noGrp="1"/>
          </p:cNvSpPr>
          <p:nvPr>
            <p:ph type="body" sz="quarter" idx="16" hasCustomPrompt="1"/>
          </p:nvPr>
        </p:nvSpPr>
        <p:spPr>
          <a:xfrm>
            <a:off x="1342913" y="3053382"/>
            <a:ext cx="9539507" cy="976403"/>
          </a:xfrm>
          <a:solidFill>
            <a:schemeClr val="accent2"/>
          </a:solidFill>
        </p:spPr>
        <p:txBody>
          <a:bodyPr wrap="none" lIns="360000" tIns="72000" rIns="360000" bIns="72000" rtlCol="1" anchor="ctr">
            <a:spAutoFit/>
          </a:bodyPr>
          <a:lstStyle>
            <a:lvl1pPr marL="0" indent="0" algn="r" rtl="1">
              <a:buNone/>
              <a:defRPr sz="6000" b="1"/>
            </a:lvl1pPr>
          </a:lstStyle>
          <a:p>
            <a:pPr rtl="1"/>
            <a:r>
              <a:rPr lang="fa"/>
              <a:t>CALIBRI BOLD 60, VERSAALI</a:t>
            </a:r>
          </a:p>
        </p:txBody>
      </p:sp>
      <p:sp>
        <p:nvSpPr>
          <p:cNvPr id="7" name="Tekstin paikkamerkki 6">
            <a:extLst>
              <a:ext uri="{FF2B5EF4-FFF2-40B4-BE49-F238E27FC236}">
                <a16:creationId xmlns:a16="http://schemas.microsoft.com/office/drawing/2014/main" id="{241E846E-185C-F04A-9893-6A12CDEC9F62}"/>
              </a:ext>
            </a:extLst>
          </p:cNvPr>
          <p:cNvSpPr>
            <a:spLocks noGrp="1"/>
          </p:cNvSpPr>
          <p:nvPr>
            <p:ph type="body" sz="quarter" idx="17" hasCustomPrompt="1"/>
          </p:nvPr>
        </p:nvSpPr>
        <p:spPr>
          <a:xfrm>
            <a:off x="3998116" y="5421310"/>
            <a:ext cx="4229100" cy="593725"/>
          </a:xfrm>
          <a:effectLst>
            <a:outerShdw blurRad="50800" dist="38100" dir="2700000" algn="tl" rotWithShape="0">
              <a:prstClr val="black">
                <a:alpha val="58000"/>
              </a:prstClr>
            </a:outerShdw>
          </a:effectLst>
        </p:spPr>
        <p:txBody>
          <a:bodyPr rtlCol="1">
            <a:noAutofit/>
          </a:bodyPr>
          <a:lstStyle>
            <a:lvl1pPr marL="0" indent="0" algn="r" rtl="1">
              <a:buNone/>
              <a:defRPr sz="2000"/>
            </a:lvl1pPr>
          </a:lstStyle>
          <a:p>
            <a:pPr rtl="1"/>
            <a:r>
              <a:rPr lang="fa"/>
              <a:t>Etunimi Sukunimi, Titteli, pvm</a:t>
            </a:r>
          </a:p>
        </p:txBody>
      </p:sp>
      <p:sp>
        <p:nvSpPr>
          <p:cNvPr id="9"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10"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sp>
        <p:nvSpPr>
          <p:cNvPr id="11"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fa"/>
              <a:t>Marja Huttunen</a:t>
            </a:r>
          </a:p>
        </p:txBody>
      </p:sp>
    </p:spTree>
    <p:extLst>
      <p:ext uri="{BB962C8B-B14F-4D97-AF65-F5344CB8AC3E}">
        <p14:creationId xmlns:p14="http://schemas.microsoft.com/office/powerpoint/2010/main" val="356548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rtlCol="1"/>
          <a:lstStyle>
            <a:lvl1pPr marL="342900" indent="-342900" algn="r" rtl="1">
              <a:buClr>
                <a:schemeClr val="tx1"/>
              </a:buClr>
              <a:buFont typeface="Arial" panose="020B0604020202020204" pitchFamily="34" charset="0"/>
              <a:buChar char="•"/>
              <a:defRPr sz="2400">
                <a:solidFill>
                  <a:schemeClr val="tx1">
                    <a:tint val="75000"/>
                  </a:schemeClr>
                </a:solidFill>
              </a:defRPr>
            </a:lvl1pPr>
            <a:lvl2pPr marL="800100" indent="-342900" algn="r" rtl="1">
              <a:buClr>
                <a:schemeClr val="tx1"/>
              </a:buClr>
              <a:buFont typeface="Courier New" panose="02070309020205020404" pitchFamily="49" charset="0"/>
              <a:buChar char="o"/>
              <a:defRPr sz="2000">
                <a:solidFill>
                  <a:schemeClr val="tx1">
                    <a:tint val="75000"/>
                  </a:schemeClr>
                </a:solidFill>
              </a:defRPr>
            </a:lvl2pPr>
            <a:lvl3pPr marL="1200150" indent="-285750" algn="r" rtl="1">
              <a:buClr>
                <a:schemeClr val="tx1"/>
              </a:buClr>
              <a:buFont typeface="Wingdings" pitchFamily="2" charset="2"/>
              <a:buChar char="§"/>
              <a:defRPr sz="1800">
                <a:solidFill>
                  <a:schemeClr val="tx1">
                    <a:tint val="75000"/>
                  </a:schemeClr>
                </a:solidFill>
              </a:defRPr>
            </a:lvl3pPr>
            <a:lvl4pPr marL="1657350" indent="-285750" algn="r" rtl="1">
              <a:buClr>
                <a:schemeClr val="tx1"/>
              </a:buClr>
              <a:buFont typeface="Wingdings" pitchFamily="2" charset="2"/>
              <a:buChar char="§"/>
              <a:defRPr sz="1600">
                <a:solidFill>
                  <a:schemeClr val="tx1">
                    <a:tint val="75000"/>
                  </a:schemeClr>
                </a:solidFill>
              </a:defRPr>
            </a:lvl4pPr>
            <a:lvl5pPr marL="2114550" indent="-285750" algn="r" rtl="1">
              <a:buClr>
                <a:schemeClr val="tx1"/>
              </a:buClr>
              <a:buFont typeface="Wingdings" pitchFamily="2" charset="2"/>
              <a:buChar char="§"/>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rtl="1"/>
            <a:r>
              <a:rPr lang="fa"/>
              <a:t>Muokkaa tekstin perustyylejä</a:t>
            </a:r>
          </a:p>
          <a:p>
            <a:pPr lvl="1" rtl="1"/>
            <a:r>
              <a:rPr lang="fa"/>
              <a:t>toinen taso</a:t>
            </a:r>
          </a:p>
          <a:p>
            <a:pPr lvl="2" rtl="1"/>
            <a:r>
              <a:rPr lang="fa"/>
              <a:t>kolmas taso</a:t>
            </a:r>
          </a:p>
          <a:p>
            <a:pPr lvl="3" rtl="1"/>
            <a:r>
              <a:rPr lang="fa"/>
              <a:t>neljäs taso</a:t>
            </a:r>
          </a:p>
          <a:p>
            <a:pPr lvl="4" rtl="1"/>
            <a:r>
              <a:rPr lang="fa"/>
              <a:t>viides taso</a:t>
            </a:r>
          </a:p>
        </p:txBody>
      </p:sp>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rtlCol="1" anchor="t"/>
          <a:lstStyle>
            <a:lvl1pPr algn="ctr" rtl="1">
              <a:defRPr sz="6000"/>
            </a:lvl1pPr>
          </a:lstStyle>
          <a:p>
            <a:pPr rtl="1"/>
            <a:r>
              <a:rPr lang="fa"/>
              <a:t>Muokkaa ots. perustyyl.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1800406"/>
            <a:ext cx="10525236" cy="640852"/>
          </a:xfrm>
          <a:effectLst/>
        </p:spPr>
        <p:txBody>
          <a:bodyPr rtlCol="1">
            <a:normAutofit/>
          </a:bodyPr>
          <a:lstStyle>
            <a:lvl1pPr marL="0" indent="0" algn="ctr" rtl="1">
              <a:buNone/>
              <a:defRPr sz="2400" i="1"/>
            </a:lvl1pPr>
          </a:lstStyle>
          <a:p>
            <a:pPr rtl="1"/>
            <a:r>
              <a:rPr lang="fa"/>
              <a:t>Otsikko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76A1154D-377C-224D-B9BD-FEC60A6E43E6}"/>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4" name="Sisällön paikkamerkki 3">
            <a:extLst>
              <a:ext uri="{FF2B5EF4-FFF2-40B4-BE49-F238E27FC236}">
                <a16:creationId xmlns:a16="http://schemas.microsoft.com/office/drawing/2014/main" id="{41409A1B-0649-8749-A12E-844570E61E87}"/>
              </a:ext>
            </a:extLst>
          </p:cNvPr>
          <p:cNvSpPr>
            <a:spLocks noGrp="1"/>
          </p:cNvSpPr>
          <p:nvPr>
            <p:ph sz="quarter" idx="15"/>
          </p:nvPr>
        </p:nvSpPr>
        <p:spPr>
          <a:xfrm>
            <a:off x="6280150" y="2595880"/>
            <a:ext cx="5067300" cy="3641725"/>
          </a:xfrm>
          <a:effectLst/>
        </p:spPr>
        <p:txBody>
          <a:bodyPr rtlCol="1">
            <a:normAutofit/>
          </a:bodyPr>
          <a:lstStyle>
            <a:lvl1pPr marL="342900" indent="-342900" algn="r" rtl="1">
              <a:buClr>
                <a:schemeClr val="tx1"/>
              </a:buClr>
              <a:buFont typeface="Arial" panose="020B0604020202020204" pitchFamily="34" charset="0"/>
              <a:buChar char="•"/>
              <a:defRPr sz="2400"/>
            </a:lvl1pPr>
            <a:lvl2pPr algn="r" rtl="1">
              <a:buClr>
                <a:schemeClr val="tx1"/>
              </a:buClr>
              <a:defRPr sz="2000"/>
            </a:lvl2pPr>
            <a:lvl3pPr marL="1143000" indent="-228600" algn="r" rtl="1">
              <a:buClr>
                <a:schemeClr val="tx1"/>
              </a:buClr>
              <a:buFont typeface="Wingdings" pitchFamily="2" charset="2"/>
              <a:buChar char="§"/>
              <a:defRPr sz="1800"/>
            </a:lvl3pPr>
            <a:lvl4pPr marL="1600200" indent="-228600" algn="r" rtl="1">
              <a:buClr>
                <a:schemeClr val="tx1"/>
              </a:buClr>
              <a:buFont typeface="Wingdings" pitchFamily="2" charset="2"/>
              <a:buChar char="§"/>
              <a:defRPr sz="1600"/>
            </a:lvl4pPr>
            <a:lvl5pPr marL="2057400" indent="-228600" algn="r" rtl="1">
              <a:buClr>
                <a:schemeClr val="tx1"/>
              </a:buClr>
              <a:buFont typeface="Wingdings" pitchFamily="2" charset="2"/>
              <a:buChar char="§"/>
              <a:defRPr sz="1600"/>
            </a:lvl5pPr>
          </a:lstStyle>
          <a:p>
            <a:pPr rtl="1"/>
            <a:r>
              <a:rPr lang="fa"/>
              <a:t>Muokkaa tekstin perustyylejä</a:t>
            </a:r>
          </a:p>
          <a:p>
            <a:pPr lvl="1" rtl="1"/>
            <a:r>
              <a:rPr lang="fa"/>
              <a:t>toinen taso</a:t>
            </a:r>
          </a:p>
          <a:p>
            <a:pPr lvl="2" rtl="1"/>
            <a:r>
              <a:rPr lang="fa"/>
              <a:t>kolmas taso</a:t>
            </a:r>
          </a:p>
          <a:p>
            <a:pPr lvl="3" rtl="1"/>
            <a:r>
              <a:rPr lang="fa"/>
              <a:t>neljäs taso</a:t>
            </a:r>
          </a:p>
          <a:p>
            <a:pPr lvl="4" rtl="1"/>
            <a:r>
              <a:rPr lang="fa"/>
              <a:t>viides taso</a:t>
            </a:r>
          </a:p>
        </p:txBody>
      </p:sp>
      <p:sp>
        <p:nvSpPr>
          <p:cNvPr id="2" name="Alatunnisteen paikkamerkki 1"/>
          <p:cNvSpPr>
            <a:spLocks noGrp="1"/>
          </p:cNvSpPr>
          <p:nvPr>
            <p:ph type="ftr" sz="quarter" idx="16"/>
          </p:nvPr>
        </p:nvSpPr>
        <p:spPr/>
        <p:txBody>
          <a:bodyPr rtlCol="1"/>
          <a:lstStyle/>
          <a:p>
            <a:pPr rtl="1"/>
            <a:r>
              <a:rPr lang="fa"/>
              <a:t>Marja Huttunen</a:t>
            </a:r>
          </a:p>
        </p:txBody>
      </p:sp>
    </p:spTree>
    <p:extLst>
      <p:ext uri="{BB962C8B-B14F-4D97-AF65-F5344CB8AC3E}">
        <p14:creationId xmlns:p14="http://schemas.microsoft.com/office/powerpoint/2010/main" val="113301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rtlCol="1" anchor="t"/>
          <a:lstStyle>
            <a:lvl1pPr algn="ctr" rtl="1">
              <a:defRPr sz="6000"/>
            </a:lvl1pPr>
          </a:lstStyle>
          <a:p>
            <a:pPr rtl="1"/>
            <a:r>
              <a:rPr lang="fa"/>
              <a:t>Muokkaa ots. perustyyl. </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76A1154D-377C-224D-B9BD-FEC60A6E43E6}"/>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821880" y="2015999"/>
            <a:ext cx="10525570" cy="4138465"/>
          </a:xfrm>
          <a:effectLst/>
        </p:spPr>
        <p:txBody>
          <a:bodyPr rtlCol="1"/>
          <a:lstStyle>
            <a:lvl1pPr algn="r" rtl="1">
              <a:buClr>
                <a:schemeClr val="tx1"/>
              </a:buClr>
              <a:defRPr sz="2400"/>
            </a:lvl1pPr>
            <a:lvl2pPr algn="r" rtl="1">
              <a:buClr>
                <a:schemeClr val="tx1"/>
              </a:buClr>
              <a:defRPr sz="2000"/>
            </a:lvl2pPr>
            <a:lvl3pPr marL="1143000" indent="-228600" algn="r" rtl="1">
              <a:buClr>
                <a:schemeClr val="tx1"/>
              </a:buClr>
              <a:buFont typeface="Wingdings" pitchFamily="2" charset="2"/>
              <a:buChar char="§"/>
              <a:defRPr sz="1800"/>
            </a:lvl3pPr>
            <a:lvl4pPr marL="1600200" indent="-228600" algn="r" rtl="1">
              <a:buClr>
                <a:schemeClr val="tx1"/>
              </a:buClr>
              <a:buFont typeface="Wingdings" pitchFamily="2" charset="2"/>
              <a:buChar char="§"/>
              <a:defRPr sz="1600"/>
            </a:lvl4pPr>
            <a:lvl5pPr algn="r" rtl="1">
              <a:buClr>
                <a:schemeClr val="tx1"/>
              </a:buClr>
              <a:defRPr sz="1600"/>
            </a:lvl5pPr>
          </a:lstStyle>
          <a:p>
            <a:pPr rtl="1"/>
            <a:r>
              <a:rPr lang="fa"/>
              <a:t>Muokkaa tekstin perustyylejä</a:t>
            </a:r>
          </a:p>
          <a:p>
            <a:pPr lvl="1" rtl="1"/>
            <a:r>
              <a:rPr lang="fa"/>
              <a:t>toinen taso</a:t>
            </a:r>
          </a:p>
          <a:p>
            <a:pPr lvl="2" rtl="1"/>
            <a:r>
              <a:rPr lang="fa"/>
              <a:t>kolmas taso</a:t>
            </a:r>
          </a:p>
          <a:p>
            <a:pPr lvl="3" rtl="1"/>
            <a:r>
              <a:rPr lang="fa"/>
              <a:t>neljäs taso</a:t>
            </a:r>
          </a:p>
          <a:p>
            <a:pPr lvl="4" rtl="1"/>
            <a:r>
              <a:rPr lang="fa"/>
              <a:t>viides taso</a:t>
            </a:r>
          </a:p>
        </p:txBody>
      </p:sp>
      <p:sp>
        <p:nvSpPr>
          <p:cNvPr id="2" name="Alatunnisteen paikkamerkki 1"/>
          <p:cNvSpPr>
            <a:spLocks noGrp="1"/>
          </p:cNvSpPr>
          <p:nvPr>
            <p:ph type="ftr" sz="quarter" idx="16"/>
          </p:nvPr>
        </p:nvSpPr>
        <p:spPr/>
        <p:txBody>
          <a:bodyPr rtlCol="1"/>
          <a:lstStyle/>
          <a:p>
            <a:pPr rtl="1"/>
            <a:r>
              <a:rPr lang="fa"/>
              <a:t>Marja Huttunen</a:t>
            </a:r>
          </a:p>
        </p:txBody>
      </p:sp>
    </p:spTree>
    <p:extLst>
      <p:ext uri="{BB962C8B-B14F-4D97-AF65-F5344CB8AC3E}">
        <p14:creationId xmlns:p14="http://schemas.microsoft.com/office/powerpoint/2010/main" val="1660776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035436-5929-2E40-834E-F6CEBAD568B7}"/>
              </a:ext>
            </a:extLst>
          </p:cNvPr>
          <p:cNvSpPr>
            <a:spLocks noGrp="1"/>
          </p:cNvSpPr>
          <p:nvPr>
            <p:ph type="ctrTitle" hasCustomPrompt="1"/>
          </p:nvPr>
        </p:nvSpPr>
        <p:spPr>
          <a:xfrm>
            <a:off x="3304163" y="4557631"/>
            <a:ext cx="5583682" cy="1068736"/>
          </a:xfrm>
          <a:solidFill>
            <a:schemeClr val="accent2"/>
          </a:solidFill>
          <a:effectLst/>
        </p:spPr>
        <p:txBody>
          <a:bodyPr wrap="none" lIns="360000" tIns="72000" rIns="360000" bIns="72000" rtlCol="1" anchor="ctr">
            <a:spAutoFit/>
          </a:bodyPr>
          <a:lstStyle>
            <a:lvl1pPr algn="ctr" rtl="1">
              <a:lnSpc>
                <a:spcPct val="100000"/>
              </a:lnSpc>
              <a:defRPr sz="6000" baseline="0">
                <a:solidFill>
                  <a:schemeClr val="bg1"/>
                </a:solidFill>
              </a:defRPr>
            </a:lvl1pPr>
          </a:lstStyle>
          <a:p>
            <a:pPr rtl="1"/>
            <a:r>
              <a:rPr lang="fa"/>
              <a:t>LISÄÄ LOPETUS</a:t>
            </a:r>
          </a:p>
        </p:txBody>
      </p:sp>
      <p:sp>
        <p:nvSpPr>
          <p:cNvPr id="7" name="Tekstin paikkamerkki 6">
            <a:extLst>
              <a:ext uri="{FF2B5EF4-FFF2-40B4-BE49-F238E27FC236}">
                <a16:creationId xmlns:a16="http://schemas.microsoft.com/office/drawing/2014/main" id="{241E846E-185C-F04A-9893-6A12CDEC9F62}"/>
              </a:ext>
            </a:extLst>
          </p:cNvPr>
          <p:cNvSpPr>
            <a:spLocks noGrp="1"/>
          </p:cNvSpPr>
          <p:nvPr>
            <p:ph type="body" sz="quarter" idx="17" hasCustomPrompt="1"/>
          </p:nvPr>
        </p:nvSpPr>
        <p:spPr>
          <a:xfrm>
            <a:off x="354804" y="5074887"/>
            <a:ext cx="2354530" cy="1068737"/>
          </a:xfrm>
          <a:effectLst/>
        </p:spPr>
        <p:txBody>
          <a:bodyPr rtlCol="1">
            <a:noAutofit/>
          </a:bodyPr>
          <a:lstStyle>
            <a:lvl1pPr marL="0" indent="0" algn="r" rtl="1">
              <a:buNone/>
              <a:defRPr sz="2000">
                <a:solidFill>
                  <a:schemeClr val="bg1"/>
                </a:solidFill>
              </a:defRPr>
            </a:lvl1pPr>
          </a:lstStyle>
          <a:p>
            <a:pPr rtl="1"/>
            <a:r>
              <a:rPr lang="fa"/>
              <a:t>Etunimi Sukunimi, Sähköposti, Puhelin, @Twitter-tunnus</a:t>
            </a:r>
          </a:p>
        </p:txBody>
      </p:sp>
      <p:pic>
        <p:nvPicPr>
          <p:cNvPr id="9" name="Kuva 8">
            <a:extLst>
              <a:ext uri="{FF2B5EF4-FFF2-40B4-BE49-F238E27FC236}">
                <a16:creationId xmlns:a16="http://schemas.microsoft.com/office/drawing/2014/main" id="{82A1D419-85D0-CC4F-8881-4F80ABB984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81491" y="847812"/>
            <a:ext cx="6229018" cy="2395449"/>
          </a:xfrm>
          <a:prstGeom prst="rect">
            <a:avLst/>
          </a:prstGeom>
          <a:effectLst>
            <a:outerShdw blurRad="139700" dist="12700" dir="2700000" algn="tl" rotWithShape="0">
              <a:prstClr val="black">
                <a:alpha val="40000"/>
              </a:prstClr>
            </a:outerShdw>
          </a:effectLst>
        </p:spPr>
      </p:pic>
      <p:pic>
        <p:nvPicPr>
          <p:cNvPr id="10" name="Kuva 9">
            <a:extLst>
              <a:ext uri="{FF2B5EF4-FFF2-40B4-BE49-F238E27FC236}">
                <a16:creationId xmlns:a16="http://schemas.microsoft.com/office/drawing/2014/main" id="{8452A705-3644-4641-99A5-620BB0BE9A4F}"/>
              </a:ext>
            </a:extLst>
          </p:cNvPr>
          <p:cNvPicPr>
            <a:picLocks noChangeAspect="1"/>
          </p:cNvPicPr>
          <p:nvPr userDrawn="1"/>
        </p:nvPicPr>
        <p:blipFill>
          <a:blip r:embed="rId3"/>
          <a:stretch>
            <a:fillRect/>
          </a:stretch>
        </p:blipFill>
        <p:spPr>
          <a:xfrm>
            <a:off x="242781" y="6356350"/>
            <a:ext cx="2466552" cy="311634"/>
          </a:xfrm>
          <a:prstGeom prst="rect">
            <a:avLst/>
          </a:prstGeom>
        </p:spPr>
      </p:pic>
      <p:pic>
        <p:nvPicPr>
          <p:cNvPr id="13" name="Kuva 12">
            <a:extLst>
              <a:ext uri="{FF2B5EF4-FFF2-40B4-BE49-F238E27FC236}">
                <a16:creationId xmlns:a16="http://schemas.microsoft.com/office/drawing/2014/main" id="{E80B1ADF-4204-3A4B-A44E-941477AFBA4A}"/>
              </a:ext>
            </a:extLst>
          </p:cNvPr>
          <p:cNvPicPr>
            <a:picLocks noChangeAspect="1"/>
          </p:cNvPicPr>
          <p:nvPr userDrawn="1"/>
        </p:nvPicPr>
        <p:blipFill rotWithShape="1">
          <a:blip r:embed="rId4" cstate="email">
            <a:biLevel thresh="25000"/>
            <a:alphaModFix amt="50000"/>
            <a:extLst>
              <a:ext uri="{28A0092B-C50C-407E-A947-70E740481C1C}">
                <a14:useLocalDpi xmlns:a14="http://schemas.microsoft.com/office/drawing/2010/main"/>
              </a:ext>
            </a:extLst>
          </a:blip>
          <a:srcRect r="26311"/>
          <a:stretch/>
        </p:blipFill>
        <p:spPr>
          <a:xfrm>
            <a:off x="8705143" y="2939970"/>
            <a:ext cx="3483508" cy="4141164"/>
          </a:xfrm>
          <a:prstGeom prst="rect">
            <a:avLst/>
          </a:prstGeom>
        </p:spPr>
      </p:pic>
      <p:sp>
        <p:nvSpPr>
          <p:cNvPr id="3" name="Päivämäärän paikkamerkki 2"/>
          <p:cNvSpPr>
            <a:spLocks noGrp="1"/>
          </p:cNvSpPr>
          <p:nvPr>
            <p:ph type="dt" sz="half" idx="18"/>
          </p:nvPr>
        </p:nvSpPr>
        <p:spPr/>
        <p:txBody>
          <a:bodyPr rtlCol="1"/>
          <a:lstStyle/>
          <a:p>
            <a:pPr rtl="1"/>
            <a:r>
              <a:rPr lang="fi-FI"/>
              <a:t>29.10.2024</a:t>
            </a:r>
          </a:p>
        </p:txBody>
      </p:sp>
      <p:sp>
        <p:nvSpPr>
          <p:cNvPr id="4" name="Alatunnisteen paikkamerkki 3"/>
          <p:cNvSpPr>
            <a:spLocks noGrp="1"/>
          </p:cNvSpPr>
          <p:nvPr>
            <p:ph type="ftr" sz="quarter" idx="19"/>
          </p:nvPr>
        </p:nvSpPr>
        <p:spPr>
          <a:xfrm>
            <a:off x="4038600" y="6356350"/>
            <a:ext cx="4114800" cy="365125"/>
          </a:xfrm>
        </p:spPr>
        <p:txBody>
          <a:bodyPr rtlCol="1"/>
          <a:lstStyle/>
          <a:p>
            <a:pPr rtl="1"/>
            <a:r>
              <a:rPr lang="fa"/>
              <a:t>Marja Huttunen</a:t>
            </a:r>
          </a:p>
        </p:txBody>
      </p:sp>
      <p:sp>
        <p:nvSpPr>
          <p:cNvPr id="5" name="Dian numeron paikkamerkki 4"/>
          <p:cNvSpPr>
            <a:spLocks noGrp="1"/>
          </p:cNvSpPr>
          <p:nvPr>
            <p:ph type="sldNum" sz="quarter" idx="20"/>
          </p:nvPr>
        </p:nvSpPr>
        <p:spPr/>
        <p:txBody>
          <a:bodyPr rtlCol="1"/>
          <a:lstStyle/>
          <a:p>
            <a:pPr rtl="1"/>
            <a:fld id="{F3EE06F1-2D77-A44E-97FA-F679B9CB76D5}" type="slidenum">
              <a:rPr lang="fi-FI" smtClean="0"/>
              <a:t>‹#›</a:t>
            </a:fld>
            <a:endParaRPr lang="fi-FI"/>
          </a:p>
        </p:txBody>
      </p:sp>
    </p:spTree>
    <p:extLst>
      <p:ext uri="{BB962C8B-B14F-4D97-AF65-F5344CB8AC3E}">
        <p14:creationId xmlns:p14="http://schemas.microsoft.com/office/powerpoint/2010/main" val="211693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rtlCol="1"/>
          <a:lstStyle>
            <a:lvl1pPr marL="342900" indent="-342900" algn="r" rtl="1">
              <a:buClr>
                <a:schemeClr val="tx2"/>
              </a:buClr>
              <a:buFont typeface="Arial" panose="020B0604020202020204" pitchFamily="34" charset="0"/>
              <a:buChar char="•"/>
              <a:defRPr sz="2400">
                <a:solidFill>
                  <a:schemeClr val="tx2"/>
                </a:solidFill>
              </a:defRPr>
            </a:lvl1pPr>
            <a:lvl2pPr marL="800100" indent="-342900" algn="r" rtl="1">
              <a:buClr>
                <a:schemeClr val="tx2"/>
              </a:buClr>
              <a:buFont typeface="Courier New" panose="02070309020205020404" pitchFamily="49" charset="0"/>
              <a:buChar char="o"/>
              <a:defRPr sz="2000">
                <a:solidFill>
                  <a:schemeClr val="tx2"/>
                </a:solidFill>
              </a:defRPr>
            </a:lvl2pPr>
            <a:lvl3pPr marL="1200150" indent="-285750" algn="r" rtl="1">
              <a:buClr>
                <a:schemeClr val="tx2"/>
              </a:buClr>
              <a:buFont typeface="Wingdings" pitchFamily="2" charset="2"/>
              <a:buChar char="§"/>
              <a:defRPr sz="1800">
                <a:solidFill>
                  <a:schemeClr val="tx2"/>
                </a:solidFill>
              </a:defRPr>
            </a:lvl3pPr>
            <a:lvl4pPr marL="1657350" indent="-285750" algn="r" rtl="1">
              <a:buClr>
                <a:schemeClr val="tx2"/>
              </a:buClr>
              <a:buFont typeface="Wingdings" pitchFamily="2" charset="2"/>
              <a:buChar char="§"/>
              <a:defRPr sz="1600">
                <a:solidFill>
                  <a:schemeClr val="tx2"/>
                </a:solidFill>
              </a:defRPr>
            </a:lvl4pPr>
            <a:lvl5pPr marL="2114550" indent="-285750" algn="r" rtl="1">
              <a:buClr>
                <a:schemeClr val="tx2"/>
              </a:buClr>
              <a:buFont typeface="Wingdings" pitchFamily="2" charset="2"/>
              <a:buChar char="§"/>
              <a:defRPr sz="1600">
                <a:solidFill>
                  <a:schemeClr val="tx2"/>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rtl="1"/>
            <a:r>
              <a:rPr lang="fa"/>
              <a:t>Muokkaa tekstin perustyylejä</a:t>
            </a:r>
          </a:p>
          <a:p>
            <a:pPr lvl="1" rtl="1"/>
            <a:r>
              <a:rPr lang="fa"/>
              <a:t>toinen taso</a:t>
            </a:r>
          </a:p>
          <a:p>
            <a:pPr lvl="2" rtl="1"/>
            <a:r>
              <a:rPr lang="fa"/>
              <a:t>kolmas taso</a:t>
            </a:r>
          </a:p>
          <a:p>
            <a:pPr lvl="3" rtl="1"/>
            <a:r>
              <a:rPr lang="fa"/>
              <a:t>neljäs taso</a:t>
            </a:r>
          </a:p>
          <a:p>
            <a:pPr lvl="4" rtl="1"/>
            <a:r>
              <a:rPr lang="fa"/>
              <a:t>viides taso</a:t>
            </a:r>
          </a:p>
        </p:txBody>
      </p:sp>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21315"/>
            <a:ext cx="10515600" cy="1060926"/>
          </a:xfrm>
          <a:prstGeom prst="rect">
            <a:avLst/>
          </a:prstGeom>
          <a:effectLst/>
        </p:spPr>
        <p:txBody>
          <a:bodyPr rtlCol="1" anchor="t"/>
          <a:lstStyle>
            <a:lvl1pPr algn="ctr" rtl="1">
              <a:defRPr sz="6000">
                <a:solidFill>
                  <a:schemeClr val="tx2"/>
                </a:solidFill>
              </a:defRPr>
            </a:lvl1pPr>
          </a:lstStyle>
          <a:p>
            <a:pPr rtl="1"/>
            <a:r>
              <a:rPr lang="fa"/>
              <a:t>Muokkaa ots. perustyyl.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1818186"/>
            <a:ext cx="10525236" cy="640852"/>
          </a:xfrm>
          <a:effectLst/>
        </p:spPr>
        <p:txBody>
          <a:bodyPr rtlCol="1">
            <a:normAutofit/>
          </a:bodyPr>
          <a:lstStyle>
            <a:lvl1pPr marL="0" indent="0" algn="ctr" rtl="1">
              <a:buNone/>
              <a:defRPr sz="2400" i="1">
                <a:solidFill>
                  <a:schemeClr val="tx2"/>
                </a:solidFill>
              </a:defRPr>
            </a:lvl1pPr>
          </a:lstStyle>
          <a:p>
            <a:pPr rtl="1"/>
            <a:r>
              <a:rPr lang="fa"/>
              <a:t>Otsikko</a:t>
            </a:r>
          </a:p>
        </p:txBody>
      </p:sp>
      <p:pic>
        <p:nvPicPr>
          <p:cNvPr id="11" name="Kuva 10">
            <a:extLst>
              <a:ext uri="{FF2B5EF4-FFF2-40B4-BE49-F238E27FC236}">
                <a16:creationId xmlns:a16="http://schemas.microsoft.com/office/drawing/2014/main" id="{8303E4A9-4F69-884D-B8BD-111E9B5B2C3D}"/>
              </a:ext>
            </a:extLst>
          </p:cNvPr>
          <p:cNvPicPr>
            <a:picLocks noChangeAspect="1"/>
          </p:cNvPicPr>
          <p:nvPr userDrawn="1"/>
        </p:nvPicPr>
        <p:blipFill>
          <a:blip r:embed="rId2"/>
          <a:stretch>
            <a:fillRect/>
          </a:stretch>
        </p:blipFill>
        <p:spPr>
          <a:xfrm>
            <a:off x="242780" y="6353212"/>
            <a:ext cx="2466552" cy="311634"/>
          </a:xfrm>
          <a:prstGeom prst="rect">
            <a:avLst/>
          </a:prstGeom>
        </p:spPr>
      </p:pic>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14" name="Sisällön paikkamerkki 3">
            <a:extLst>
              <a:ext uri="{FF2B5EF4-FFF2-40B4-BE49-F238E27FC236}">
                <a16:creationId xmlns:a16="http://schemas.microsoft.com/office/drawing/2014/main" id="{AB1A52CF-0DED-2B41-9D9E-F377E3E3C879}"/>
              </a:ext>
            </a:extLst>
          </p:cNvPr>
          <p:cNvSpPr>
            <a:spLocks noGrp="1"/>
          </p:cNvSpPr>
          <p:nvPr>
            <p:ph sz="quarter" idx="15"/>
          </p:nvPr>
        </p:nvSpPr>
        <p:spPr>
          <a:xfrm>
            <a:off x="6280150" y="2595880"/>
            <a:ext cx="5067300" cy="3641725"/>
          </a:xfrm>
          <a:effectLst/>
        </p:spPr>
        <p:txBody>
          <a:bodyPr rtlCol="1">
            <a:normAutofit/>
          </a:bodyPr>
          <a:lstStyle>
            <a:lvl1pPr marL="342900" indent="-342900" algn="r" rtl="1">
              <a:buClr>
                <a:schemeClr val="tx2"/>
              </a:buClr>
              <a:buFont typeface="Arial" panose="020B0604020202020204" pitchFamily="34" charset="0"/>
              <a:buChar char="•"/>
              <a:defRPr sz="2400">
                <a:solidFill>
                  <a:schemeClr val="tx2"/>
                </a:solidFill>
              </a:defRPr>
            </a:lvl1pPr>
            <a:lvl2pPr algn="r" rtl="1">
              <a:buClr>
                <a:schemeClr val="tx2"/>
              </a:buClr>
              <a:defRPr sz="2000">
                <a:solidFill>
                  <a:schemeClr val="tx2"/>
                </a:solidFill>
              </a:defRPr>
            </a:lvl2pPr>
            <a:lvl3pPr marL="1143000" indent="-228600" algn="r" rtl="1">
              <a:buClr>
                <a:schemeClr val="tx2"/>
              </a:buClr>
              <a:buFont typeface="Wingdings" pitchFamily="2" charset="2"/>
              <a:buChar char="§"/>
              <a:defRPr sz="1800">
                <a:solidFill>
                  <a:schemeClr val="tx2"/>
                </a:solidFill>
              </a:defRPr>
            </a:lvl3pPr>
            <a:lvl4pPr marL="1600200" indent="-228600" algn="r" rtl="1">
              <a:buClr>
                <a:schemeClr val="tx2"/>
              </a:buClr>
              <a:buFont typeface="Wingdings" pitchFamily="2" charset="2"/>
              <a:buChar char="§"/>
              <a:defRPr sz="1600">
                <a:solidFill>
                  <a:schemeClr val="tx2"/>
                </a:solidFill>
              </a:defRPr>
            </a:lvl4pPr>
            <a:lvl5pPr marL="2057400" indent="-228600" algn="r" rtl="1">
              <a:buClr>
                <a:schemeClr val="tx2"/>
              </a:buClr>
              <a:buFont typeface="Wingdings" pitchFamily="2" charset="2"/>
              <a:buChar char="§"/>
              <a:defRPr sz="1600">
                <a:solidFill>
                  <a:schemeClr val="tx2"/>
                </a:solidFill>
              </a:defRPr>
            </a:lvl5pPr>
          </a:lstStyle>
          <a:p>
            <a:pPr rtl="1"/>
            <a:r>
              <a:rPr lang="fa"/>
              <a:t>Muokkaa tekstin perustyylejä</a:t>
            </a:r>
          </a:p>
          <a:p>
            <a:pPr lvl="1" rtl="1"/>
            <a:r>
              <a:rPr lang="fa"/>
              <a:t>toinen taso</a:t>
            </a:r>
          </a:p>
          <a:p>
            <a:pPr lvl="2" rtl="1"/>
            <a:r>
              <a:rPr lang="fa"/>
              <a:t>kolmas taso</a:t>
            </a:r>
          </a:p>
          <a:p>
            <a:pPr lvl="3" rtl="1"/>
            <a:r>
              <a:rPr lang="fa"/>
              <a:t>neljäs taso</a:t>
            </a:r>
          </a:p>
          <a:p>
            <a:pPr lvl="4" rtl="1"/>
            <a:r>
              <a:rPr lang="fa"/>
              <a:t>viides taso</a:t>
            </a:r>
          </a:p>
        </p:txBody>
      </p:sp>
      <p:sp>
        <p:nvSpPr>
          <p:cNvPr id="5" name="Päivämäärän paikkamerkki 4"/>
          <p:cNvSpPr>
            <a:spLocks noGrp="1"/>
          </p:cNvSpPr>
          <p:nvPr>
            <p:ph type="dt" sz="half" idx="16"/>
          </p:nvPr>
        </p:nvSpPr>
        <p:spPr/>
        <p:txBody>
          <a:bodyPr rtlCol="1"/>
          <a:lstStyle/>
          <a:p>
            <a:pPr rtl="1"/>
            <a:r>
              <a:rPr lang="fi-FI"/>
              <a:t>29.10.2024</a:t>
            </a:r>
          </a:p>
        </p:txBody>
      </p:sp>
      <p:sp>
        <p:nvSpPr>
          <p:cNvPr id="7" name="Alatunnisteen paikkamerkki 6"/>
          <p:cNvSpPr>
            <a:spLocks noGrp="1"/>
          </p:cNvSpPr>
          <p:nvPr>
            <p:ph type="ftr" sz="quarter" idx="17"/>
          </p:nvPr>
        </p:nvSpPr>
        <p:spPr/>
        <p:txBody>
          <a:bodyPr rtlCol="1"/>
          <a:lstStyle/>
          <a:p>
            <a:pPr rtl="1"/>
            <a:r>
              <a:rPr lang="fa"/>
              <a:t>Marja Huttunen</a:t>
            </a:r>
          </a:p>
        </p:txBody>
      </p:sp>
      <p:sp>
        <p:nvSpPr>
          <p:cNvPr id="8" name="Dian numeron paikkamerkki 7"/>
          <p:cNvSpPr>
            <a:spLocks noGrp="1"/>
          </p:cNvSpPr>
          <p:nvPr>
            <p:ph type="sldNum" sz="quarter" idx="18"/>
          </p:nvPr>
        </p:nvSpPr>
        <p:spPr/>
        <p:txBody>
          <a:bodyPr rtlCol="1"/>
          <a:lstStyle/>
          <a:p>
            <a:pPr rtl="1"/>
            <a:fld id="{F3EE06F1-2D77-A44E-97FA-F679B9CB76D5}" type="slidenum">
              <a:rPr lang="fi-FI" smtClean="0"/>
              <a:t>‹#›</a:t>
            </a:fld>
            <a:endParaRPr lang="fi-FI"/>
          </a:p>
        </p:txBody>
      </p:sp>
    </p:spTree>
    <p:extLst>
      <p:ext uri="{BB962C8B-B14F-4D97-AF65-F5344CB8AC3E}">
        <p14:creationId xmlns:p14="http://schemas.microsoft.com/office/powerpoint/2010/main" val="57949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03F6D011-47EA-6E4D-A27B-95CB34C17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324186" y="2492791"/>
            <a:ext cx="3854416" cy="4588086"/>
          </a:xfrm>
          <a:prstGeom prst="rect">
            <a:avLst/>
          </a:prstGeom>
        </p:spPr>
      </p:pic>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7478268" cy="4208145"/>
          </a:xfrm>
          <a:prstGeom prst="rect">
            <a:avLst/>
          </a:prstGeom>
          <a:effectLst/>
        </p:spPr>
        <p:txBody>
          <a:bodyPr rtlCol="1">
            <a:normAutofit/>
          </a:bodyPr>
          <a:lstStyle>
            <a:lvl1pPr marL="342900" indent="-342900" algn="r" rtl="1">
              <a:lnSpc>
                <a:spcPct val="100000"/>
              </a:lnSpc>
              <a:buClr>
                <a:schemeClr val="tx2"/>
              </a:buClr>
              <a:buFont typeface="Arial" panose="020B0604020202020204" pitchFamily="34" charset="0"/>
              <a:buChar char="•"/>
              <a:defRPr sz="2400">
                <a:solidFill>
                  <a:schemeClr val="tx2"/>
                </a:solidFill>
              </a:defRPr>
            </a:lvl1pPr>
            <a:lvl2pPr marL="800100" indent="-342900" algn="r" rtl="1">
              <a:lnSpc>
                <a:spcPct val="100000"/>
              </a:lnSpc>
              <a:buClr>
                <a:schemeClr val="tx2"/>
              </a:buClr>
              <a:buFont typeface="Courier New" panose="02070309020205020404" pitchFamily="49" charset="0"/>
              <a:buChar char="o"/>
              <a:defRPr sz="2000">
                <a:solidFill>
                  <a:schemeClr val="tx2"/>
                </a:solidFill>
              </a:defRPr>
            </a:lvl2pPr>
            <a:lvl3pPr marL="1200150" indent="-285750" algn="r" rtl="1">
              <a:lnSpc>
                <a:spcPct val="100000"/>
              </a:lnSpc>
              <a:buClr>
                <a:schemeClr val="tx2"/>
              </a:buClr>
              <a:buFont typeface="Wingdings" pitchFamily="2" charset="2"/>
              <a:buChar char="§"/>
              <a:defRPr sz="1800">
                <a:solidFill>
                  <a:schemeClr val="tx2"/>
                </a:solidFill>
              </a:defRPr>
            </a:lvl3pPr>
            <a:lvl4pPr marL="1657350" indent="-285750" algn="r" rtl="1">
              <a:lnSpc>
                <a:spcPct val="100000"/>
              </a:lnSpc>
              <a:buClr>
                <a:schemeClr val="tx2"/>
              </a:buClr>
              <a:buFont typeface="Wingdings" pitchFamily="2" charset="2"/>
              <a:buChar char="§"/>
              <a:defRPr sz="1600">
                <a:solidFill>
                  <a:schemeClr val="tx2"/>
                </a:solidFill>
              </a:defRPr>
            </a:lvl4pPr>
            <a:lvl5pPr marL="2114550" indent="-285750" algn="r" rtl="1">
              <a:lnSpc>
                <a:spcPct val="100000"/>
              </a:lnSpc>
              <a:buClr>
                <a:schemeClr val="tx2"/>
              </a:buClr>
              <a:buFont typeface="Wingdings" pitchFamily="2" charset="2"/>
              <a:buChar char="§"/>
              <a:defRPr sz="1600">
                <a:solidFill>
                  <a:schemeClr val="tx2"/>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rtl="1"/>
            <a:r>
              <a:rPr lang="fa"/>
              <a:t>Muokkaa tekstin perustyylejä</a:t>
            </a:r>
          </a:p>
          <a:p>
            <a:pPr lvl="1" rtl="1"/>
            <a:r>
              <a:rPr lang="fa"/>
              <a:t>toinen taso</a:t>
            </a:r>
          </a:p>
          <a:p>
            <a:pPr lvl="2" rtl="1"/>
            <a:r>
              <a:rPr lang="fa"/>
              <a:t>kolmas taso</a:t>
            </a:r>
          </a:p>
          <a:p>
            <a:pPr lvl="3" rtl="1"/>
            <a:r>
              <a:rPr lang="fa"/>
              <a:t>neljäs taso</a:t>
            </a:r>
          </a:p>
          <a:p>
            <a:pPr lvl="4" rtl="1"/>
            <a:r>
              <a:rPr lang="fa"/>
              <a:t>viides taso</a:t>
            </a:r>
          </a:p>
        </p:txBody>
      </p:sp>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rtlCol="1" anchor="t"/>
          <a:lstStyle>
            <a:lvl1pPr algn="ctr" rtl="1">
              <a:defRPr sz="6000">
                <a:solidFill>
                  <a:schemeClr val="tx2"/>
                </a:solidFill>
              </a:defRPr>
            </a:lvl1pPr>
          </a:lstStyle>
          <a:p>
            <a:pPr rtl="1"/>
            <a:r>
              <a:rPr lang="fa"/>
              <a:t>Muokkaa ots. perustyyl. </a:t>
            </a:r>
          </a:p>
        </p:txBody>
      </p:sp>
      <p:pic>
        <p:nvPicPr>
          <p:cNvPr id="11" name="Kuva 10">
            <a:extLst>
              <a:ext uri="{FF2B5EF4-FFF2-40B4-BE49-F238E27FC236}">
                <a16:creationId xmlns:a16="http://schemas.microsoft.com/office/drawing/2014/main" id="{8303E4A9-4F69-884D-B8BD-111E9B5B2C3D}"/>
              </a:ext>
            </a:extLst>
          </p:cNvPr>
          <p:cNvPicPr>
            <a:picLocks noChangeAspect="1"/>
          </p:cNvPicPr>
          <p:nvPr userDrawn="1"/>
        </p:nvPicPr>
        <p:blipFill>
          <a:blip r:embed="rId3"/>
          <a:stretch>
            <a:fillRect/>
          </a:stretch>
        </p:blipFill>
        <p:spPr>
          <a:xfrm>
            <a:off x="242780" y="6353212"/>
            <a:ext cx="2466552" cy="311634"/>
          </a:xfrm>
          <a:prstGeom prst="rect">
            <a:avLst/>
          </a:prstGeom>
        </p:spPr>
      </p:pic>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5" name="Päivämäärän paikkamerkki 4"/>
          <p:cNvSpPr>
            <a:spLocks noGrp="1"/>
          </p:cNvSpPr>
          <p:nvPr>
            <p:ph type="dt" sz="half" idx="10"/>
          </p:nvPr>
        </p:nvSpPr>
        <p:spPr/>
        <p:txBody>
          <a:bodyPr rtlCol="1"/>
          <a:lstStyle/>
          <a:p>
            <a:pPr rtl="1"/>
            <a:r>
              <a:rPr lang="fi-FI"/>
              <a:t>29.10.2024</a:t>
            </a:r>
          </a:p>
        </p:txBody>
      </p:sp>
      <p:sp>
        <p:nvSpPr>
          <p:cNvPr id="7" name="Alatunnisteen paikkamerkki 6"/>
          <p:cNvSpPr>
            <a:spLocks noGrp="1"/>
          </p:cNvSpPr>
          <p:nvPr>
            <p:ph type="ftr" sz="quarter" idx="11"/>
          </p:nvPr>
        </p:nvSpPr>
        <p:spPr>
          <a:xfrm>
            <a:off x="4121668" y="6356350"/>
            <a:ext cx="3935963" cy="365125"/>
          </a:xfrm>
        </p:spPr>
        <p:txBody>
          <a:bodyPr rtlCol="1"/>
          <a:lstStyle/>
          <a:p>
            <a:pPr rtl="1"/>
            <a:r>
              <a:rPr lang="fa"/>
              <a:t>Marja Huttunen</a:t>
            </a:r>
          </a:p>
        </p:txBody>
      </p:sp>
      <p:sp>
        <p:nvSpPr>
          <p:cNvPr id="8" name="Dian numeron paikkamerkki 7"/>
          <p:cNvSpPr>
            <a:spLocks noGrp="1"/>
          </p:cNvSpPr>
          <p:nvPr>
            <p:ph type="sldNum" sz="quarter" idx="12"/>
          </p:nvPr>
        </p:nvSpPr>
        <p:spPr/>
        <p:txBody>
          <a:bodyPr rtlCol="1"/>
          <a:lstStyle/>
          <a:p>
            <a:pPr rtl="1"/>
            <a:fld id="{F3EE06F1-2D77-A44E-97FA-F679B9CB76D5}" type="slidenum">
              <a:rPr lang="fi-FI" smtClean="0"/>
              <a:t>‹#›</a:t>
            </a:fld>
            <a:endParaRPr lang="fi-FI"/>
          </a:p>
        </p:txBody>
      </p:sp>
    </p:spTree>
    <p:extLst>
      <p:ext uri="{BB962C8B-B14F-4D97-AF65-F5344CB8AC3E}">
        <p14:creationId xmlns:p14="http://schemas.microsoft.com/office/powerpoint/2010/main" val="96142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1650734"/>
            <a:ext cx="10515600" cy="1060926"/>
          </a:xfrm>
          <a:prstGeom prst="rect">
            <a:avLst/>
          </a:prstGeom>
          <a:effectLst/>
        </p:spPr>
        <p:txBody>
          <a:bodyPr rtlCol="1" anchor="t"/>
          <a:lstStyle>
            <a:lvl1pPr algn="ctr" rtl="1">
              <a:defRPr sz="6000">
                <a:solidFill>
                  <a:schemeClr val="tx2"/>
                </a:solidFill>
              </a:defRPr>
            </a:lvl1pPr>
          </a:lstStyle>
          <a:p>
            <a:pPr rtl="1"/>
            <a:r>
              <a:rPr lang="fa"/>
              <a:t>Muokkaa ots. perustyyl.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2747605"/>
            <a:ext cx="10525236" cy="2785290"/>
          </a:xfrm>
          <a:effectLst/>
        </p:spPr>
        <p:txBody>
          <a:bodyPr rtlCol="1">
            <a:normAutofit/>
          </a:bodyPr>
          <a:lstStyle>
            <a:lvl1pPr marL="0" indent="0" algn="ctr" rtl="1">
              <a:buNone/>
              <a:defRPr sz="2400" i="1">
                <a:solidFill>
                  <a:schemeClr val="tx2"/>
                </a:solidFill>
              </a:defRPr>
            </a:lvl1pPr>
          </a:lstStyle>
          <a:p>
            <a:pPr rtl="1"/>
            <a:r>
              <a:rPr lang="fa"/>
              <a:t>Otsikko</a:t>
            </a:r>
          </a:p>
        </p:txBody>
      </p:sp>
      <p:pic>
        <p:nvPicPr>
          <p:cNvPr id="14" name="Kuva 13">
            <a:extLst>
              <a:ext uri="{FF2B5EF4-FFF2-40B4-BE49-F238E27FC236}">
                <a16:creationId xmlns:a16="http://schemas.microsoft.com/office/drawing/2014/main" id="{A16CB06D-B28B-0E4C-A6BD-5A935AA58EF1}"/>
              </a:ext>
            </a:extLst>
          </p:cNvPr>
          <p:cNvPicPr>
            <a:picLocks noChangeAspect="1"/>
          </p:cNvPicPr>
          <p:nvPr userDrawn="1"/>
        </p:nvPicPr>
        <p:blipFill>
          <a:blip r:embed="rId2"/>
          <a:stretch>
            <a:fillRect/>
          </a:stretch>
        </p:blipFill>
        <p:spPr>
          <a:xfrm>
            <a:off x="242780" y="6353212"/>
            <a:ext cx="2466552" cy="311634"/>
          </a:xfrm>
          <a:prstGeom prst="rect">
            <a:avLst/>
          </a:prstGeom>
        </p:spPr>
      </p:pic>
      <p:pic>
        <p:nvPicPr>
          <p:cNvPr id="18" name="Kuva 17">
            <a:extLst>
              <a:ext uri="{FF2B5EF4-FFF2-40B4-BE49-F238E27FC236}">
                <a16:creationId xmlns:a16="http://schemas.microsoft.com/office/drawing/2014/main" id="{041F2050-740D-6247-806B-F2F0088FB25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3" name="Päivämäärän paikkamerkki 2"/>
          <p:cNvSpPr>
            <a:spLocks noGrp="1"/>
          </p:cNvSpPr>
          <p:nvPr>
            <p:ph type="dt" sz="half" idx="15"/>
          </p:nvPr>
        </p:nvSpPr>
        <p:spPr/>
        <p:txBody>
          <a:bodyPr rtlCol="1"/>
          <a:lstStyle/>
          <a:p>
            <a:pPr rtl="1"/>
            <a:r>
              <a:rPr lang="fi-FI"/>
              <a:t>29.10.2024</a:t>
            </a:r>
          </a:p>
        </p:txBody>
      </p:sp>
      <p:sp>
        <p:nvSpPr>
          <p:cNvPr id="4" name="Alatunnisteen paikkamerkki 3"/>
          <p:cNvSpPr>
            <a:spLocks noGrp="1"/>
          </p:cNvSpPr>
          <p:nvPr>
            <p:ph type="ftr" sz="quarter" idx="16"/>
          </p:nvPr>
        </p:nvSpPr>
        <p:spPr/>
        <p:txBody>
          <a:bodyPr rtlCol="1"/>
          <a:lstStyle/>
          <a:p>
            <a:pPr rtl="1"/>
            <a:r>
              <a:rPr lang="fa"/>
              <a:t>Marja Huttunen</a:t>
            </a:r>
          </a:p>
        </p:txBody>
      </p:sp>
      <p:sp>
        <p:nvSpPr>
          <p:cNvPr id="5" name="Dian numeron paikkamerkki 4"/>
          <p:cNvSpPr>
            <a:spLocks noGrp="1"/>
          </p:cNvSpPr>
          <p:nvPr>
            <p:ph type="sldNum" sz="quarter" idx="17"/>
          </p:nvPr>
        </p:nvSpPr>
        <p:spPr/>
        <p:txBody>
          <a:bodyPr rtlCol="1"/>
          <a:lstStyle/>
          <a:p>
            <a:pPr rtl="1"/>
            <a:fld id="{F3EE06F1-2D77-A44E-97FA-F679B9CB76D5}" type="slidenum">
              <a:rPr lang="fi-FI" smtClean="0"/>
              <a:t>‹#›</a:t>
            </a:fld>
            <a:endParaRPr lang="fi-FI"/>
          </a:p>
        </p:txBody>
      </p:sp>
    </p:spTree>
    <p:extLst>
      <p:ext uri="{BB962C8B-B14F-4D97-AF65-F5344CB8AC3E}">
        <p14:creationId xmlns:p14="http://schemas.microsoft.com/office/powerpoint/2010/main" val="77560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1"/>
          <a:lstStyle/>
          <a:p>
            <a:pPr rtl="1"/>
            <a:r>
              <a:rPr lang="fa"/>
              <a:t>Muokkaa perustyylejä naps.</a:t>
            </a:r>
          </a:p>
        </p:txBody>
      </p:sp>
      <p:sp>
        <p:nvSpPr>
          <p:cNvPr id="3" name="Päivämäärän paikkamerkki 3">
            <a:extLst>
              <a:ext uri="{FF2B5EF4-FFF2-40B4-BE49-F238E27FC236}">
                <a16:creationId xmlns:a16="http://schemas.microsoft.com/office/drawing/2014/main" id="{C0C61755-1262-4AE7-937E-953A5CAAF8DC}"/>
              </a:ext>
            </a:extLst>
          </p:cNvPr>
          <p:cNvSpPr>
            <a:spLocks noGrp="1"/>
          </p:cNvSpPr>
          <p:nvPr>
            <p:ph type="dt" sz="half" idx="10"/>
          </p:nvPr>
        </p:nvSpPr>
        <p:spPr/>
        <p:txBody>
          <a:bodyPr rtlCol="1"/>
          <a:lstStyle>
            <a:lvl1pPr algn="r" rtl="1">
              <a:defRPr/>
            </a:lvl1pPr>
          </a:lstStyle>
          <a:p>
            <a:pPr rtl="1">
              <a:defRPr/>
            </a:pPr>
            <a:r>
              <a:rPr lang="fi-FI"/>
              <a:t>29.10.2024</a:t>
            </a:r>
          </a:p>
        </p:txBody>
      </p:sp>
      <p:sp>
        <p:nvSpPr>
          <p:cNvPr id="4" name="Alatunnisteen paikkamerkki 4">
            <a:extLst>
              <a:ext uri="{FF2B5EF4-FFF2-40B4-BE49-F238E27FC236}">
                <a16:creationId xmlns:a16="http://schemas.microsoft.com/office/drawing/2014/main" id="{A72B4D98-9ABF-4334-963D-8008A19E3262}"/>
              </a:ext>
            </a:extLst>
          </p:cNvPr>
          <p:cNvSpPr>
            <a:spLocks noGrp="1"/>
          </p:cNvSpPr>
          <p:nvPr>
            <p:ph type="ftr" sz="quarter" idx="11"/>
          </p:nvPr>
        </p:nvSpPr>
        <p:spPr/>
        <p:txBody>
          <a:bodyPr rtlCol="1"/>
          <a:lstStyle>
            <a:lvl1pPr algn="r" rtl="1">
              <a:defRPr/>
            </a:lvl1pPr>
          </a:lstStyle>
          <a:p>
            <a:pPr rtl="1">
              <a:defRPr/>
            </a:pPr>
            <a:r>
              <a:rPr lang="fa"/>
              <a:t>Marja Huttunen</a:t>
            </a:r>
          </a:p>
        </p:txBody>
      </p:sp>
      <p:sp>
        <p:nvSpPr>
          <p:cNvPr id="5" name="Dian numeron paikkamerkki 5">
            <a:extLst>
              <a:ext uri="{FF2B5EF4-FFF2-40B4-BE49-F238E27FC236}">
                <a16:creationId xmlns:a16="http://schemas.microsoft.com/office/drawing/2014/main" id="{0EF1E482-BF14-4B95-8EC5-C36EC0760BF5}"/>
              </a:ext>
            </a:extLst>
          </p:cNvPr>
          <p:cNvSpPr>
            <a:spLocks noGrp="1"/>
          </p:cNvSpPr>
          <p:nvPr>
            <p:ph type="sldNum" sz="quarter" idx="12"/>
          </p:nvPr>
        </p:nvSpPr>
        <p:spPr/>
        <p:txBody>
          <a:bodyPr rtlCol="1"/>
          <a:lstStyle>
            <a:lvl1pPr algn="r" rtl="1">
              <a:defRPr/>
            </a:lvl1pPr>
          </a:lstStyle>
          <a:p>
            <a:pPr rtl="1">
              <a:defRPr/>
            </a:pPr>
            <a:fld id="{63C8498D-327E-4A64-B8CF-0696FADE2893}" type="slidenum">
              <a:rPr lang="fi-FI" altLang="en-US"/>
              <a:pPr>
                <a:defRPr/>
              </a:pPr>
              <a:t>‹#›</a:t>
            </a:fld>
            <a:endParaRPr lang="fi-FI" altLang="en-US"/>
          </a:p>
        </p:txBody>
      </p:sp>
    </p:spTree>
    <p:extLst>
      <p:ext uri="{BB962C8B-B14F-4D97-AF65-F5344CB8AC3E}">
        <p14:creationId xmlns:p14="http://schemas.microsoft.com/office/powerpoint/2010/main" val="402576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1"/>
          <a:lstStyle/>
          <a:p>
            <a:pPr rtl="1"/>
            <a:r>
              <a:rPr lang="fa"/>
              <a:t>Muokkaa perustyylejä naps.</a:t>
            </a:r>
          </a:p>
        </p:txBody>
      </p:sp>
      <p:sp>
        <p:nvSpPr>
          <p:cNvPr id="3" name="Sisällön paikkamerkki 2"/>
          <p:cNvSpPr>
            <a:spLocks noGrp="1"/>
          </p:cNvSpPr>
          <p:nvPr>
            <p:ph idx="1"/>
          </p:nvPr>
        </p:nvSpPr>
        <p:spPr>
          <a:xfrm>
            <a:off x="609600" y="1600201"/>
            <a:ext cx="10972800" cy="4174958"/>
          </a:xfrm>
        </p:spPr>
        <p:txBody>
          <a:bodyPr rtlCol="1"/>
          <a:lstStyle/>
          <a:p>
            <a:pPr lvl="0" rtl="1"/>
            <a:r>
              <a:rPr lang="fa"/>
              <a:t>Muokkaa tekstin perustyylejä napsauttamalla</a:t>
            </a:r>
          </a:p>
          <a:p>
            <a:pPr lvl="1" rtl="1"/>
            <a:r>
              <a:rPr lang="fa"/>
              <a:t>toinen taso</a:t>
            </a:r>
          </a:p>
          <a:p>
            <a:pPr lvl="2" rtl="1"/>
            <a:r>
              <a:rPr lang="fa"/>
              <a:t>kolmas taso</a:t>
            </a:r>
          </a:p>
          <a:p>
            <a:pPr lvl="3" rtl="1"/>
            <a:r>
              <a:rPr lang="fa"/>
              <a:t>neljäs taso</a:t>
            </a:r>
          </a:p>
          <a:p>
            <a:pPr lvl="4" rtl="1"/>
            <a:r>
              <a:rPr lang="fa"/>
              <a:t>viides taso</a:t>
            </a:r>
          </a:p>
        </p:txBody>
      </p:sp>
      <p:sp>
        <p:nvSpPr>
          <p:cNvPr id="4" name="Päivämäärän paikkamerkki 3">
            <a:extLst>
              <a:ext uri="{FF2B5EF4-FFF2-40B4-BE49-F238E27FC236}">
                <a16:creationId xmlns:a16="http://schemas.microsoft.com/office/drawing/2014/main" id="{A5CF9EC5-8FBA-4961-A6DB-F77C47102FC8}"/>
              </a:ext>
            </a:extLst>
          </p:cNvPr>
          <p:cNvSpPr>
            <a:spLocks noGrp="1"/>
          </p:cNvSpPr>
          <p:nvPr>
            <p:ph type="dt" sz="half" idx="10"/>
          </p:nvPr>
        </p:nvSpPr>
        <p:spPr/>
        <p:txBody>
          <a:bodyPr rtlCol="1"/>
          <a:lstStyle>
            <a:lvl1pPr algn="r" rtl="1">
              <a:defRPr/>
            </a:lvl1pPr>
          </a:lstStyle>
          <a:p>
            <a:pPr rtl="1">
              <a:defRPr/>
            </a:pPr>
            <a:r>
              <a:rPr lang="fi-FI"/>
              <a:t>29.10.2024</a:t>
            </a:r>
          </a:p>
        </p:txBody>
      </p:sp>
      <p:sp>
        <p:nvSpPr>
          <p:cNvPr id="5" name="Alatunnisteen paikkamerkki 4">
            <a:extLst>
              <a:ext uri="{FF2B5EF4-FFF2-40B4-BE49-F238E27FC236}">
                <a16:creationId xmlns:a16="http://schemas.microsoft.com/office/drawing/2014/main" id="{8B40CF66-51C6-42B5-BD19-3146248D365D}"/>
              </a:ext>
            </a:extLst>
          </p:cNvPr>
          <p:cNvSpPr>
            <a:spLocks noGrp="1"/>
          </p:cNvSpPr>
          <p:nvPr>
            <p:ph type="ftr" sz="quarter" idx="11"/>
          </p:nvPr>
        </p:nvSpPr>
        <p:spPr/>
        <p:txBody>
          <a:bodyPr rtlCol="1"/>
          <a:lstStyle>
            <a:lvl1pPr algn="r" rtl="1">
              <a:defRPr/>
            </a:lvl1pPr>
          </a:lstStyle>
          <a:p>
            <a:pPr rtl="1">
              <a:defRPr/>
            </a:pPr>
            <a:r>
              <a:rPr lang="fa"/>
              <a:t>Marja Huttunen</a:t>
            </a:r>
          </a:p>
        </p:txBody>
      </p:sp>
      <p:sp>
        <p:nvSpPr>
          <p:cNvPr id="6" name="Dian numeron paikkamerkki 5">
            <a:extLst>
              <a:ext uri="{FF2B5EF4-FFF2-40B4-BE49-F238E27FC236}">
                <a16:creationId xmlns:a16="http://schemas.microsoft.com/office/drawing/2014/main" id="{532ECFB6-16EE-4139-8B5A-C8E026584BB6}"/>
              </a:ext>
            </a:extLst>
          </p:cNvPr>
          <p:cNvSpPr>
            <a:spLocks noGrp="1"/>
          </p:cNvSpPr>
          <p:nvPr>
            <p:ph type="sldNum" sz="quarter" idx="12"/>
          </p:nvPr>
        </p:nvSpPr>
        <p:spPr/>
        <p:txBody>
          <a:bodyPr rtlCol="1"/>
          <a:lstStyle>
            <a:lvl1pPr algn="r" rtl="1">
              <a:defRPr/>
            </a:lvl1pPr>
          </a:lstStyle>
          <a:p>
            <a:pPr rtl="1">
              <a:defRPr/>
            </a:pPr>
            <a:fld id="{C58516A4-B3D5-46CE-B9DB-4ADC2840B5F4}" type="slidenum">
              <a:rPr lang="fi-FI" altLang="en-US"/>
              <a:pPr>
                <a:defRPr/>
              </a:pPr>
              <a:t>‹#›</a:t>
            </a:fld>
            <a:endParaRPr lang="fi-FI" altLang="en-US"/>
          </a:p>
        </p:txBody>
      </p:sp>
    </p:spTree>
    <p:extLst>
      <p:ext uri="{BB962C8B-B14F-4D97-AF65-F5344CB8AC3E}">
        <p14:creationId xmlns:p14="http://schemas.microsoft.com/office/powerpoint/2010/main" val="41298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1"/>
          <a:lstStyle>
            <a:lvl1pPr algn="r" rtl="1">
              <a:defRPr/>
            </a:lvl1pPr>
          </a:lstStyle>
          <a:p>
            <a:pPr rtl="1"/>
            <a:r>
              <a:rPr lang="fa"/>
              <a:t>Muokkaa perustyylejä naps.</a:t>
            </a:r>
          </a:p>
        </p:txBody>
      </p:sp>
      <p:sp>
        <p:nvSpPr>
          <p:cNvPr id="3" name="Tekstin paikkamerkki 2"/>
          <p:cNvSpPr>
            <a:spLocks noGrp="1"/>
          </p:cNvSpPr>
          <p:nvPr>
            <p:ph type="body" idx="1"/>
          </p:nvPr>
        </p:nvSpPr>
        <p:spPr>
          <a:xfrm>
            <a:off x="609600" y="1535113"/>
            <a:ext cx="5386917" cy="63976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Muokkaa tekstin perustyylejä napsauttamalla</a:t>
            </a:r>
          </a:p>
        </p:txBody>
      </p:sp>
      <p:sp>
        <p:nvSpPr>
          <p:cNvPr id="4" name="Sisällön paikkamerkki 3"/>
          <p:cNvSpPr>
            <a:spLocks noGrp="1"/>
          </p:cNvSpPr>
          <p:nvPr>
            <p:ph sz="half" idx="2"/>
          </p:nvPr>
        </p:nvSpPr>
        <p:spPr>
          <a:xfrm>
            <a:off x="609600" y="2174875"/>
            <a:ext cx="5386917" cy="3951288"/>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fa"/>
              <a:t>Muokkaa tekstin perustyylejä napsauttamalla</a:t>
            </a:r>
          </a:p>
          <a:p>
            <a:pPr lvl="1" rtl="1"/>
            <a:r>
              <a:rPr lang="fa"/>
              <a:t>toinen taso</a:t>
            </a:r>
          </a:p>
          <a:p>
            <a:pPr lvl="2" rtl="1"/>
            <a:r>
              <a:rPr lang="fa"/>
              <a:t>kolmas taso</a:t>
            </a:r>
          </a:p>
          <a:p>
            <a:pPr lvl="3" rtl="1"/>
            <a:r>
              <a:rPr lang="fa"/>
              <a:t>neljäs taso</a:t>
            </a:r>
          </a:p>
          <a:p>
            <a:pPr lvl="4" rtl="1"/>
            <a:r>
              <a:rPr lang="fa"/>
              <a:t>viides taso</a:t>
            </a:r>
          </a:p>
        </p:txBody>
      </p:sp>
      <p:sp>
        <p:nvSpPr>
          <p:cNvPr id="5" name="Tekstin paikkamerkki 4"/>
          <p:cNvSpPr>
            <a:spLocks noGrp="1"/>
          </p:cNvSpPr>
          <p:nvPr>
            <p:ph type="body" sz="quarter" idx="3"/>
          </p:nvPr>
        </p:nvSpPr>
        <p:spPr>
          <a:xfrm>
            <a:off x="6193368" y="1535113"/>
            <a:ext cx="5389033" cy="639762"/>
          </a:xfrm>
        </p:spPr>
        <p:txBody>
          <a:bodyPr rtlCol="1" anchor="b"/>
          <a:lstStyle>
            <a:lvl1pPr marL="0" indent="0" algn="r" rtl="1">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fa"/>
              <a:t>Muokkaa tekstin perustyylejä napsauttamalla</a:t>
            </a:r>
          </a:p>
        </p:txBody>
      </p:sp>
      <p:sp>
        <p:nvSpPr>
          <p:cNvPr id="6" name="Sisällön paikkamerkki 5"/>
          <p:cNvSpPr>
            <a:spLocks noGrp="1"/>
          </p:cNvSpPr>
          <p:nvPr>
            <p:ph sz="quarter" idx="4"/>
          </p:nvPr>
        </p:nvSpPr>
        <p:spPr>
          <a:xfrm>
            <a:off x="6193368" y="2174876"/>
            <a:ext cx="5389033" cy="3406441"/>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fa"/>
              <a:t>Muokkaa tekstin perustyylejä napsauttamalla</a:t>
            </a:r>
          </a:p>
          <a:p>
            <a:pPr lvl="1" rtl="1"/>
            <a:r>
              <a:rPr lang="fa"/>
              <a:t>toinen taso</a:t>
            </a:r>
          </a:p>
          <a:p>
            <a:pPr lvl="2" rtl="1"/>
            <a:r>
              <a:rPr lang="fa"/>
              <a:t>kolmas taso</a:t>
            </a:r>
          </a:p>
          <a:p>
            <a:pPr lvl="3" rtl="1"/>
            <a:r>
              <a:rPr lang="fa"/>
              <a:t>neljäs taso</a:t>
            </a:r>
          </a:p>
          <a:p>
            <a:pPr lvl="4" rtl="1"/>
            <a:r>
              <a:rPr lang="fa"/>
              <a:t>viides taso</a:t>
            </a:r>
          </a:p>
        </p:txBody>
      </p:sp>
      <p:sp>
        <p:nvSpPr>
          <p:cNvPr id="7" name="Päivämäärän paikkamerkki 3">
            <a:extLst>
              <a:ext uri="{FF2B5EF4-FFF2-40B4-BE49-F238E27FC236}">
                <a16:creationId xmlns:a16="http://schemas.microsoft.com/office/drawing/2014/main" id="{061A3C60-8972-4A93-A1AA-2C5D1D48964A}"/>
              </a:ext>
            </a:extLst>
          </p:cNvPr>
          <p:cNvSpPr>
            <a:spLocks noGrp="1"/>
          </p:cNvSpPr>
          <p:nvPr>
            <p:ph type="dt" sz="half" idx="10"/>
          </p:nvPr>
        </p:nvSpPr>
        <p:spPr/>
        <p:txBody>
          <a:bodyPr rtlCol="1"/>
          <a:lstStyle>
            <a:lvl1pPr algn="r" rtl="1">
              <a:defRPr/>
            </a:lvl1pPr>
          </a:lstStyle>
          <a:p>
            <a:pPr rtl="1">
              <a:defRPr/>
            </a:pPr>
            <a:r>
              <a:rPr lang="fi-FI"/>
              <a:t>29.10.2024</a:t>
            </a:r>
          </a:p>
        </p:txBody>
      </p:sp>
      <p:sp>
        <p:nvSpPr>
          <p:cNvPr id="8" name="Alatunnisteen paikkamerkki 4">
            <a:extLst>
              <a:ext uri="{FF2B5EF4-FFF2-40B4-BE49-F238E27FC236}">
                <a16:creationId xmlns:a16="http://schemas.microsoft.com/office/drawing/2014/main" id="{344EB010-A04A-4B91-84F1-E5348C75F101}"/>
              </a:ext>
            </a:extLst>
          </p:cNvPr>
          <p:cNvSpPr>
            <a:spLocks noGrp="1"/>
          </p:cNvSpPr>
          <p:nvPr>
            <p:ph type="ftr" sz="quarter" idx="11"/>
          </p:nvPr>
        </p:nvSpPr>
        <p:spPr/>
        <p:txBody>
          <a:bodyPr rtlCol="1"/>
          <a:lstStyle>
            <a:lvl1pPr algn="r" rtl="1">
              <a:defRPr/>
            </a:lvl1pPr>
          </a:lstStyle>
          <a:p>
            <a:pPr rtl="1">
              <a:defRPr/>
            </a:pPr>
            <a:r>
              <a:rPr lang="fa"/>
              <a:t>Marja Huttunen</a:t>
            </a:r>
          </a:p>
        </p:txBody>
      </p:sp>
      <p:sp>
        <p:nvSpPr>
          <p:cNvPr id="9" name="Dian numeron paikkamerkki 5">
            <a:extLst>
              <a:ext uri="{FF2B5EF4-FFF2-40B4-BE49-F238E27FC236}">
                <a16:creationId xmlns:a16="http://schemas.microsoft.com/office/drawing/2014/main" id="{5B357802-21F0-40FC-9F00-6DE8E1C78B6F}"/>
              </a:ext>
            </a:extLst>
          </p:cNvPr>
          <p:cNvSpPr>
            <a:spLocks noGrp="1"/>
          </p:cNvSpPr>
          <p:nvPr>
            <p:ph type="sldNum" sz="quarter" idx="12"/>
          </p:nvPr>
        </p:nvSpPr>
        <p:spPr/>
        <p:txBody>
          <a:bodyPr rtlCol="1"/>
          <a:lstStyle>
            <a:lvl1pPr algn="r" rtl="1">
              <a:defRPr/>
            </a:lvl1pPr>
          </a:lstStyle>
          <a:p>
            <a:pPr rtl="1">
              <a:defRPr/>
            </a:pPr>
            <a:fld id="{4518B5BA-C396-4E8B-A206-E8C8F3571B64}" type="slidenum">
              <a:rPr lang="fi-FI" altLang="en-US"/>
              <a:pPr>
                <a:defRPr/>
              </a:pPr>
              <a:t>‹#›</a:t>
            </a:fld>
            <a:endParaRPr lang="fi-FI" altLang="en-US"/>
          </a:p>
        </p:txBody>
      </p:sp>
    </p:spTree>
    <p:extLst>
      <p:ext uri="{BB962C8B-B14F-4D97-AF65-F5344CB8AC3E}">
        <p14:creationId xmlns:p14="http://schemas.microsoft.com/office/powerpoint/2010/main" val="396602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EF2C59-5C5C-B64C-A942-709B83363EA8}"/>
              </a:ext>
            </a:extLst>
          </p:cNvPr>
          <p:cNvSpPr>
            <a:spLocks noGrp="1"/>
          </p:cNvSpPr>
          <p:nvPr>
            <p:ph type="title"/>
          </p:nvPr>
        </p:nvSpPr>
        <p:spPr>
          <a:xfrm>
            <a:off x="831850" y="683744"/>
            <a:ext cx="10515600" cy="1060926"/>
          </a:xfrm>
          <a:prstGeom prst="rect">
            <a:avLst/>
          </a:prstGeom>
          <a:effectLst/>
        </p:spPr>
        <p:txBody>
          <a:bodyPr rtlCol="1" anchor="t"/>
          <a:lstStyle>
            <a:lvl1pPr algn="ctr" rtl="1">
              <a:defRPr sz="6000"/>
            </a:lvl1pPr>
          </a:lstStyle>
          <a:p>
            <a:pPr rtl="1"/>
            <a:r>
              <a:rPr lang="fa"/>
              <a:t>Muokkaa ots. perustyyl.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rtlCol="1"/>
          <a:lstStyle>
            <a:lvl1pPr marL="342900" indent="-342900" algn="r" rtl="1">
              <a:buClr>
                <a:schemeClr val="tx1"/>
              </a:buClr>
              <a:buFont typeface="Arial" panose="020B0604020202020204" pitchFamily="34" charset="0"/>
              <a:buChar char="•"/>
              <a:defRPr sz="2400">
                <a:solidFill>
                  <a:schemeClr val="tx1">
                    <a:tint val="75000"/>
                  </a:schemeClr>
                </a:solidFill>
              </a:defRPr>
            </a:lvl1pPr>
            <a:lvl2pPr marL="800100" indent="-342900" algn="r" rtl="1">
              <a:buClr>
                <a:schemeClr val="tx1"/>
              </a:buClr>
              <a:buFont typeface="Courier New" panose="02070309020205020404" pitchFamily="49" charset="0"/>
              <a:buChar char="o"/>
              <a:defRPr sz="2000">
                <a:solidFill>
                  <a:schemeClr val="tx1">
                    <a:tint val="75000"/>
                  </a:schemeClr>
                </a:solidFill>
              </a:defRPr>
            </a:lvl2pPr>
            <a:lvl3pPr marL="1200150" indent="-285750" algn="r" rtl="1">
              <a:buClr>
                <a:schemeClr val="tx1"/>
              </a:buClr>
              <a:buFont typeface="Wingdings" pitchFamily="2" charset="2"/>
              <a:buChar char="§"/>
              <a:defRPr sz="1800">
                <a:solidFill>
                  <a:schemeClr val="tx1">
                    <a:tint val="75000"/>
                  </a:schemeClr>
                </a:solidFill>
              </a:defRPr>
            </a:lvl3pPr>
            <a:lvl4pPr marL="1657350" indent="-285750" algn="r" rtl="1">
              <a:buClr>
                <a:schemeClr val="tx1"/>
              </a:buClr>
              <a:buFont typeface="Wingdings" pitchFamily="2" charset="2"/>
              <a:buChar char="§"/>
              <a:defRPr sz="1600">
                <a:solidFill>
                  <a:schemeClr val="tx1">
                    <a:tint val="75000"/>
                  </a:schemeClr>
                </a:solidFill>
              </a:defRPr>
            </a:lvl4pPr>
            <a:lvl5pPr marL="2114550" indent="-285750" algn="r" rtl="1">
              <a:buClr>
                <a:schemeClr val="tx1"/>
              </a:buClr>
              <a:buFont typeface="Wingdings" pitchFamily="2" charset="2"/>
              <a:buChar char="§"/>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rtl="1"/>
            <a:r>
              <a:rPr lang="fa"/>
              <a:t>Muokkaa tekstin perustyylejä</a:t>
            </a:r>
          </a:p>
          <a:p>
            <a:pPr lvl="1" rtl="1"/>
            <a:r>
              <a:rPr lang="fa"/>
              <a:t>toinen taso</a:t>
            </a:r>
          </a:p>
          <a:p>
            <a:pPr lvl="2" rtl="1"/>
            <a:r>
              <a:rPr lang="fa"/>
              <a:t>kolmas taso</a:t>
            </a:r>
          </a:p>
          <a:p>
            <a:pPr lvl="3" rtl="1"/>
            <a:r>
              <a:rPr lang="fa"/>
              <a:t>neljäs taso</a:t>
            </a:r>
          </a:p>
          <a:p>
            <a:pPr lvl="4" rtl="1"/>
            <a:r>
              <a:rPr lang="fa"/>
              <a:t>viides taso</a:t>
            </a:r>
          </a:p>
        </p:txBody>
      </p:sp>
      <p:sp>
        <p:nvSpPr>
          <p:cNvPr id="13" name="Sisällön paikkamerkki 12">
            <a:extLst>
              <a:ext uri="{FF2B5EF4-FFF2-40B4-BE49-F238E27FC236}">
                <a16:creationId xmlns:a16="http://schemas.microsoft.com/office/drawing/2014/main" id="{7A8DE876-7802-F443-B27E-BF46C207122D}"/>
              </a:ext>
            </a:extLst>
          </p:cNvPr>
          <p:cNvSpPr>
            <a:spLocks noGrp="1"/>
          </p:cNvSpPr>
          <p:nvPr>
            <p:ph sz="quarter" idx="14" hasCustomPrompt="1"/>
          </p:nvPr>
        </p:nvSpPr>
        <p:spPr>
          <a:xfrm>
            <a:off x="822215" y="1780614"/>
            <a:ext cx="10525236" cy="611823"/>
          </a:xfrm>
          <a:effectLst/>
        </p:spPr>
        <p:txBody>
          <a:bodyPr rtlCol="1">
            <a:normAutofit/>
          </a:bodyPr>
          <a:lstStyle>
            <a:lvl1pPr marL="0" indent="0" algn="ctr" rtl="1">
              <a:buNone/>
              <a:defRPr sz="2400" i="1"/>
            </a:lvl1pPr>
          </a:lstStyle>
          <a:p>
            <a:pPr rtl="1"/>
            <a:r>
              <a:rPr lang="fa"/>
              <a:t>Otsikko</a:t>
            </a:r>
          </a:p>
        </p:txBody>
      </p:sp>
      <p:pic>
        <p:nvPicPr>
          <p:cNvPr id="14" name="Kuva 13">
            <a:extLst>
              <a:ext uri="{FF2B5EF4-FFF2-40B4-BE49-F238E27FC236}">
                <a16:creationId xmlns:a16="http://schemas.microsoft.com/office/drawing/2014/main" id="{C51D31CB-0844-C34C-AC5D-61C763D3BC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DE7CECBC-B266-D04E-A0FF-98F0047CF080}"/>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17" name="Sisällön paikkamerkki 3">
            <a:extLst>
              <a:ext uri="{FF2B5EF4-FFF2-40B4-BE49-F238E27FC236}">
                <a16:creationId xmlns:a16="http://schemas.microsoft.com/office/drawing/2014/main" id="{BAAD8882-CAED-0944-B454-3E362FFEA82A}"/>
              </a:ext>
            </a:extLst>
          </p:cNvPr>
          <p:cNvSpPr>
            <a:spLocks noGrp="1"/>
          </p:cNvSpPr>
          <p:nvPr>
            <p:ph sz="quarter" idx="15"/>
          </p:nvPr>
        </p:nvSpPr>
        <p:spPr>
          <a:xfrm>
            <a:off x="6280150" y="2595880"/>
            <a:ext cx="5067300" cy="3641725"/>
          </a:xfrm>
          <a:effectLst/>
        </p:spPr>
        <p:txBody>
          <a:bodyPr rtlCol="1">
            <a:normAutofit/>
          </a:bodyPr>
          <a:lstStyle>
            <a:lvl1pPr marL="342900" indent="-342900" algn="r" rtl="1">
              <a:buClr>
                <a:schemeClr val="tx1"/>
              </a:buClr>
              <a:buFont typeface="Arial" panose="020B0604020202020204" pitchFamily="34" charset="0"/>
              <a:buChar char="•"/>
              <a:defRPr sz="2400"/>
            </a:lvl1pPr>
            <a:lvl2pPr algn="r" rtl="1">
              <a:buClr>
                <a:schemeClr val="tx1"/>
              </a:buClr>
              <a:defRPr sz="2000"/>
            </a:lvl2pPr>
            <a:lvl3pPr marL="1143000" indent="-228600" algn="r" rtl="1">
              <a:buClr>
                <a:schemeClr val="tx1"/>
              </a:buClr>
              <a:buFont typeface="Wingdings" pitchFamily="2" charset="2"/>
              <a:buChar char="§"/>
              <a:defRPr/>
            </a:lvl3pPr>
            <a:lvl4pPr marL="1600200" indent="-228600" algn="r" rtl="1">
              <a:buClr>
                <a:schemeClr val="tx1"/>
              </a:buClr>
              <a:buFont typeface="Wingdings" pitchFamily="2" charset="2"/>
              <a:buChar char="§"/>
              <a:defRPr sz="1600"/>
            </a:lvl4pPr>
            <a:lvl5pPr marL="2057400" indent="-228600" algn="r" rtl="1">
              <a:buClr>
                <a:schemeClr val="tx1"/>
              </a:buClr>
              <a:buFont typeface="Wingdings" pitchFamily="2" charset="2"/>
              <a:buChar char="§"/>
              <a:defRPr sz="1600"/>
            </a:lvl5pPr>
          </a:lstStyle>
          <a:p>
            <a:pPr rtl="1"/>
            <a:r>
              <a:rPr lang="fa"/>
              <a:t>Muokkaa tekstin perustyylejä</a:t>
            </a:r>
          </a:p>
          <a:p>
            <a:pPr lvl="1" rtl="1"/>
            <a:r>
              <a:rPr lang="fa"/>
              <a:t>toinen taso</a:t>
            </a:r>
          </a:p>
          <a:p>
            <a:pPr lvl="2" rtl="1"/>
            <a:r>
              <a:rPr lang="fa"/>
              <a:t>kolmas taso</a:t>
            </a:r>
          </a:p>
          <a:p>
            <a:pPr lvl="3" rtl="1"/>
            <a:r>
              <a:rPr lang="fa"/>
              <a:t>neljäs taso</a:t>
            </a:r>
          </a:p>
          <a:p>
            <a:pPr lvl="4" rtl="1"/>
            <a:r>
              <a:rPr lang="fa"/>
              <a:t>viides taso</a:t>
            </a:r>
          </a:p>
        </p:txBody>
      </p:sp>
      <p:sp>
        <p:nvSpPr>
          <p:cNvPr id="5" name="Päivämäärän paikkamerkki 4"/>
          <p:cNvSpPr>
            <a:spLocks noGrp="1"/>
          </p:cNvSpPr>
          <p:nvPr>
            <p:ph type="dt" sz="half" idx="16"/>
          </p:nvPr>
        </p:nvSpPr>
        <p:spPr/>
        <p:txBody>
          <a:bodyPr rtlCol="1"/>
          <a:lstStyle/>
          <a:p>
            <a:pPr rtl="1"/>
            <a:r>
              <a:rPr lang="fi-FI"/>
              <a:t>29.10.2024</a:t>
            </a:r>
          </a:p>
        </p:txBody>
      </p:sp>
      <p:sp>
        <p:nvSpPr>
          <p:cNvPr id="6" name="Alatunnisteen paikkamerkki 5"/>
          <p:cNvSpPr>
            <a:spLocks noGrp="1"/>
          </p:cNvSpPr>
          <p:nvPr>
            <p:ph type="ftr" sz="quarter" idx="17"/>
          </p:nvPr>
        </p:nvSpPr>
        <p:spPr/>
        <p:txBody>
          <a:bodyPr rtlCol="1"/>
          <a:lstStyle/>
          <a:p>
            <a:pPr rtl="1"/>
            <a:r>
              <a:rPr lang="fa"/>
              <a:t>Marja Huttunen</a:t>
            </a:r>
          </a:p>
        </p:txBody>
      </p:sp>
      <p:sp>
        <p:nvSpPr>
          <p:cNvPr id="7" name="Dian numeron paikkamerkki 6"/>
          <p:cNvSpPr>
            <a:spLocks noGrp="1"/>
          </p:cNvSpPr>
          <p:nvPr>
            <p:ph type="sldNum" sz="quarter" idx="18"/>
          </p:nvPr>
        </p:nvSpPr>
        <p:spPr/>
        <p:txBody>
          <a:bodyPr rtlCol="1"/>
          <a:lstStyle/>
          <a:p>
            <a:pPr rtl="1"/>
            <a:fld id="{F3EE06F1-2D77-A44E-97FA-F679B9CB76D5}" type="slidenum">
              <a:rPr lang="fi-FI" smtClean="0"/>
              <a:t>‹#›</a:t>
            </a:fld>
            <a:endParaRPr lang="fi-FI"/>
          </a:p>
        </p:txBody>
      </p:sp>
    </p:spTree>
    <p:extLst>
      <p:ext uri="{BB962C8B-B14F-4D97-AF65-F5344CB8AC3E}">
        <p14:creationId xmlns:p14="http://schemas.microsoft.com/office/powerpoint/2010/main" val="118375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rtlCol="1" anchor="t"/>
          <a:lstStyle>
            <a:lvl1pPr algn="ctr" rtl="1">
              <a:defRPr sz="6000"/>
            </a:lvl1pPr>
          </a:lstStyle>
          <a:p>
            <a:pPr rtl="1"/>
            <a:r>
              <a:rPr lang="fa"/>
              <a:t>Muokkaa ots. perustyyl. </a:t>
            </a:r>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76A1154D-377C-224D-B9BD-FEC60A6E43E6}"/>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821880" y="1927274"/>
            <a:ext cx="10525570" cy="4163079"/>
          </a:xfrm>
          <a:effectLst/>
        </p:spPr>
        <p:txBody>
          <a:bodyPr rtlCol="1"/>
          <a:lstStyle>
            <a:lvl1pPr algn="r" rtl="1">
              <a:buClr>
                <a:schemeClr val="tx1"/>
              </a:buClr>
              <a:defRPr sz="2400"/>
            </a:lvl1pPr>
            <a:lvl2pPr algn="r" rtl="1">
              <a:buClr>
                <a:schemeClr val="tx1"/>
              </a:buClr>
              <a:defRPr sz="2000"/>
            </a:lvl2pPr>
            <a:lvl3pPr marL="1143000" indent="-228600" algn="r" rtl="1">
              <a:buClr>
                <a:schemeClr val="tx1"/>
              </a:buClr>
              <a:buFont typeface="Wingdings" pitchFamily="2" charset="2"/>
              <a:buChar char="§"/>
              <a:defRPr sz="1800"/>
            </a:lvl3pPr>
            <a:lvl4pPr marL="1600200" indent="-228600" algn="r" rtl="1">
              <a:buClr>
                <a:schemeClr val="tx1"/>
              </a:buClr>
              <a:buFont typeface="Wingdings" pitchFamily="2" charset="2"/>
              <a:buChar char="§"/>
              <a:defRPr sz="1600"/>
            </a:lvl4pPr>
            <a:lvl5pPr algn="r" rtl="1">
              <a:buClr>
                <a:schemeClr val="tx1"/>
              </a:buClr>
              <a:defRPr sz="1600"/>
            </a:lvl5pPr>
          </a:lstStyle>
          <a:p>
            <a:pPr rtl="1"/>
            <a:r>
              <a:rPr lang="fa"/>
              <a:t>Muokkaa tekstin perustyylejä</a:t>
            </a:r>
          </a:p>
          <a:p>
            <a:pPr lvl="1" rtl="1"/>
            <a:r>
              <a:rPr lang="fa"/>
              <a:t>toinen taso</a:t>
            </a:r>
          </a:p>
          <a:p>
            <a:pPr lvl="2" rtl="1"/>
            <a:r>
              <a:rPr lang="fa"/>
              <a:t>kolmas taso</a:t>
            </a:r>
          </a:p>
          <a:p>
            <a:pPr lvl="3" rtl="1"/>
            <a:r>
              <a:rPr lang="fa"/>
              <a:t>neljäs taso</a:t>
            </a:r>
          </a:p>
          <a:p>
            <a:pPr lvl="4" rtl="1"/>
            <a:r>
              <a:rPr lang="fa"/>
              <a:t>viides taso</a:t>
            </a:r>
          </a:p>
        </p:txBody>
      </p:sp>
      <p:sp>
        <p:nvSpPr>
          <p:cNvPr id="3" name="Päivämäärän paikkamerkki 2"/>
          <p:cNvSpPr>
            <a:spLocks noGrp="1"/>
          </p:cNvSpPr>
          <p:nvPr>
            <p:ph type="dt" sz="half" idx="16"/>
          </p:nvPr>
        </p:nvSpPr>
        <p:spPr/>
        <p:txBody>
          <a:bodyPr rtlCol="1"/>
          <a:lstStyle/>
          <a:p>
            <a:pPr rtl="1"/>
            <a:r>
              <a:rPr lang="fi-FI"/>
              <a:t>29.10.2024</a:t>
            </a:r>
          </a:p>
        </p:txBody>
      </p:sp>
      <p:sp>
        <p:nvSpPr>
          <p:cNvPr id="5" name="Alatunnisteen paikkamerkki 4"/>
          <p:cNvSpPr>
            <a:spLocks noGrp="1"/>
          </p:cNvSpPr>
          <p:nvPr>
            <p:ph type="ftr" sz="quarter" idx="17"/>
          </p:nvPr>
        </p:nvSpPr>
        <p:spPr/>
        <p:txBody>
          <a:bodyPr rtlCol="1"/>
          <a:lstStyle/>
          <a:p>
            <a:pPr rtl="1"/>
            <a:r>
              <a:rPr lang="fa"/>
              <a:t>Marja Huttunen</a:t>
            </a:r>
          </a:p>
        </p:txBody>
      </p:sp>
      <p:sp>
        <p:nvSpPr>
          <p:cNvPr id="6" name="Dian numeron paikkamerkki 5"/>
          <p:cNvSpPr>
            <a:spLocks noGrp="1"/>
          </p:cNvSpPr>
          <p:nvPr>
            <p:ph type="sldNum" sz="quarter" idx="18"/>
          </p:nvPr>
        </p:nvSpPr>
        <p:spPr/>
        <p:txBody>
          <a:bodyPr rtlCol="1"/>
          <a:lstStyle/>
          <a:p>
            <a:pPr rtl="1"/>
            <a:fld id="{F3EE06F1-2D77-A44E-97FA-F679B9CB76D5}" type="slidenum">
              <a:rPr lang="fi-FI" smtClean="0"/>
              <a:t>‹#›</a:t>
            </a:fld>
            <a:endParaRPr lang="fi-FI"/>
          </a:p>
        </p:txBody>
      </p:sp>
    </p:spTree>
    <p:extLst>
      <p:ext uri="{BB962C8B-B14F-4D97-AF65-F5344CB8AC3E}">
        <p14:creationId xmlns:p14="http://schemas.microsoft.com/office/powerpoint/2010/main" val="1140502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07E8D1B8-821F-4E4A-82F6-41BEE54353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45"/>
            <a:ext cx="12192000" cy="6851904"/>
          </a:xfrm>
          <a:prstGeom prst="rect">
            <a:avLst/>
          </a:prstGeom>
        </p:spPr>
      </p:pic>
      <p:sp>
        <p:nvSpPr>
          <p:cNvPr id="2" name="Otsikon paikkamerkki 1">
            <a:extLst>
              <a:ext uri="{FF2B5EF4-FFF2-40B4-BE49-F238E27FC236}">
                <a16:creationId xmlns:a16="http://schemas.microsoft.com/office/drawing/2014/main" id="{B84EEB84-A5B0-1748-81A0-4D57AA8CB813}"/>
              </a:ext>
            </a:extLst>
          </p:cNvPr>
          <p:cNvSpPr>
            <a:spLocks noGrp="1"/>
          </p:cNvSpPr>
          <p:nvPr>
            <p:ph type="title"/>
          </p:nvPr>
        </p:nvSpPr>
        <p:spPr>
          <a:xfrm>
            <a:off x="2709332" y="799340"/>
            <a:ext cx="6581429" cy="1325563"/>
          </a:xfrm>
          <a:prstGeom prst="rect">
            <a:avLst/>
          </a:prstGeom>
          <a:effectLst>
            <a:outerShdw blurRad="50800" dist="38100" dir="2700000" algn="tl" rotWithShape="0">
              <a:prstClr val="black">
                <a:alpha val="40000"/>
              </a:prstClr>
            </a:outerShdw>
          </a:effectLst>
        </p:spPr>
        <p:txBody>
          <a:bodyPr vert="horz" lIns="91440" tIns="45720" rIns="91440" bIns="45720" rtlCol="1" anchor="ctr">
            <a:normAutofit/>
          </a:bodyPr>
          <a:lstStyle/>
          <a:p>
            <a:pPr rtl="1"/>
            <a:r>
              <a:rPr lang="fa"/>
              <a:t>Muokkaa ots. perustyyl. napsautt.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a:outerShdw blurRad="50800" dist="38100" dir="2700000" algn="tl" rotWithShape="0">
              <a:prstClr val="black">
                <a:alpha val="40000"/>
              </a:prstClr>
            </a:outerShdw>
          </a:effectLst>
        </p:spPr>
        <p:txBody>
          <a:bodyPr vert="horz" lIns="91440" tIns="45720" rIns="91440" bIns="45720" rtlCol="1">
            <a:normAutofit/>
          </a:bodyPr>
          <a:lstStyle/>
          <a:p>
            <a:pPr rtl="1"/>
            <a:r>
              <a:rPr lang="fa"/>
              <a:t>Muokkaa tekstin perustyylejä</a:t>
            </a:r>
          </a:p>
          <a:p>
            <a:pPr lvl="1" rtl="1"/>
            <a:r>
              <a:rPr lang="fa"/>
              <a:t>toinen taso</a:t>
            </a:r>
          </a:p>
          <a:p>
            <a:pPr lvl="2" rtl="1"/>
            <a:r>
              <a:rPr lang="fa"/>
              <a:t>kolmas taso</a:t>
            </a:r>
          </a:p>
          <a:p>
            <a:pPr lvl="3" rtl="1"/>
            <a:r>
              <a:rPr lang="fa"/>
              <a:t>neljäs taso</a:t>
            </a:r>
          </a:p>
          <a:p>
            <a:pPr lvl="4" rtl="1"/>
            <a:r>
              <a:rPr lang="fa"/>
              <a:t>viides taso</a:t>
            </a:r>
          </a:p>
        </p:txBody>
      </p:sp>
      <p:pic>
        <p:nvPicPr>
          <p:cNvPr id="8" name="Kuva 7">
            <a:extLst>
              <a:ext uri="{FF2B5EF4-FFF2-40B4-BE49-F238E27FC236}">
                <a16:creationId xmlns:a16="http://schemas.microsoft.com/office/drawing/2014/main" id="{31A70FC8-456C-194F-B120-EEA222566E6E}"/>
              </a:ext>
            </a:extLst>
          </p:cNvPr>
          <p:cNvPicPr>
            <a:picLocks noChangeAspect="1"/>
          </p:cNvPicPr>
          <p:nvPr userDrawn="1"/>
        </p:nvPicPr>
        <p:blipFill>
          <a:blip r:embed="rId4"/>
          <a:stretch>
            <a:fillRect/>
          </a:stretch>
        </p:blipFill>
        <p:spPr>
          <a:xfrm>
            <a:off x="342750" y="6176335"/>
            <a:ext cx="3345847" cy="422728"/>
          </a:xfrm>
          <a:prstGeom prst="rect">
            <a:avLst/>
          </a:prstGeom>
          <a:effectLst>
            <a:outerShdw blurRad="88900" dist="12700" dir="2700000" algn="tl" rotWithShape="0">
              <a:prstClr val="black">
                <a:alpha val="40000"/>
              </a:prstClr>
            </a:outerShdw>
          </a:effectLst>
        </p:spPr>
      </p:pic>
      <p:pic>
        <p:nvPicPr>
          <p:cNvPr id="19" name="Kuva 18">
            <a:extLst>
              <a:ext uri="{FF2B5EF4-FFF2-40B4-BE49-F238E27FC236}">
                <a16:creationId xmlns:a16="http://schemas.microsoft.com/office/drawing/2014/main" id="{2125818B-1E20-E141-9491-35C87640338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69708" y="136525"/>
            <a:ext cx="2484239" cy="955346"/>
          </a:xfrm>
          <a:prstGeom prst="rect">
            <a:avLst/>
          </a:prstGeom>
          <a:effectLst>
            <a:outerShdw blurRad="139700" dist="12700" dir="2700000" algn="tl" rotWithShape="0">
              <a:prstClr val="black">
                <a:alpha val="40000"/>
              </a:prstClr>
            </a:outerShdw>
          </a:effectLst>
        </p:spPr>
      </p:pic>
      <p:sp>
        <p:nvSpPr>
          <p:cNvPr id="3" name="Tekstiruutu 2"/>
          <p:cNvSpPr txBox="1"/>
          <p:nvPr userDrawn="1"/>
        </p:nvSpPr>
        <p:spPr>
          <a:xfrm>
            <a:off x="4041648" y="6221128"/>
            <a:ext cx="5660136" cy="333141"/>
          </a:xfrm>
          <a:prstGeom prst="rect">
            <a:avLst/>
          </a:prstGeom>
          <a:effectLst/>
        </p:spPr>
        <p:txBody>
          <a:bodyPr vert="horz" wrap="square" lIns="91440" tIns="45720" rIns="91440" bIns="45720" rtlCol="1" anchor="t">
            <a:normAutofit fontScale="92500" lnSpcReduction="20000"/>
          </a:bodyPr>
          <a:lstStyle/>
          <a:p>
            <a:pPr algn="l" rtl="1"/>
            <a:endParaRPr lang="fi-FI" sz="2000"/>
          </a:p>
        </p:txBody>
      </p:sp>
      <p:sp>
        <p:nvSpPr>
          <p:cNvPr id="11"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12"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sp>
        <p:nvSpPr>
          <p:cNvPr id="13"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fa"/>
              <a:t>Marja Huttunen</a:t>
            </a:r>
          </a:p>
        </p:txBody>
      </p:sp>
    </p:spTree>
    <p:extLst>
      <p:ext uri="{BB962C8B-B14F-4D97-AF65-F5344CB8AC3E}">
        <p14:creationId xmlns:p14="http://schemas.microsoft.com/office/powerpoint/2010/main" val="1115349859"/>
      </p:ext>
    </p:extLst>
  </p:cSld>
  <p:clrMap bg1="dk1" tx1="lt1" bg2="dk2" tx2="lt2" accent1="accent1" accent2="accent2" accent3="accent3" accent4="accent4" accent5="accent5" accent6="accent6" hlink="hlink" folHlink="folHlink"/>
  <p:sldLayoutIdLst>
    <p:sldLayoutId id="2147483678" r:id="rId1"/>
  </p:sldLayoutIdLst>
  <p:hf hdr="0" ftr="0"/>
  <p:txStyles>
    <p:titleStyle>
      <a:lvl1pPr algn="ctr" defTabSz="914400" rtl="1"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1"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1" eaLnBrk="1" latinLnBrk="0" hangingPunct="1">
        <a:lnSpc>
          <a:spcPct val="9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1" eaLnBrk="1" latinLnBrk="0" hangingPunct="1">
        <a:lnSpc>
          <a:spcPct val="9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1" eaLnBrk="1" latinLnBrk="0" hangingPunct="1">
        <a:lnSpc>
          <a:spcPct val="9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1"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1">
            <a:normAutofit/>
          </a:bodyPr>
          <a:lstStyle/>
          <a:p>
            <a:pPr rtl="1"/>
            <a:r>
              <a:rPr lang="fa"/>
              <a:t>Muokkaa tekstin perustyylejä</a:t>
            </a:r>
          </a:p>
          <a:p>
            <a:pPr lvl="1" rtl="1"/>
            <a:r>
              <a:rPr lang="fa"/>
              <a:t>toinen taso</a:t>
            </a:r>
          </a:p>
          <a:p>
            <a:pPr lvl="2" rtl="1"/>
            <a:r>
              <a:rPr lang="fa"/>
              <a:t>kolmas taso</a:t>
            </a:r>
          </a:p>
          <a:p>
            <a:pPr lvl="3" rtl="1"/>
            <a:r>
              <a:rPr lang="fa"/>
              <a:t>neljäs taso</a:t>
            </a:r>
          </a:p>
          <a:p>
            <a:pPr lvl="4" rtl="1"/>
            <a:r>
              <a:rPr lang="fa"/>
              <a:t>viides taso</a:t>
            </a:r>
          </a:p>
        </p:txBody>
      </p:sp>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fa"/>
              <a:t>Muokkaa ots. perustyyl. napsautt.</a:t>
            </a:r>
          </a:p>
        </p:txBody>
      </p:sp>
      <p:pic>
        <p:nvPicPr>
          <p:cNvPr id="9" name="Kuva 8">
            <a:extLst>
              <a:ext uri="{FF2B5EF4-FFF2-40B4-BE49-F238E27FC236}">
                <a16:creationId xmlns:a16="http://schemas.microsoft.com/office/drawing/2014/main" id="{74BCA4E5-B863-DF4B-A475-46B406657EB6}"/>
              </a:ext>
            </a:extLst>
          </p:cNvPr>
          <p:cNvPicPr>
            <a:picLocks noChangeAspect="1"/>
          </p:cNvPicPr>
          <p:nvPr userDrawn="1"/>
        </p:nvPicPr>
        <p:blipFill>
          <a:blip r:embed="rId8"/>
          <a:stretch>
            <a:fillRect/>
          </a:stretch>
        </p:blipFill>
        <p:spPr>
          <a:xfrm>
            <a:off x="242780" y="6353212"/>
            <a:ext cx="2466552" cy="311634"/>
          </a:xfrm>
          <a:prstGeom prst="rect">
            <a:avLst/>
          </a:prstGeom>
        </p:spPr>
      </p:pic>
      <p:pic>
        <p:nvPicPr>
          <p:cNvPr id="10" name="Kuva 9">
            <a:extLst>
              <a:ext uri="{FF2B5EF4-FFF2-40B4-BE49-F238E27FC236}">
                <a16:creationId xmlns:a16="http://schemas.microsoft.com/office/drawing/2014/main" id="{3343CFD7-59E6-F849-96B4-035C274895F0}"/>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2"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fa"/>
              <a:t>Marja Huttunen</a:t>
            </a:r>
          </a:p>
        </p:txBody>
      </p:sp>
    </p:spTree>
    <p:extLst>
      <p:ext uri="{BB962C8B-B14F-4D97-AF65-F5344CB8AC3E}">
        <p14:creationId xmlns:p14="http://schemas.microsoft.com/office/powerpoint/2010/main" val="46128561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7" r:id="rId3"/>
    <p:sldLayoutId id="2147483728" r:id="rId4"/>
    <p:sldLayoutId id="2147483729" r:id="rId5"/>
    <p:sldLayoutId id="2147483730" r:id="rId6"/>
  </p:sldLayoutIdLst>
  <p:hf hdr="0" ftr="0"/>
  <p:txStyles>
    <p:titleStyle>
      <a:lvl1pPr algn="ctr" defTabSz="914400" rtl="1"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ctr" defTabSz="914400" rtl="1" eaLnBrk="1" latinLnBrk="0" hangingPunct="1">
        <a:lnSpc>
          <a:spcPct val="100000"/>
        </a:lnSpc>
        <a:spcBef>
          <a:spcPts val="1000"/>
        </a:spcBef>
        <a:buClr>
          <a:schemeClr val="tx2"/>
        </a:buClr>
        <a:buFont typeface="Arial" panose="020B0604020202020204" pitchFamily="34" charset="0"/>
        <a:buChar char="•"/>
        <a:defRPr sz="2800" kern="1200">
          <a:solidFill>
            <a:schemeClr val="tx2"/>
          </a:solidFill>
          <a:latin typeface="+mn-lt"/>
          <a:ea typeface="+mn-ea"/>
          <a:cs typeface="+mn-cs"/>
        </a:defRPr>
      </a:lvl1pPr>
      <a:lvl2pPr marL="685800" indent="-228600" algn="ctr" defTabSz="914400" rtl="1" eaLnBrk="1" latinLnBrk="0" hangingPunct="1">
        <a:lnSpc>
          <a:spcPct val="100000"/>
        </a:lnSpc>
        <a:spcBef>
          <a:spcPts val="500"/>
        </a:spcBef>
        <a:buClr>
          <a:schemeClr val="tx2"/>
        </a:buClr>
        <a:buFont typeface="Courier New" panose="02070309020205020404" pitchFamily="49" charset="0"/>
        <a:buChar char="o"/>
        <a:defRPr sz="2400" kern="1200">
          <a:solidFill>
            <a:schemeClr val="tx2"/>
          </a:solidFill>
          <a:latin typeface="+mn-lt"/>
          <a:ea typeface="+mn-ea"/>
          <a:cs typeface="+mn-cs"/>
        </a:defRPr>
      </a:lvl2pPr>
      <a:lvl3pPr marL="1143000" indent="-228600" algn="ctr" defTabSz="914400" rtl="1" eaLnBrk="1" latinLnBrk="0" hangingPunct="1">
        <a:lnSpc>
          <a:spcPct val="100000"/>
        </a:lnSpc>
        <a:spcBef>
          <a:spcPts val="500"/>
        </a:spcBef>
        <a:buClr>
          <a:schemeClr val="tx2"/>
        </a:buClr>
        <a:buFont typeface="Wingdings" pitchFamily="2" charset="2"/>
        <a:buChar char="Ø"/>
        <a:defRPr sz="2000" kern="1200">
          <a:solidFill>
            <a:schemeClr val="tx2"/>
          </a:solidFill>
          <a:latin typeface="+mn-lt"/>
          <a:ea typeface="+mn-ea"/>
          <a:cs typeface="+mn-cs"/>
        </a:defRPr>
      </a:lvl3pPr>
      <a:lvl4pPr marL="1600200" indent="-228600" algn="ctr" defTabSz="914400" rtl="1" eaLnBrk="1" latinLnBrk="0" hangingPunct="1">
        <a:lnSpc>
          <a:spcPct val="100000"/>
        </a:lnSpc>
        <a:spcBef>
          <a:spcPts val="500"/>
        </a:spcBef>
        <a:buClr>
          <a:schemeClr val="tx2"/>
        </a:buClr>
        <a:buFont typeface="Helvetica" pitchFamily="2" charset="0"/>
        <a:buChar char="−"/>
        <a:defRPr sz="1800" kern="1200">
          <a:solidFill>
            <a:schemeClr val="tx2"/>
          </a:solidFill>
          <a:latin typeface="+mn-lt"/>
          <a:ea typeface="+mn-ea"/>
          <a:cs typeface="+mn-cs"/>
        </a:defRPr>
      </a:lvl4pPr>
      <a:lvl5pPr marL="2057400" indent="-228600" algn="ctr" defTabSz="914400" rtl="1" eaLnBrk="1" latinLnBrk="0" hangingPunct="1">
        <a:lnSpc>
          <a:spcPct val="100000"/>
        </a:lnSpc>
        <a:spcBef>
          <a:spcPts val="500"/>
        </a:spcBef>
        <a:buClr>
          <a:schemeClr val="tx2"/>
        </a:buClr>
        <a:buFont typeface="Arial" panose="020B0604020202020204" pitchFamily="34" charset="0"/>
        <a:buChar char="•"/>
        <a:defRPr sz="1800"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838200" y="2405822"/>
            <a:ext cx="10515600" cy="3407637"/>
          </a:xfrm>
          <a:prstGeom prst="rect">
            <a:avLst/>
          </a:prstGeom>
          <a:effectLst>
            <a:outerShdw blurRad="50800" dist="38100" dir="2700000" algn="tl" rotWithShape="0">
              <a:prstClr val="black">
                <a:alpha val="40000"/>
              </a:prstClr>
            </a:outerShdw>
          </a:effectLst>
        </p:spPr>
        <p:txBody>
          <a:bodyPr vert="horz" lIns="91440" tIns="45720" rIns="91440" bIns="45720" rtlCol="1">
            <a:normAutofit/>
          </a:bodyPr>
          <a:lstStyle/>
          <a:p>
            <a:pPr rtl="1"/>
            <a:r>
              <a:rPr lang="fa"/>
              <a:t>Muokkaa tekstin perustyylejä</a:t>
            </a:r>
          </a:p>
          <a:p>
            <a:pPr lvl="1" rtl="1"/>
            <a:r>
              <a:rPr lang="fa"/>
              <a:t>toinen taso</a:t>
            </a:r>
          </a:p>
          <a:p>
            <a:pPr lvl="2" rtl="1"/>
            <a:r>
              <a:rPr lang="fa"/>
              <a:t>kolmas taso</a:t>
            </a:r>
          </a:p>
          <a:p>
            <a:pPr lvl="3" rtl="1"/>
            <a:r>
              <a:rPr lang="fa"/>
              <a:t>neljäs taso</a:t>
            </a:r>
          </a:p>
          <a:p>
            <a:pPr lvl="4" rtl="1"/>
            <a:r>
              <a:rPr lang="fa"/>
              <a:t>viides taso</a:t>
            </a:r>
          </a:p>
        </p:txBody>
      </p:sp>
      <p:pic>
        <p:nvPicPr>
          <p:cNvPr id="8" name="Kuva 7">
            <a:extLst>
              <a:ext uri="{FF2B5EF4-FFF2-40B4-BE49-F238E27FC236}">
                <a16:creationId xmlns:a16="http://schemas.microsoft.com/office/drawing/2014/main" id="{FDAC97BA-E3C8-224F-9DB9-FB21C3442706}"/>
              </a:ext>
            </a:extLst>
          </p:cNvPr>
          <p:cNvPicPr>
            <a:picLocks noChangeAspect="1"/>
          </p:cNvPicPr>
          <p:nvPr userDrawn="1"/>
        </p:nvPicPr>
        <p:blipFill>
          <a:blip r:embed="rId4"/>
          <a:stretch>
            <a:fillRect/>
          </a:stretch>
        </p:blipFill>
        <p:spPr>
          <a:xfrm>
            <a:off x="242781" y="6356350"/>
            <a:ext cx="2466552" cy="311634"/>
          </a:xfrm>
          <a:prstGeom prst="rect">
            <a:avLst/>
          </a:prstGeom>
        </p:spPr>
      </p:pic>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pPr rtl="1"/>
            <a:r>
              <a:rPr lang="fa"/>
              <a:t>Muokkaa ots. perustyyl. napsautt.</a:t>
            </a:r>
          </a:p>
        </p:txBody>
      </p:sp>
      <p:pic>
        <p:nvPicPr>
          <p:cNvPr id="9" name="Kuva 8">
            <a:extLst>
              <a:ext uri="{FF2B5EF4-FFF2-40B4-BE49-F238E27FC236}">
                <a16:creationId xmlns:a16="http://schemas.microsoft.com/office/drawing/2014/main" id="{13C10292-4909-EB49-9891-F8933421863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2"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fa"/>
              <a:t>Marja Huttunen</a:t>
            </a:r>
          </a:p>
        </p:txBody>
      </p:sp>
    </p:spTree>
    <p:extLst>
      <p:ext uri="{BB962C8B-B14F-4D97-AF65-F5344CB8AC3E}">
        <p14:creationId xmlns:p14="http://schemas.microsoft.com/office/powerpoint/2010/main" val="1563552457"/>
      </p:ext>
    </p:extLst>
  </p:cSld>
  <p:clrMap bg1="dk1" tx1="lt1" bg2="dk2" tx2="lt2" accent1="accent1" accent2="accent2" accent3="accent3" accent4="accent4" accent5="accent5" accent6="accent6" hlink="hlink" folHlink="folHlink"/>
  <p:sldLayoutIdLst>
    <p:sldLayoutId id="2147483717" r:id="rId1"/>
    <p:sldLayoutId id="2147483719" r:id="rId2"/>
  </p:sldLayoutIdLst>
  <p:hf hdr="0" ftr="0"/>
  <p:txStyles>
    <p:titleStyle>
      <a:lvl1pPr algn="ctr" defTabSz="914400" rtl="1"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1" eaLnBrk="1" latinLnBrk="0" hangingPunct="1">
        <a:lnSpc>
          <a:spcPct val="10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1" eaLnBrk="1" latinLnBrk="0" hangingPunct="1">
        <a:lnSpc>
          <a:spcPct val="10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1" eaLnBrk="1" latinLnBrk="0" hangingPunct="1">
        <a:lnSpc>
          <a:spcPct val="10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1" eaLnBrk="1" latinLnBrk="0" hangingPunct="1">
        <a:lnSpc>
          <a:spcPct val="10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1"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838200" y="2405822"/>
            <a:ext cx="10515600" cy="3407637"/>
          </a:xfrm>
          <a:prstGeom prst="rect">
            <a:avLst/>
          </a:prstGeom>
          <a:effectLst>
            <a:outerShdw blurRad="50800" dist="38100" dir="2700000" algn="tl" rotWithShape="0">
              <a:prstClr val="black">
                <a:alpha val="40000"/>
              </a:prstClr>
            </a:outerShdw>
          </a:effectLst>
        </p:spPr>
        <p:txBody>
          <a:bodyPr vert="horz" lIns="91440" tIns="45720" rIns="91440" bIns="45720" rtlCol="1">
            <a:normAutofit/>
          </a:bodyPr>
          <a:lstStyle/>
          <a:p>
            <a:pPr rtl="1"/>
            <a:r>
              <a:rPr lang="fa"/>
              <a:t>Muokkaa tekstin perustyylejä</a:t>
            </a:r>
          </a:p>
          <a:p>
            <a:pPr lvl="1" rtl="1"/>
            <a:r>
              <a:rPr lang="fa"/>
              <a:t>toinen taso</a:t>
            </a:r>
          </a:p>
          <a:p>
            <a:pPr lvl="2" rtl="1"/>
            <a:r>
              <a:rPr lang="fa"/>
              <a:t>kolmas taso</a:t>
            </a:r>
          </a:p>
          <a:p>
            <a:pPr lvl="3" rtl="1"/>
            <a:r>
              <a:rPr lang="fa"/>
              <a:t>neljäs taso</a:t>
            </a:r>
          </a:p>
          <a:p>
            <a:pPr lvl="4" rtl="1"/>
            <a:r>
              <a:rPr lang="fa"/>
              <a:t>viides taso</a:t>
            </a:r>
          </a:p>
        </p:txBody>
      </p:sp>
      <p:pic>
        <p:nvPicPr>
          <p:cNvPr id="8" name="Kuva 7">
            <a:extLst>
              <a:ext uri="{FF2B5EF4-FFF2-40B4-BE49-F238E27FC236}">
                <a16:creationId xmlns:a16="http://schemas.microsoft.com/office/drawing/2014/main" id="{FDAC97BA-E3C8-224F-9DB9-FB21C3442706}"/>
              </a:ext>
            </a:extLst>
          </p:cNvPr>
          <p:cNvPicPr>
            <a:picLocks noChangeAspect="1"/>
          </p:cNvPicPr>
          <p:nvPr userDrawn="1"/>
        </p:nvPicPr>
        <p:blipFill>
          <a:blip r:embed="rId4"/>
          <a:stretch>
            <a:fillRect/>
          </a:stretch>
        </p:blipFill>
        <p:spPr>
          <a:xfrm>
            <a:off x="242781" y="6356350"/>
            <a:ext cx="2466552" cy="311634"/>
          </a:xfrm>
          <a:prstGeom prst="rect">
            <a:avLst/>
          </a:prstGeom>
        </p:spPr>
      </p:pic>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689317"/>
            <a:ext cx="10515600" cy="1406769"/>
          </a:xfrm>
          <a:prstGeom prst="rect">
            <a:avLst/>
          </a:prstGeom>
        </p:spPr>
        <p:txBody>
          <a:bodyPr vert="horz" lIns="91440" tIns="45720" rIns="91440" bIns="45720" rtlCol="1" anchor="ctr">
            <a:normAutofit/>
          </a:bodyPr>
          <a:lstStyle/>
          <a:p>
            <a:pPr rtl="1"/>
            <a:r>
              <a:rPr lang="fa"/>
              <a:t>Muokkaa ots. perustyyl. napsautt.</a:t>
            </a:r>
          </a:p>
        </p:txBody>
      </p:sp>
      <p:pic>
        <p:nvPicPr>
          <p:cNvPr id="9" name="Kuva 8">
            <a:extLst>
              <a:ext uri="{FF2B5EF4-FFF2-40B4-BE49-F238E27FC236}">
                <a16:creationId xmlns:a16="http://schemas.microsoft.com/office/drawing/2014/main" id="{2CA7BFF3-E6DC-8C42-8F15-D2A16B47820B}"/>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2"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fa"/>
              <a:t>Marja Huttunen</a:t>
            </a:r>
          </a:p>
        </p:txBody>
      </p:sp>
    </p:spTree>
    <p:extLst>
      <p:ext uri="{BB962C8B-B14F-4D97-AF65-F5344CB8AC3E}">
        <p14:creationId xmlns:p14="http://schemas.microsoft.com/office/powerpoint/2010/main" val="466951388"/>
      </p:ext>
    </p:extLst>
  </p:cSld>
  <p:clrMap bg1="dk1" tx1="lt1" bg2="dk2" tx2="lt2" accent1="accent1" accent2="accent2" accent3="accent3" accent4="accent4" accent5="accent5" accent6="accent6" hlink="hlink" folHlink="folHlink"/>
  <p:sldLayoutIdLst>
    <p:sldLayoutId id="2147483708" r:id="rId1"/>
    <p:sldLayoutId id="2147483710" r:id="rId2"/>
  </p:sldLayoutIdLst>
  <p:hf hdr="0" ftr="0"/>
  <p:txStyles>
    <p:titleStyle>
      <a:lvl1pPr algn="ctr" defTabSz="914400" rtl="1"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1" eaLnBrk="1" latinLnBrk="0" hangingPunct="1">
        <a:lnSpc>
          <a:spcPct val="10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1" eaLnBrk="1" latinLnBrk="0" hangingPunct="1">
        <a:lnSpc>
          <a:spcPct val="100000"/>
        </a:lnSpc>
        <a:spcBef>
          <a:spcPts val="500"/>
        </a:spcBef>
        <a:buClr>
          <a:schemeClr val="tx1"/>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1" eaLnBrk="1" latinLnBrk="0" hangingPunct="1">
        <a:lnSpc>
          <a:spcPct val="100000"/>
        </a:lnSpc>
        <a:spcBef>
          <a:spcPts val="500"/>
        </a:spcBef>
        <a:buClr>
          <a:schemeClr val="tx1"/>
        </a:buClr>
        <a:buFont typeface="Wingdings" pitchFamily="2" charset="2"/>
        <a:buChar char="Ø"/>
        <a:defRPr sz="2000" kern="1200">
          <a:solidFill>
            <a:schemeClr val="tx1"/>
          </a:solidFill>
          <a:latin typeface="+mn-lt"/>
          <a:ea typeface="+mn-ea"/>
          <a:cs typeface="+mn-cs"/>
        </a:defRPr>
      </a:lvl3pPr>
      <a:lvl4pPr marL="1600200" indent="-228600" algn="ctr" defTabSz="914400" rtl="1" eaLnBrk="1" latinLnBrk="0" hangingPunct="1">
        <a:lnSpc>
          <a:spcPct val="100000"/>
        </a:lnSpc>
        <a:spcBef>
          <a:spcPts val="500"/>
        </a:spcBef>
        <a:buClr>
          <a:schemeClr val="tx1"/>
        </a:buClr>
        <a:buFont typeface="Helvetica" pitchFamily="2" charset="0"/>
        <a:buChar char="−"/>
        <a:defRPr sz="1800" kern="1200">
          <a:solidFill>
            <a:schemeClr val="tx1"/>
          </a:solidFill>
          <a:latin typeface="+mn-lt"/>
          <a:ea typeface="+mn-ea"/>
          <a:cs typeface="+mn-cs"/>
        </a:defRPr>
      </a:lvl4pPr>
      <a:lvl5pPr marL="2057400" indent="-228600" algn="ctr" defTabSz="914400" rtl="1"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84EEB84-A5B0-1748-81A0-4D57AA8CB813}"/>
              </a:ext>
            </a:extLst>
          </p:cNvPr>
          <p:cNvSpPr>
            <a:spLocks noGrp="1"/>
          </p:cNvSpPr>
          <p:nvPr>
            <p:ph type="title"/>
          </p:nvPr>
        </p:nvSpPr>
        <p:spPr>
          <a:xfrm>
            <a:off x="2709332" y="799340"/>
            <a:ext cx="6581429" cy="1325563"/>
          </a:xfrm>
          <a:prstGeom prst="rect">
            <a:avLst/>
          </a:prstGeom>
          <a:effectLst>
            <a:outerShdw blurRad="50800" dist="38100" dir="2700000" algn="tl" rotWithShape="0">
              <a:prstClr val="black">
                <a:alpha val="40000"/>
              </a:prstClr>
            </a:outerShdw>
          </a:effectLst>
        </p:spPr>
        <p:txBody>
          <a:bodyPr vert="horz" lIns="91440" tIns="45720" rIns="91440" bIns="45720" rtlCol="1" anchor="ctr">
            <a:normAutofit/>
          </a:bodyPr>
          <a:lstStyle/>
          <a:p>
            <a:pPr rtl="1"/>
            <a:r>
              <a:rPr lang="fa"/>
              <a:t>Muokkaa ots. perustyyl. napsautt.</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1" anchor="ctr"/>
          <a:lstStyle>
            <a:lvl1pPr algn="r" rtl="1">
              <a:defRPr sz="1200">
                <a:solidFill>
                  <a:schemeClr val="tx1">
                    <a:tint val="75000"/>
                  </a:schemeClr>
                </a:solidFill>
              </a:defRPr>
            </a:lvl1pPr>
          </a:lstStyle>
          <a:p>
            <a:pPr rtl="1"/>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a:outerShdw blurRad="50800" dist="38100" dir="2700000" algn="tl" rotWithShape="0">
              <a:prstClr val="black">
                <a:alpha val="40000"/>
              </a:prstClr>
            </a:outerShdw>
          </a:effectLst>
        </p:spPr>
        <p:txBody>
          <a:bodyPr vert="horz" lIns="91440" tIns="45720" rIns="91440" bIns="45720" rtlCol="1">
            <a:normAutofit/>
          </a:bodyPr>
          <a:lstStyle/>
          <a:p>
            <a:pPr rtl="1"/>
            <a:r>
              <a:rPr lang="fa"/>
              <a:t>Muokkaa tekstin perustyylejä</a:t>
            </a:r>
          </a:p>
          <a:p>
            <a:pPr lvl="1" rtl="1"/>
            <a:r>
              <a:rPr lang="fa"/>
              <a:t>toinen taso</a:t>
            </a:r>
          </a:p>
          <a:p>
            <a:pPr lvl="2" rtl="1"/>
            <a:r>
              <a:rPr lang="fa"/>
              <a:t>kolmas taso</a:t>
            </a:r>
          </a:p>
          <a:p>
            <a:pPr lvl="3" rtl="1"/>
            <a:r>
              <a:rPr lang="fa"/>
              <a:t>neljäs taso</a:t>
            </a:r>
          </a:p>
          <a:p>
            <a:pPr lvl="4" rtl="1"/>
            <a:r>
              <a:rPr lang="fa"/>
              <a:t>viides taso</a:t>
            </a:r>
          </a:p>
        </p:txBody>
      </p:sp>
      <p:pic>
        <p:nvPicPr>
          <p:cNvPr id="9" name="Kuva 8" descr="Kuva, joka sisältää kohteen vesi, taivas, ulko, laiva&#10;&#10;&#10;&#10;Kuvaus luotu automaattisesti">
            <a:extLst>
              <a:ext uri="{FF2B5EF4-FFF2-40B4-BE49-F238E27FC236}">
                <a16:creationId xmlns:a16="http://schemas.microsoft.com/office/drawing/2014/main" id="{268E8F37-7507-F549-B55F-7DC5C605BBD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Alatunnisteen paikkamerkki 2"/>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rtl="1">
              <a:defRPr sz="1200">
                <a:solidFill>
                  <a:schemeClr val="tx1">
                    <a:tint val="75000"/>
                  </a:schemeClr>
                </a:solidFill>
              </a:defRPr>
            </a:lvl1pPr>
          </a:lstStyle>
          <a:p>
            <a:pPr rtl="1"/>
            <a:r>
              <a:rPr lang="fa"/>
              <a:t>Marja Huttunen</a:t>
            </a:r>
          </a:p>
        </p:txBody>
      </p:sp>
    </p:spTree>
    <p:extLst>
      <p:ext uri="{BB962C8B-B14F-4D97-AF65-F5344CB8AC3E}">
        <p14:creationId xmlns:p14="http://schemas.microsoft.com/office/powerpoint/2010/main" val="3369590949"/>
      </p:ext>
    </p:extLst>
  </p:cSld>
  <p:clrMap bg1="lt1" tx1="dk1" bg2="lt2" tx2="dk2" accent1="accent1" accent2="accent2" accent3="accent3" accent4="accent4" accent5="accent5" accent6="accent6" hlink="hlink" folHlink="folHlink"/>
  <p:sldLayoutIdLst>
    <p:sldLayoutId id="2147483706" r:id="rId1"/>
  </p:sldLayoutIdLst>
  <p:hf hdr="0" ftr="0"/>
  <p:txStyles>
    <p:titleStyle>
      <a:lvl1pPr algn="ctr" defTabSz="914400" rtl="1"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1"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1" eaLnBrk="1" latinLnBrk="0" hangingPunct="1">
        <a:lnSpc>
          <a:spcPct val="9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1" eaLnBrk="1" latinLnBrk="0" hangingPunct="1">
        <a:lnSpc>
          <a:spcPct val="9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1" eaLnBrk="1" latinLnBrk="0" hangingPunct="1">
        <a:lnSpc>
          <a:spcPct val="9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1"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tredu.fi/hakijalle/koulutustarjonta/maahanmuuttajill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45812" y="1342148"/>
            <a:ext cx="10133710" cy="1068736"/>
          </a:xfrm>
        </p:spPr>
        <p:txBody>
          <a:bodyPr rtlCol="1"/>
          <a:lstStyle/>
          <a:p>
            <a:pPr rtl="1"/>
            <a:r>
              <a:rPr lang="fa">
                <a:cs typeface="SenticoSansDT Bold"/>
              </a:rPr>
              <a:t>تحصیلات بعد از مقطع ابتدایی</a:t>
            </a:r>
            <a:endParaRPr lang="fi-FI"/>
          </a:p>
        </p:txBody>
      </p:sp>
      <p:sp>
        <p:nvSpPr>
          <p:cNvPr id="5" name="Tekstin paikkamerkki 4"/>
          <p:cNvSpPr>
            <a:spLocks noGrp="1"/>
          </p:cNvSpPr>
          <p:nvPr>
            <p:ph type="body" sz="quarter" idx="17"/>
          </p:nvPr>
        </p:nvSpPr>
        <p:spPr>
          <a:xfrm>
            <a:off x="3998116" y="5421310"/>
            <a:ext cx="4229100" cy="1118035"/>
          </a:xfrm>
        </p:spPr>
        <p:txBody>
          <a:bodyPr rtlCol="1"/>
          <a:lstStyle/>
          <a:p>
            <a:pPr rtl="1"/>
            <a:r>
              <a:rPr lang="fa"/>
              <a:t>Sanna Tanni</a:t>
            </a:r>
          </a:p>
          <a:p>
            <a:pPr rtl="1"/>
            <a:r>
              <a:rPr lang="fa"/>
              <a:t> مشاور تحصیلی</a:t>
            </a:r>
          </a:p>
          <a:p>
            <a:pPr rtl="1"/>
            <a:r>
              <a:rPr lang="fa"/>
              <a:t>sanna.tanni@tampere.fi</a:t>
            </a:r>
          </a:p>
        </p:txBody>
      </p:sp>
      <p:sp>
        <p:nvSpPr>
          <p:cNvPr id="7" name="Dian numeron paikkamerkki 6"/>
          <p:cNvSpPr>
            <a:spLocks noGrp="1"/>
          </p:cNvSpPr>
          <p:nvPr>
            <p:ph type="sldNum" sz="quarter" idx="4"/>
          </p:nvPr>
        </p:nvSpPr>
        <p:spPr>
          <a:xfrm>
            <a:off x="11057642" y="6356350"/>
            <a:ext cx="996306" cy="365125"/>
          </a:xfrm>
        </p:spPr>
        <p:txBody>
          <a:bodyPr rtlCol="1"/>
          <a:lstStyle/>
          <a:p>
            <a:pPr rtl="1"/>
            <a:endParaRPr lang="fi-FI">
              <a:ea typeface="Calibri"/>
              <a:cs typeface="Calibri"/>
            </a:endParaRPr>
          </a:p>
        </p:txBody>
      </p:sp>
      <p:sp>
        <p:nvSpPr>
          <p:cNvPr id="9" name="Otsikko 1"/>
          <p:cNvSpPr txBox="1">
            <a:spLocks/>
          </p:cNvSpPr>
          <p:nvPr/>
        </p:nvSpPr>
        <p:spPr>
          <a:xfrm>
            <a:off x="2339986" y="2889620"/>
            <a:ext cx="7382699" cy="1068736"/>
          </a:xfrm>
          <a:prstGeom prst="rect">
            <a:avLst/>
          </a:prstGeom>
          <a:solidFill>
            <a:schemeClr val="accent2"/>
          </a:solidFill>
          <a:effectLst>
            <a:outerShdw blurRad="50800" dist="38100" dir="2700000" algn="tl" rotWithShape="0">
              <a:prstClr val="black">
                <a:alpha val="40000"/>
              </a:prstClr>
            </a:outerShdw>
          </a:effectLst>
        </p:spPr>
        <p:txBody>
          <a:bodyPr vert="horz" wrap="none" lIns="360000" tIns="72000" rIns="360000" bIns="72000" rtlCol="1" anchor="ctr">
            <a:spAutoFit/>
          </a:bodyPr>
          <a:lstStyle>
            <a:lvl1pPr algn="ctr" defTabSz="914400" rtl="1" eaLnBrk="1" latinLnBrk="0" hangingPunct="1">
              <a:lnSpc>
                <a:spcPct val="100000"/>
              </a:lnSpc>
              <a:spcBef>
                <a:spcPct val="0"/>
              </a:spcBef>
              <a:buNone/>
              <a:defRPr sz="6000" b="1" kern="1200">
                <a:solidFill>
                  <a:schemeClr val="tx1"/>
                </a:solidFill>
                <a:latin typeface="+mj-lt"/>
                <a:ea typeface="+mj-ea"/>
                <a:cs typeface="+mj-cs"/>
              </a:defRPr>
            </a:lvl1pPr>
          </a:lstStyle>
          <a:p>
            <a:pPr rtl="1"/>
            <a:r>
              <a:rPr dirty="0" err="1">
                <a:solidFill>
                  <a:schemeClr val="bg1"/>
                </a:solidFill>
              </a:rPr>
              <a:t>درخواست</a:t>
            </a:r>
            <a:r>
              <a:rPr dirty="0">
                <a:solidFill>
                  <a:schemeClr val="bg1"/>
                </a:solidFill>
              </a:rPr>
              <a:t> </a:t>
            </a:r>
            <a:r>
              <a:rPr dirty="0" err="1">
                <a:solidFill>
                  <a:schemeClr val="bg1"/>
                </a:solidFill>
              </a:rPr>
              <a:t>س</a:t>
            </a:r>
            <a:r>
              <a:rPr lang="fa-IR" dirty="0">
                <a:solidFill>
                  <a:schemeClr val="bg1"/>
                </a:solidFill>
              </a:rPr>
              <a:t>ر</a:t>
            </a:r>
            <a:r>
              <a:rPr dirty="0" err="1">
                <a:solidFill>
                  <a:schemeClr val="bg1"/>
                </a:solidFill>
              </a:rPr>
              <a:t>اسری</a:t>
            </a:r>
            <a:r>
              <a:rPr dirty="0">
                <a:solidFill>
                  <a:schemeClr val="bg1"/>
                </a:solidFill>
              </a:rPr>
              <a:t> 2025</a:t>
            </a:r>
            <a:endParaRPr lang="fi-FI" sz="4000" dirty="0">
              <a:solidFill>
                <a:schemeClr val="bg1"/>
              </a:solidFill>
              <a:cs typeface="Calibri"/>
            </a:endParaRPr>
          </a:p>
        </p:txBody>
      </p:sp>
      <p:sp>
        <p:nvSpPr>
          <p:cNvPr id="3" name="Päivämäärän paikkamerkki 2">
            <a:extLst>
              <a:ext uri="{FF2B5EF4-FFF2-40B4-BE49-F238E27FC236}">
                <a16:creationId xmlns:a16="http://schemas.microsoft.com/office/drawing/2014/main" id="{137FCEC3-FC2A-4FD9-8F18-08FAA24B331D}"/>
              </a:ext>
            </a:extLst>
          </p:cNvPr>
          <p:cNvSpPr>
            <a:spLocks noGrp="1"/>
          </p:cNvSpPr>
          <p:nvPr>
            <p:ph type="dt" sz="half" idx="2"/>
          </p:nvPr>
        </p:nvSpPr>
        <p:spPr/>
        <p:txBody>
          <a:bodyPr rtlCol="1"/>
          <a:lstStyle/>
          <a:p>
            <a:pPr rtl="1"/>
            <a:r>
              <a:rPr lang="fi-FI"/>
              <a:t>29.10.2024</a:t>
            </a:r>
          </a:p>
        </p:txBody>
      </p:sp>
    </p:spTree>
    <p:extLst>
      <p:ext uri="{BB962C8B-B14F-4D97-AF65-F5344CB8AC3E}">
        <p14:creationId xmlns:p14="http://schemas.microsoft.com/office/powerpoint/2010/main" val="208868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5265A7-7D86-411B-9A2A-F479C3A3F8A1}"/>
              </a:ext>
            </a:extLst>
          </p:cNvPr>
          <p:cNvSpPr>
            <a:spLocks noGrp="1"/>
          </p:cNvSpPr>
          <p:nvPr>
            <p:ph type="title"/>
          </p:nvPr>
        </p:nvSpPr>
        <p:spPr/>
        <p:txBody>
          <a:bodyPr rtlCol="1"/>
          <a:lstStyle/>
          <a:p>
            <a:pPr algn="ctr" rtl="1"/>
            <a:r>
              <a:rPr lang="fa" dirty="0">
                <a:solidFill>
                  <a:schemeClr val="tx1"/>
                </a:solidFill>
              </a:rPr>
              <a:t>مدرک تحصیلی دوگانه</a:t>
            </a:r>
          </a:p>
        </p:txBody>
      </p:sp>
      <p:sp>
        <p:nvSpPr>
          <p:cNvPr id="4" name="Sisällön paikkamerkki 3">
            <a:extLst>
              <a:ext uri="{FF2B5EF4-FFF2-40B4-BE49-F238E27FC236}">
                <a16:creationId xmlns:a16="http://schemas.microsoft.com/office/drawing/2014/main" id="{01082B99-DA42-47F9-B001-2069DC4A44C1}"/>
              </a:ext>
            </a:extLst>
          </p:cNvPr>
          <p:cNvSpPr>
            <a:spLocks noGrp="1"/>
          </p:cNvSpPr>
          <p:nvPr>
            <p:ph sz="half" idx="2"/>
          </p:nvPr>
        </p:nvSpPr>
        <p:spPr>
          <a:xfrm>
            <a:off x="762000" y="1694229"/>
            <a:ext cx="10593084" cy="3951288"/>
          </a:xfrm>
        </p:spPr>
        <p:txBody>
          <a:bodyPr vert="horz" lIns="91440" tIns="45720" rIns="91440" bIns="45720" rtlCol="1" anchor="t">
            <a:normAutofit fontScale="92500"/>
          </a:bodyPr>
          <a:lstStyle/>
          <a:p>
            <a:pPr rtl="1"/>
            <a:r>
              <a:rPr lang="fa" dirty="0">
                <a:solidFill>
                  <a:schemeClr val="tx1"/>
                </a:solidFill>
                <a:cs typeface="Calibri"/>
              </a:rPr>
              <a:t>ادغام تحصیل دروس دبیرستان با تحصیلات پایه‌ای فنی و حرفه‌ای امکان پذیر است. </a:t>
            </a:r>
          </a:p>
          <a:p>
            <a:pPr rtl="1"/>
            <a:r>
              <a:rPr lang="fa" dirty="0">
                <a:solidFill>
                  <a:schemeClr val="tx1"/>
                </a:solidFill>
                <a:cs typeface="Calibri"/>
              </a:rPr>
              <a:t>درخواست برای تحصیلات پایه‌ای حرفه‌ای، امکان پذیر بودن درخواست تحصیل دروس دبیرستان، پس از آن </a:t>
            </a:r>
          </a:p>
          <a:p>
            <a:pPr rtl="1"/>
            <a:r>
              <a:rPr lang="fa" dirty="0">
                <a:solidFill>
                  <a:schemeClr val="tx1"/>
                </a:solidFill>
                <a:ea typeface="+mn-lt"/>
                <a:cs typeface="+mn-lt"/>
              </a:rPr>
              <a:t>شرط لازم این است که دانش‌آموز آغاز کننده تحصیلات دبیرستانی، در کارنامه نهایی مقطع تحصیلی پایه، از دروس زبان مادری(فنلاندی)، انگلیسی و ریاضی، حداقل نمره 7 را کسب کرده باشد و علاوه بر این معدل ریز نمرات دروس او حداقل 7,0 باشد.</a:t>
            </a:r>
            <a:endParaRPr lang="fi-FI" dirty="0">
              <a:solidFill>
                <a:schemeClr val="tx1"/>
              </a:solidFill>
              <a:ea typeface="Calibri" panose="020F0502020204030204"/>
              <a:cs typeface="Calibri" panose="020F0502020204030204"/>
            </a:endParaRPr>
          </a:p>
          <a:p>
            <a:pPr rtl="1"/>
            <a:r>
              <a:rPr lang="fa" dirty="0">
                <a:solidFill>
                  <a:schemeClr val="tx1"/>
                </a:solidFill>
                <a:cs typeface="Calibri"/>
              </a:rPr>
              <a:t>تعداد دروس تئوری، 5 درس هستند – قابل توجه! درخصوص مدرک دوگانه، دروسی تئوری از قبل مشخص شده‌اند (انتخابی نیستند)</a:t>
            </a:r>
          </a:p>
          <a:p>
            <a:pPr rtl="1"/>
            <a:r>
              <a:rPr lang="fa" dirty="0">
                <a:solidFill>
                  <a:schemeClr val="tx1"/>
                </a:solidFill>
                <a:cs typeface="Calibri"/>
              </a:rPr>
              <a:t>برای جوانی مناسب است که به حرفه خاصی علاقه دارد و دروس تئوری را نیز دوست دارد.</a:t>
            </a:r>
            <a:endParaRPr lang="fi-FI" dirty="0">
              <a:solidFill>
                <a:schemeClr val="tx1"/>
              </a:solidFill>
            </a:endParaRPr>
          </a:p>
          <a:p>
            <a:pPr rtl="1">
              <a:buFont typeface="Arial"/>
              <a:buChar char="•"/>
            </a:pPr>
            <a:r>
              <a:rPr lang="fa" dirty="0">
                <a:solidFill>
                  <a:schemeClr val="tx1"/>
                </a:solidFill>
                <a:ea typeface="+mn-lt"/>
                <a:cs typeface="+mn-lt"/>
              </a:rPr>
              <a:t>فرد جوان در زمینه شغل مورد نظر فارغ التحصیل شده و مدرک فارغ التحصیلی دبیرستان را دریافت می‌کند.</a:t>
            </a:r>
            <a:endParaRPr lang="en-US" dirty="0">
              <a:solidFill>
                <a:schemeClr val="tx1"/>
              </a:solidFill>
              <a:ea typeface="+mn-lt"/>
              <a:cs typeface="+mn-lt"/>
            </a:endParaRPr>
          </a:p>
          <a:p>
            <a:pPr marL="0" indent="0" rtl="1">
              <a:buNone/>
            </a:pPr>
            <a:endParaRPr lang="fi-FI" dirty="0">
              <a:cs typeface="Calibri"/>
            </a:endParaRPr>
          </a:p>
        </p:txBody>
      </p:sp>
      <p:sp>
        <p:nvSpPr>
          <p:cNvPr id="9" name="Dian numeron paikkamerkki 8">
            <a:extLst>
              <a:ext uri="{FF2B5EF4-FFF2-40B4-BE49-F238E27FC236}">
                <a16:creationId xmlns:a16="http://schemas.microsoft.com/office/drawing/2014/main" id="{526952E7-F4B0-4D87-8657-AA09D1820052}"/>
              </a:ext>
            </a:extLst>
          </p:cNvPr>
          <p:cNvSpPr>
            <a:spLocks noGrp="1"/>
          </p:cNvSpPr>
          <p:nvPr>
            <p:ph type="sldNum" sz="quarter" idx="12"/>
          </p:nvPr>
        </p:nvSpPr>
        <p:spPr/>
        <p:txBody>
          <a:bodyPr rtlCol="1"/>
          <a:lstStyle/>
          <a:p>
            <a:pPr rtl="1">
              <a:defRPr/>
            </a:pPr>
            <a:fld id="{4518B5BA-C396-4E8B-A206-E8C8F3571B64}" type="slidenum">
              <a:rPr lang="fi-FI" altLang="en-US" smtClean="0"/>
              <a:pPr>
                <a:defRPr/>
              </a:pPr>
              <a:t>10</a:t>
            </a:fld>
            <a:endParaRPr lang="fi-FI" altLang="en-US"/>
          </a:p>
        </p:txBody>
      </p:sp>
      <p:sp>
        <p:nvSpPr>
          <p:cNvPr id="3" name="Päivämäärän paikkamerkki 2">
            <a:extLst>
              <a:ext uri="{FF2B5EF4-FFF2-40B4-BE49-F238E27FC236}">
                <a16:creationId xmlns:a16="http://schemas.microsoft.com/office/drawing/2014/main" id="{E0837F69-B8B8-4C39-AEFB-D1330ABB1D4F}"/>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427446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a:extLst>
              <a:ext uri="{FF2B5EF4-FFF2-40B4-BE49-F238E27FC236}">
                <a16:creationId xmlns:a16="http://schemas.microsoft.com/office/drawing/2014/main" id="{C70720AF-7CCA-4847-9DA6-47E26742FE7A}"/>
              </a:ext>
            </a:extLst>
          </p:cNvPr>
          <p:cNvSpPr>
            <a:spLocks noGrp="1"/>
          </p:cNvSpPr>
          <p:nvPr>
            <p:ph type="title"/>
          </p:nvPr>
        </p:nvSpPr>
        <p:spPr>
          <a:xfrm>
            <a:off x="1981200" y="274639"/>
            <a:ext cx="8229600" cy="809625"/>
          </a:xfrm>
        </p:spPr>
        <p:txBody>
          <a:bodyPr rtlCol="1"/>
          <a:lstStyle/>
          <a:p>
            <a:pPr rtl="1"/>
            <a:r>
              <a:rPr lang="fa">
                <a:solidFill>
                  <a:schemeClr val="tx1"/>
                </a:solidFill>
              </a:rPr>
              <a:t>آموزش مقطع پایه بزرگسالان</a:t>
            </a:r>
          </a:p>
        </p:txBody>
      </p:sp>
      <p:sp>
        <p:nvSpPr>
          <p:cNvPr id="21507" name="Sisällön paikkamerkki 2">
            <a:extLst>
              <a:ext uri="{FF2B5EF4-FFF2-40B4-BE49-F238E27FC236}">
                <a16:creationId xmlns:a16="http://schemas.microsoft.com/office/drawing/2014/main" id="{6F35146F-E23D-4F08-B2B2-A994646A117D}"/>
              </a:ext>
            </a:extLst>
          </p:cNvPr>
          <p:cNvSpPr>
            <a:spLocks noGrp="1"/>
          </p:cNvSpPr>
          <p:nvPr>
            <p:ph idx="1"/>
          </p:nvPr>
        </p:nvSpPr>
        <p:spPr>
          <a:xfrm>
            <a:off x="859766" y="1492585"/>
            <a:ext cx="8991600" cy="4583112"/>
          </a:xfrm>
        </p:spPr>
        <p:txBody>
          <a:bodyPr vert="horz" lIns="91440" tIns="45720" rIns="91440" bIns="45720" rtlCol="1" anchor="t">
            <a:normAutofit/>
          </a:bodyPr>
          <a:lstStyle/>
          <a:p>
            <a:pPr algn="r" rtl="1"/>
            <a:r>
              <a:rPr lang="fa" sz="2400" dirty="0">
                <a:solidFill>
                  <a:schemeClr val="tx1"/>
                </a:solidFill>
              </a:rPr>
              <a:t>آموزش مقطع پایه در آموزشگاه TREDU واقع در Santalahdentie برگزار می‌شود  </a:t>
            </a:r>
          </a:p>
          <a:p>
            <a:pPr algn="r" rtl="1"/>
            <a:r>
              <a:rPr lang="fa" sz="2400" dirty="0">
                <a:solidFill>
                  <a:schemeClr val="tx1"/>
                </a:solidFill>
              </a:rPr>
              <a:t>به جوانانی اختصاص دارد که فاقد کارنامه نهایی مقطع ابتدایی می‌باشند</a:t>
            </a:r>
          </a:p>
          <a:p>
            <a:pPr algn="r" rtl="1"/>
            <a:r>
              <a:rPr lang="fa" sz="2400" dirty="0">
                <a:solidFill>
                  <a:schemeClr val="tx1"/>
                </a:solidFill>
              </a:rPr>
              <a:t>آموزش روزانه می‌باشد </a:t>
            </a:r>
          </a:p>
          <a:p>
            <a:pPr algn="r" rtl="1"/>
            <a:r>
              <a:rPr lang="fa" sz="2400" dirty="0">
                <a:solidFill>
                  <a:schemeClr val="tx1"/>
                </a:solidFill>
              </a:rPr>
              <a:t>شامل دروس مقطع ابتدایی است، دروس قبلی مقطع ابتدایی در نظر گرفته شده می شوند</a:t>
            </a:r>
          </a:p>
          <a:p>
            <a:pPr algn="r" rtl="1"/>
            <a:r>
              <a:rPr lang="fa" sz="2400" dirty="0">
                <a:solidFill>
                  <a:schemeClr val="tx1"/>
                </a:solidFill>
              </a:rPr>
              <a:t>هدف آن دریافت کارنامه نهایی مقطع ابتدایی است</a:t>
            </a:r>
          </a:p>
          <a:p>
            <a:pPr algn="r" rtl="1"/>
            <a:r>
              <a:rPr lang="fa" sz="2400" dirty="0">
                <a:solidFill>
                  <a:schemeClr val="tx1"/>
                </a:solidFill>
              </a:rPr>
              <a:t>ارائه اطلاعات بیشتر توسط مشاورتحصیلی Tredu، تاریا کیتتیل Tarja Kyttälä،  tarja.kyttala@tampere.fi تلفن:</a:t>
            </a:r>
            <a:r>
              <a:rPr lang="fi-FI" altLang="fi-FI" sz="2800" dirty="0">
                <a:solidFill>
                  <a:schemeClr val="tx1"/>
                </a:solidFill>
              </a:rPr>
              <a:t> </a:t>
            </a:r>
            <a:r>
              <a:rPr lang="fi-FI" altLang="fi-FI" sz="2400" dirty="0">
                <a:solidFill>
                  <a:schemeClr val="tx1"/>
                </a:solidFill>
              </a:rPr>
              <a:t>0400 562120</a:t>
            </a:r>
            <a:endParaRPr lang="fi-FI" altLang="fi-FI" sz="2400" dirty="0"/>
          </a:p>
        </p:txBody>
      </p:sp>
      <mc:AlternateContent xmlns:mc="http://schemas.openxmlformats.org/markup-compatibility/2006" xmlns:p14="http://schemas.microsoft.com/office/powerpoint/2010/main">
        <mc:Choice Requires="p14">
          <p:contentPart p14:bwMode="auto" r:id="rId2">
            <p14:nvContentPartPr>
              <p14:cNvPr id="6" name="Käsinkirjoitus 5">
                <a:extLst>
                  <a:ext uri="{FF2B5EF4-FFF2-40B4-BE49-F238E27FC236}">
                    <a16:creationId xmlns:a16="http://schemas.microsoft.com/office/drawing/2014/main" id="{8D02D307-0F2C-453C-BF87-416132CEDB5A}"/>
                  </a:ext>
                </a:extLst>
              </p14:cNvPr>
              <p14:cNvContentPartPr/>
              <p14:nvPr/>
            </p14:nvContentPartPr>
            <p14:xfrm>
              <a:off x="4793776" y="5345373"/>
              <a:ext cx="19049" cy="19049"/>
            </p14:xfrm>
          </p:contentPart>
        </mc:Choice>
        <mc:Fallback xmlns="">
          <p:pic>
            <p:nvPicPr>
              <p:cNvPr id="6" name="Käsinkirjoitus 5">
                <a:extLst>
                  <a:ext uri="{FF2B5EF4-FFF2-40B4-BE49-F238E27FC236}">
                    <a16:creationId xmlns:a16="http://schemas.microsoft.com/office/drawing/2014/main" id="{8D02D307-0F2C-453C-BF87-416132CEDB5A}"/>
                  </a:ext>
                </a:extLst>
              </p:cNvPr>
              <p:cNvPicPr/>
              <p:nvPr/>
            </p:nvPicPr>
            <p:blipFill>
              <a:blip r:embed="rId3"/>
              <a:stretch>
                <a:fillRect/>
              </a:stretch>
            </p:blipFill>
            <p:spPr>
              <a:xfrm>
                <a:off x="3841326" y="4392923"/>
                <a:ext cx="1904900" cy="1904900"/>
              </a:xfrm>
              <a:prstGeom prst="rect">
                <a:avLst/>
              </a:prstGeom>
            </p:spPr>
          </p:pic>
        </mc:Fallback>
      </mc:AlternateContent>
      <p:sp>
        <p:nvSpPr>
          <p:cNvPr id="2" name="Dian numeron paikkamerkki 1">
            <a:extLst>
              <a:ext uri="{FF2B5EF4-FFF2-40B4-BE49-F238E27FC236}">
                <a16:creationId xmlns:a16="http://schemas.microsoft.com/office/drawing/2014/main" id="{DB29C99D-23D2-48F0-AB4A-F8812379EC0A}"/>
              </a:ext>
            </a:extLst>
          </p:cNvPr>
          <p:cNvSpPr>
            <a:spLocks noGrp="1"/>
          </p:cNvSpPr>
          <p:nvPr>
            <p:ph type="sldNum" sz="quarter" idx="12"/>
          </p:nvPr>
        </p:nvSpPr>
        <p:spPr/>
        <p:txBody>
          <a:bodyPr rtlCol="1"/>
          <a:lstStyle/>
          <a:p>
            <a:pPr rtl="1">
              <a:defRPr/>
            </a:pPr>
            <a:fld id="{C58516A4-B3D5-46CE-B9DB-4ADC2840B5F4}" type="slidenum">
              <a:rPr lang="fi-FI" altLang="en-US" smtClean="0"/>
              <a:pPr>
                <a:defRPr/>
              </a:pPr>
              <a:t>11</a:t>
            </a:fld>
            <a:endParaRPr lang="fi-FI" altLang="en-US"/>
          </a:p>
        </p:txBody>
      </p:sp>
      <p:sp>
        <p:nvSpPr>
          <p:cNvPr id="3" name="Päivämäärän paikkamerkki 2">
            <a:extLst>
              <a:ext uri="{FF2B5EF4-FFF2-40B4-BE49-F238E27FC236}">
                <a16:creationId xmlns:a16="http://schemas.microsoft.com/office/drawing/2014/main" id="{55A820B2-7A41-49A5-B144-655E714C6944}"/>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296720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56CC96-19E9-4D8D-85E6-3F69A9521F76}"/>
              </a:ext>
            </a:extLst>
          </p:cNvPr>
          <p:cNvSpPr>
            <a:spLocks noGrp="1"/>
          </p:cNvSpPr>
          <p:nvPr>
            <p:ph type="title"/>
          </p:nvPr>
        </p:nvSpPr>
        <p:spPr>
          <a:xfrm>
            <a:off x="838200" y="181511"/>
            <a:ext cx="10515600" cy="1325563"/>
          </a:xfrm>
        </p:spPr>
        <p:txBody>
          <a:bodyPr rtlCol="1">
            <a:normAutofit fontScale="90000"/>
          </a:bodyPr>
          <a:lstStyle/>
          <a:p>
            <a:pPr rtl="1"/>
            <a:r>
              <a:rPr lang="fa" sz="3600" dirty="0">
                <a:solidFill>
                  <a:schemeClr val="tx1"/>
                </a:solidFill>
              </a:rPr>
              <a:t>تووا TUVA: </a:t>
            </a:r>
            <a:br>
              <a:rPr lang="fa" sz="3600" dirty="0">
                <a:solidFill>
                  <a:schemeClr val="tx1"/>
                </a:solidFill>
              </a:rPr>
            </a:br>
            <a:r>
              <a:rPr lang="fa" sz="3600" dirty="0">
                <a:solidFill>
                  <a:schemeClr val="tx1"/>
                </a:solidFill>
              </a:rPr>
              <a:t>آموزش آماده سازی برای تحصیلات منجر به دریافت مدرک تحصیلی </a:t>
            </a:r>
            <a:br>
              <a:rPr lang="fi-FI" dirty="0">
                <a:solidFill>
                  <a:schemeClr val="tx1"/>
                </a:solidFill>
              </a:rPr>
            </a:br>
            <a:endParaRPr lang="fi-FI" dirty="0">
              <a:solidFill>
                <a:schemeClr val="tx1"/>
              </a:solidFill>
            </a:endParaRPr>
          </a:p>
        </p:txBody>
      </p:sp>
      <p:sp>
        <p:nvSpPr>
          <p:cNvPr id="3" name="Sisällön paikkamerkki 2">
            <a:extLst>
              <a:ext uri="{FF2B5EF4-FFF2-40B4-BE49-F238E27FC236}">
                <a16:creationId xmlns:a16="http://schemas.microsoft.com/office/drawing/2014/main" id="{2BE4E5B7-2C17-4ADD-B963-5EA690D85776}"/>
              </a:ext>
            </a:extLst>
          </p:cNvPr>
          <p:cNvSpPr>
            <a:spLocks noGrp="1"/>
          </p:cNvSpPr>
          <p:nvPr>
            <p:ph idx="1"/>
          </p:nvPr>
        </p:nvSpPr>
        <p:spPr>
          <a:xfrm>
            <a:off x="591239" y="1499212"/>
            <a:ext cx="11275763" cy="4756149"/>
          </a:xfrm>
        </p:spPr>
        <p:txBody>
          <a:bodyPr vert="horz" lIns="91440" tIns="45720" rIns="91440" bIns="45720" rtlCol="1" anchor="t">
            <a:normAutofit fontScale="92500" lnSpcReduction="20000"/>
          </a:bodyPr>
          <a:lstStyle/>
          <a:p>
            <a:pPr algn="r" rtl="1"/>
            <a:r>
              <a:rPr lang="fa" dirty="0">
                <a:solidFill>
                  <a:schemeClr val="tx1"/>
                </a:solidFill>
                <a:ea typeface="+mn-lt"/>
                <a:cs typeface="+mn-lt"/>
              </a:rPr>
              <a:t>تووا  Tuva به نوجوانان و بزرگسالانی اختصاص دارد که مقطع تحصیلی ابتدایی یا معادل آن را به پایان رسانده‌اند</a:t>
            </a:r>
          </a:p>
          <a:p>
            <a:pPr algn="r" rtl="1"/>
            <a:r>
              <a:rPr lang="fa" dirty="0">
                <a:solidFill>
                  <a:schemeClr val="tx1"/>
                </a:solidFill>
                <a:ea typeface="+mn-lt"/>
                <a:cs typeface="+mn-lt"/>
              </a:rPr>
              <a:t>هر دانش آموز یک (HOKS) ساخته می شود، یعنی یک برنامه تحصیلی شخصی، که نشان می دهد تحصیلات تووا (TUVA) در کجا متمرکز است = همه همه چیز را تحصیل نمی کنند.</a:t>
            </a:r>
          </a:p>
          <a:p>
            <a:pPr algn="r" rtl="1"/>
            <a:r>
              <a:rPr lang="fa" dirty="0">
                <a:solidFill>
                  <a:schemeClr val="tx1"/>
                </a:solidFill>
                <a:ea typeface="+mn-lt"/>
                <a:cs typeface="+mn-lt"/>
              </a:rPr>
              <a:t>در تووا (TUVA) مدرسه رفتن، مدیریت زمان و مهارت‌های روزمره را تمرین می‌کنید، آموزش‌ها و حرفه‌های مختلف را می‌شناسید و موقعیت‌های کاری را انجام می‌دهید. </a:t>
            </a:r>
            <a:endParaRPr lang="fi-FI" dirty="0">
              <a:solidFill>
                <a:schemeClr val="tx1"/>
              </a:solidFill>
              <a:ea typeface="Calibri"/>
              <a:cs typeface="Calibri"/>
            </a:endParaRPr>
          </a:p>
          <a:p>
            <a:pPr algn="r" rtl="1"/>
            <a:r>
              <a:rPr lang="fa" dirty="0">
                <a:solidFill>
                  <a:schemeClr val="tx1"/>
                </a:solidFill>
              </a:rPr>
              <a:t>در ضمن دوره آموزشی TUVA، می‌توان جهت تحصیلات فنی و حرفه‌ای یا تحصیل در دبیرستان، آمادگی پیدا کرده و همچنین دروس مربوط به آنها را گذارند. </a:t>
            </a:r>
            <a:endParaRPr lang="fi-FI" dirty="0">
              <a:solidFill>
                <a:schemeClr val="tx1"/>
              </a:solidFill>
              <a:ea typeface="Calibri"/>
              <a:cs typeface="Calibri"/>
            </a:endParaRPr>
          </a:p>
          <a:p>
            <a:pPr algn="r" rtl="1"/>
            <a:r>
              <a:rPr lang="fa" dirty="0">
                <a:solidFill>
                  <a:schemeClr val="tx1"/>
                </a:solidFill>
              </a:rPr>
              <a:t>در مطالعات TUVA، موضوعات آشنا از دبستان تکرار می شود و فرصتی برای افزایش نمرات آموزش ابتدایی (زمانی که گواهی پایان تحصیل از فنلاند است)، تقویت مهارت های زبان فنلاندی و تقویت آمادگی تحصیلی برای تحصیلات تکمیلی وجود دارد. </a:t>
            </a:r>
            <a:endParaRPr lang="fi-FI" dirty="0">
              <a:solidFill>
                <a:schemeClr val="tx1"/>
              </a:solidFill>
              <a:cs typeface="Calibri"/>
            </a:endParaRPr>
          </a:p>
          <a:p>
            <a:pPr algn="r" rtl="1"/>
            <a:r>
              <a:rPr lang="fa" dirty="0">
                <a:solidFill>
                  <a:schemeClr val="tx1"/>
                </a:solidFill>
              </a:rPr>
              <a:t>طول مدت دوره آموزشی TUVA حداکثر یک سال است. </a:t>
            </a:r>
            <a:endParaRPr lang="fi-FI" dirty="0">
              <a:solidFill>
                <a:schemeClr val="tx1"/>
              </a:solidFill>
              <a:cs typeface="Calibri"/>
            </a:endParaRPr>
          </a:p>
          <a:p>
            <a:pPr marL="0" indent="0" algn="l" rtl="1">
              <a:buNone/>
            </a:pPr>
            <a:endParaRPr lang="fi-FI" dirty="0">
              <a:solidFill>
                <a:schemeClr val="tx1"/>
              </a:solidFill>
              <a:ea typeface="Calibri"/>
              <a:cs typeface="Calibri"/>
            </a:endParaRPr>
          </a:p>
          <a:p>
            <a:pPr marL="0" indent="0" algn="l" rtl="1">
              <a:buNone/>
            </a:pPr>
            <a:endParaRPr lang="fi-FI" dirty="0"/>
          </a:p>
          <a:p>
            <a:pPr marL="0" indent="0" rtl="1">
              <a:buNone/>
            </a:pPr>
            <a:endParaRPr lang="fi-FI" dirty="0">
              <a:solidFill>
                <a:srgbClr val="00B050"/>
              </a:solidFill>
              <a:cs typeface="Calibri"/>
            </a:endParaRPr>
          </a:p>
        </p:txBody>
      </p:sp>
      <p:sp>
        <p:nvSpPr>
          <p:cNvPr id="6" name="Dian numeron paikkamerkki 5">
            <a:extLst>
              <a:ext uri="{FF2B5EF4-FFF2-40B4-BE49-F238E27FC236}">
                <a16:creationId xmlns:a16="http://schemas.microsoft.com/office/drawing/2014/main" id="{8AF84AE6-473F-4EA5-9B3A-12E4CD2B2FF9}"/>
              </a:ext>
            </a:extLst>
          </p:cNvPr>
          <p:cNvSpPr>
            <a:spLocks noGrp="1"/>
          </p:cNvSpPr>
          <p:nvPr>
            <p:ph type="sldNum" sz="quarter" idx="12"/>
          </p:nvPr>
        </p:nvSpPr>
        <p:spPr/>
        <p:txBody>
          <a:bodyPr rtlCol="1"/>
          <a:lstStyle/>
          <a:p>
            <a:pPr rtl="1">
              <a:defRPr/>
            </a:pPr>
            <a:fld id="{C58516A4-B3D5-46CE-B9DB-4ADC2840B5F4}" type="slidenum">
              <a:rPr lang="fi-FI" altLang="en-US" smtClean="0"/>
              <a:pPr>
                <a:defRPr/>
              </a:pPr>
              <a:t>12</a:t>
            </a:fld>
            <a:endParaRPr lang="fi-FI" altLang="en-US"/>
          </a:p>
        </p:txBody>
      </p:sp>
      <p:sp>
        <p:nvSpPr>
          <p:cNvPr id="5" name="Päivämäärän paikkamerkki 4">
            <a:extLst>
              <a:ext uri="{FF2B5EF4-FFF2-40B4-BE49-F238E27FC236}">
                <a16:creationId xmlns:a16="http://schemas.microsoft.com/office/drawing/2014/main" id="{253978E9-0F97-4CEC-87D3-9354BD26E55C}"/>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47353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56CC96-19E9-4D8D-85E6-3F69A9521F76}"/>
              </a:ext>
            </a:extLst>
          </p:cNvPr>
          <p:cNvSpPr>
            <a:spLocks noGrp="1"/>
          </p:cNvSpPr>
          <p:nvPr>
            <p:ph type="title"/>
          </p:nvPr>
        </p:nvSpPr>
        <p:spPr>
          <a:xfrm>
            <a:off x="838200" y="144788"/>
            <a:ext cx="10515600" cy="1325563"/>
          </a:xfrm>
        </p:spPr>
        <p:txBody>
          <a:bodyPr rtlCol="1"/>
          <a:lstStyle/>
          <a:p>
            <a:pPr rtl="1"/>
            <a:r>
              <a:rPr lang="fa">
                <a:solidFill>
                  <a:schemeClr val="tx1"/>
                </a:solidFill>
              </a:rPr>
              <a:t>TUVA: آموزش آماده سازی برای تحصیلات منجر به دریافت مدرک تحصیلی</a:t>
            </a:r>
          </a:p>
        </p:txBody>
      </p:sp>
      <p:sp>
        <p:nvSpPr>
          <p:cNvPr id="3" name="Sisällön paikkamerkki 2">
            <a:extLst>
              <a:ext uri="{FF2B5EF4-FFF2-40B4-BE49-F238E27FC236}">
                <a16:creationId xmlns:a16="http://schemas.microsoft.com/office/drawing/2014/main" id="{2BE4E5B7-2C17-4ADD-B963-5EA690D85776}"/>
              </a:ext>
            </a:extLst>
          </p:cNvPr>
          <p:cNvSpPr>
            <a:spLocks noGrp="1"/>
          </p:cNvSpPr>
          <p:nvPr>
            <p:ph idx="1"/>
          </p:nvPr>
        </p:nvSpPr>
        <p:spPr>
          <a:xfrm>
            <a:off x="436418" y="1291771"/>
            <a:ext cx="11182704" cy="5322817"/>
          </a:xfrm>
        </p:spPr>
        <p:txBody>
          <a:bodyPr vert="horz" lIns="91440" tIns="45720" rIns="91440" bIns="45720" rtlCol="1" anchor="t">
            <a:normAutofit lnSpcReduction="10000"/>
          </a:bodyPr>
          <a:lstStyle/>
          <a:p>
            <a:pPr marL="0" indent="0" algn="r" rtl="0">
              <a:buNone/>
            </a:pPr>
            <a:r>
              <a:rPr lang="fa" sz="2000" dirty="0">
                <a:solidFill>
                  <a:schemeClr val="tx1"/>
                </a:solidFill>
              </a:rPr>
              <a:t>درخواست از طریق درخواست سرتاسری یا درخواست مداوم در تمام طول سال</a:t>
            </a:r>
            <a:endParaRPr lang="en-US" sz="2000" dirty="0">
              <a:solidFill>
                <a:schemeClr val="tx1"/>
              </a:solidFill>
            </a:endParaRPr>
          </a:p>
          <a:p>
            <a:pPr marL="0" indent="0" algn="r" rtl="0">
              <a:buNone/>
            </a:pPr>
            <a:r>
              <a:rPr lang="fa" sz="2000" dirty="0">
                <a:solidFill>
                  <a:schemeClr val="tx1"/>
                </a:solidFill>
              </a:rPr>
              <a:t>شرایط لازم برای ورود، داشتن کارنامه نهایی مقطع تحصیلی ابتدایی یا تحصیلات معادل آن، داشتن مهارت زبانی A2.1 برای افراد خارجی زبان </a:t>
            </a:r>
            <a:endParaRPr lang="fi-FI" sz="2000" dirty="0">
              <a:solidFill>
                <a:schemeClr val="tx1"/>
              </a:solidFill>
              <a:ea typeface="Calibri"/>
              <a:cs typeface="Calibri"/>
            </a:endParaRPr>
          </a:p>
          <a:p>
            <a:pPr marL="0" indent="0" algn="r" rtl="0">
              <a:buNone/>
            </a:pPr>
            <a:r>
              <a:rPr lang="fa" sz="2000" b="1" dirty="0">
                <a:solidFill>
                  <a:schemeClr val="tx1"/>
                </a:solidFill>
              </a:rPr>
              <a:t>Tredu:تردو  TUVA Tampere تامپر</a:t>
            </a:r>
            <a:endParaRPr lang="fi-FI" sz="2000" b="1" dirty="0">
              <a:solidFill>
                <a:schemeClr val="tx1"/>
              </a:solidFill>
            </a:endParaRPr>
          </a:p>
          <a:p>
            <a:pPr marL="457200" lvl="1" indent="0" algn="r" rtl="0">
              <a:buNone/>
            </a:pPr>
            <a:r>
              <a:rPr lang="fa" sz="2000" b="1" dirty="0">
                <a:solidFill>
                  <a:schemeClr val="tx1"/>
                </a:solidFill>
                <a:ea typeface="Calibri"/>
                <a:cs typeface="Calibri"/>
              </a:rPr>
              <a:t>موارد جستجو برای سخنرانان خارجی: دبیرستان  هپولاممینکاتو Hepolamminkatu و سانتا لاهدنتی Santalahdentie و پييكي Pyyniki</a:t>
            </a:r>
            <a:endParaRPr lang="fi-FI" sz="2000" b="1" dirty="0">
              <a:solidFill>
                <a:schemeClr val="tx1"/>
              </a:solidFill>
            </a:endParaRPr>
          </a:p>
          <a:p>
            <a:pPr marL="457200" lvl="1" indent="0" algn="r" rtl="0">
              <a:buNone/>
            </a:pPr>
            <a:r>
              <a:rPr lang="fa" sz="2000" dirty="0">
                <a:solidFill>
                  <a:schemeClr val="tx1"/>
                </a:solidFill>
              </a:rPr>
              <a:t>آمادگی یافتن برای تحصیل در دبیرستان، تقویت زبان فنلاندی و مهارت های تحصیلی و گذراندن کورس‌ها یا دوره های تحصیلی دبیرستان </a:t>
            </a:r>
            <a:r>
              <a:rPr lang="fa" sz="2000" b="1" dirty="0">
                <a:solidFill>
                  <a:schemeClr val="tx1"/>
                </a:solidFill>
                <a:cs typeface="+mj-cs"/>
              </a:rPr>
              <a:t>با تمرکز بر روی درس فنلاندی بعنوان زبان دوم )   </a:t>
            </a:r>
            <a:r>
              <a:rPr lang="fa" sz="1900" b="1" dirty="0">
                <a:solidFill>
                  <a:schemeClr val="tx1"/>
                </a:solidFill>
                <a:cs typeface="+mj-cs"/>
              </a:rPr>
              <a:t>S2 (</a:t>
            </a:r>
            <a:endParaRPr lang="fi-FI" sz="1900" b="1" dirty="0">
              <a:solidFill>
                <a:schemeClr val="tx1"/>
              </a:solidFill>
              <a:ea typeface="Calibri"/>
              <a:cs typeface="+mj-cs"/>
            </a:endParaRPr>
          </a:p>
          <a:p>
            <a:pPr marL="914400" lvl="2" indent="0" algn="r" rtl="0">
              <a:buNone/>
            </a:pPr>
            <a:r>
              <a:rPr lang="fa" sz="1900" dirty="0">
                <a:solidFill>
                  <a:schemeClr val="tx1"/>
                </a:solidFill>
                <a:cs typeface="+mj-cs"/>
              </a:rPr>
              <a:t>این یک هدف جستجو جداگانه نیست: هدف جستجو  TUVA Tampere  است </a:t>
            </a:r>
            <a:endParaRPr lang="fi-FI" sz="1900" dirty="0">
              <a:solidFill>
                <a:schemeClr val="tx1"/>
              </a:solidFill>
              <a:ea typeface="Calibri"/>
              <a:cs typeface="+mj-cs"/>
            </a:endParaRPr>
          </a:p>
          <a:p>
            <a:pPr marL="914400" lvl="2" indent="0" algn="r" rtl="0">
              <a:buNone/>
            </a:pPr>
            <a:r>
              <a:rPr lang="fa" sz="1900" dirty="0">
                <a:solidFill>
                  <a:schemeClr val="tx1"/>
                </a:solidFill>
                <a:cs typeface="+mj-cs"/>
              </a:rPr>
              <a:t> اگر دانش‌آموز بخواهد وارد دبیرستان هاتانپَ (Hatanpää) شود، در اینصورت او گزینه‌های اضافی </a:t>
            </a:r>
            <a:r>
              <a:rPr lang="fa" sz="1900" i="1" dirty="0">
                <a:solidFill>
                  <a:schemeClr val="tx1"/>
                </a:solidFill>
                <a:ea typeface="+mn-lt"/>
                <a:cs typeface="+mj-cs"/>
              </a:rPr>
              <a:t>Haluan ”suorittaa lukio-opintoja” ja “vahvistaa suomen kielen taitoa” (می‌خواهم "دروس دبیرستان را به پایان برسانم" و "مهارت زبان فنلاندی خویش را تقویت کنم") را انتخاب می کند.</a:t>
            </a:r>
            <a:endParaRPr lang="fi-FI" sz="1900" b="1" i="1" dirty="0">
              <a:solidFill>
                <a:schemeClr val="tx1"/>
              </a:solidFill>
              <a:ea typeface="+mn-lt"/>
              <a:cs typeface="+mj-cs"/>
            </a:endParaRPr>
          </a:p>
          <a:p>
            <a:pPr marL="914400" lvl="2" indent="0" algn="r" rtl="0">
              <a:buNone/>
            </a:pPr>
            <a:r>
              <a:rPr lang="fa" sz="1900" dirty="0">
                <a:solidFill>
                  <a:schemeClr val="tx1"/>
                </a:solidFill>
                <a:cs typeface="+mj-cs"/>
              </a:rPr>
              <a:t> آشنایی </a:t>
            </a:r>
            <a:r>
              <a:rPr lang="fa" sz="1900" dirty="0">
                <a:solidFill>
                  <a:schemeClr val="tx1"/>
                </a:solidFill>
              </a:rPr>
              <a:t>با یکدیگر و سوالات: Jaakko Saulamaa ياکو سائولما  تلفن.  0444309361 </a:t>
            </a:r>
            <a:endParaRPr lang="fi-FI" sz="1900" b="1" dirty="0">
              <a:solidFill>
                <a:schemeClr val="tx1"/>
              </a:solidFill>
              <a:ea typeface="Calibri"/>
              <a:cs typeface="Calibri"/>
            </a:endParaRPr>
          </a:p>
          <a:p>
            <a:pPr marL="914400" lvl="2" indent="0" algn="r" rtl="0">
              <a:buNone/>
            </a:pPr>
            <a:r>
              <a:rPr lang="fa" sz="1900" dirty="0">
                <a:solidFill>
                  <a:schemeClr val="tx1"/>
                </a:solidFill>
                <a:ea typeface="Calibri"/>
                <a:cs typeface="Calibri"/>
              </a:rPr>
              <a:t> سطح مهارت زبان  A2.1. و قبل از انتخاب با متقاضیان مصاحبه می شود</a:t>
            </a:r>
            <a:endParaRPr lang="fi-FI" sz="1900" dirty="0">
              <a:solidFill>
                <a:schemeClr val="tx1"/>
              </a:solidFill>
              <a:ea typeface="Calibri"/>
              <a:cs typeface="Calibri"/>
            </a:endParaRPr>
          </a:p>
          <a:p>
            <a:pPr marL="0" indent="0" algn="r" rtl="0">
              <a:buNone/>
            </a:pPr>
            <a:r>
              <a:rPr lang="fa" sz="2200" dirty="0">
                <a:solidFill>
                  <a:schemeClr val="tx1"/>
                </a:solidFill>
              </a:rPr>
              <a:t>آموزشگا‌ه‌هایی که در تامپره دوره آموزشی TUVA را ارائه می‌دهند، عبارت از Tredu (TUVA Tampere)، Sasky و همچنین آموزشگاه‌های ویژه به اسامی Luovi، Aitoo و Kiipula می‌باشند.</a:t>
            </a:r>
            <a:endParaRPr lang="fi-FI" sz="2200" dirty="0">
              <a:solidFill>
                <a:schemeClr val="tx1"/>
              </a:solidFill>
              <a:cs typeface="Calibri"/>
            </a:endParaRPr>
          </a:p>
          <a:p>
            <a:pPr marL="0" indent="0" algn="l" rtl="1">
              <a:buNone/>
            </a:pPr>
            <a:endParaRPr lang="fi-FI" dirty="0">
              <a:solidFill>
                <a:srgbClr val="00B050"/>
              </a:solidFill>
              <a:cs typeface="Calibri"/>
            </a:endParaRPr>
          </a:p>
        </p:txBody>
      </p:sp>
      <p:sp>
        <p:nvSpPr>
          <p:cNvPr id="6" name="Dian numeron paikkamerkki 5">
            <a:extLst>
              <a:ext uri="{FF2B5EF4-FFF2-40B4-BE49-F238E27FC236}">
                <a16:creationId xmlns:a16="http://schemas.microsoft.com/office/drawing/2014/main" id="{8AF84AE6-473F-4EA5-9B3A-12E4CD2B2FF9}"/>
              </a:ext>
            </a:extLst>
          </p:cNvPr>
          <p:cNvSpPr>
            <a:spLocks noGrp="1"/>
          </p:cNvSpPr>
          <p:nvPr>
            <p:ph type="sldNum" sz="quarter" idx="12"/>
          </p:nvPr>
        </p:nvSpPr>
        <p:spPr/>
        <p:txBody>
          <a:bodyPr rtlCol="1"/>
          <a:lstStyle/>
          <a:p>
            <a:pPr rtl="1">
              <a:defRPr/>
            </a:pPr>
            <a:fld id="{C58516A4-B3D5-46CE-B9DB-4ADC2840B5F4}" type="slidenum">
              <a:rPr lang="fi-FI" altLang="en-US" smtClean="0"/>
              <a:pPr>
                <a:defRPr/>
              </a:pPr>
              <a:t>13</a:t>
            </a:fld>
            <a:endParaRPr lang="fi-FI" altLang="en-US"/>
          </a:p>
        </p:txBody>
      </p:sp>
      <p:sp>
        <p:nvSpPr>
          <p:cNvPr id="5" name="Päivämäärän paikkamerkki 4">
            <a:extLst>
              <a:ext uri="{FF2B5EF4-FFF2-40B4-BE49-F238E27FC236}">
                <a16:creationId xmlns:a16="http://schemas.microsoft.com/office/drawing/2014/main" id="{AA017FF4-AD86-4758-9FC1-8068DE178A11}"/>
              </a:ext>
            </a:extLst>
          </p:cNvPr>
          <p:cNvSpPr>
            <a:spLocks noGrp="1"/>
          </p:cNvSpPr>
          <p:nvPr>
            <p:ph type="dt" sz="half" idx="10"/>
          </p:nvPr>
        </p:nvSpPr>
        <p:spPr/>
        <p:txBody>
          <a:bodyPr rtlCol="1"/>
          <a:lstStyle/>
          <a:p>
            <a:pPr rtl="1">
              <a:defRPr/>
            </a:pPr>
            <a:r>
              <a:rPr lang="fi-FI" dirty="0"/>
              <a:t>29.10.2024</a:t>
            </a:r>
          </a:p>
        </p:txBody>
      </p:sp>
    </p:spTree>
    <p:extLst>
      <p:ext uri="{BB962C8B-B14F-4D97-AF65-F5344CB8AC3E}">
        <p14:creationId xmlns:p14="http://schemas.microsoft.com/office/powerpoint/2010/main" val="4103418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a:extLst>
              <a:ext uri="{FF2B5EF4-FFF2-40B4-BE49-F238E27FC236}">
                <a16:creationId xmlns:a16="http://schemas.microsoft.com/office/drawing/2014/main" id="{6115B000-36E2-4B3B-A653-3EC2D23A07ED}"/>
              </a:ext>
            </a:extLst>
          </p:cNvPr>
          <p:cNvSpPr>
            <a:spLocks noGrp="1"/>
          </p:cNvSpPr>
          <p:nvPr>
            <p:ph type="title"/>
          </p:nvPr>
        </p:nvSpPr>
        <p:spPr/>
        <p:txBody>
          <a:bodyPr rtlCol="1"/>
          <a:lstStyle/>
          <a:p>
            <a:pPr rtl="1"/>
            <a:r>
              <a:rPr lang="fa" sz="4000">
                <a:solidFill>
                  <a:schemeClr val="tx1"/>
                </a:solidFill>
              </a:rPr>
              <a:t>پس از تحصیلات دوره متوسطه چه خواهد شد؟</a:t>
            </a:r>
          </a:p>
        </p:txBody>
      </p:sp>
      <p:graphicFrame>
        <p:nvGraphicFramePr>
          <p:cNvPr id="5" name="Kaaviokuva 4">
            <a:extLst>
              <a:ext uri="{FF2B5EF4-FFF2-40B4-BE49-F238E27FC236}">
                <a16:creationId xmlns:a16="http://schemas.microsoft.com/office/drawing/2014/main" id="{0D19C949-6A80-442C-9787-43BE3C359EBC}"/>
              </a:ext>
            </a:extLst>
          </p:cNvPr>
          <p:cNvGraphicFramePr/>
          <p:nvPr>
            <p:extLst>
              <p:ext uri="{D42A27DB-BD31-4B8C-83A1-F6EECF244321}">
                <p14:modId xmlns:p14="http://schemas.microsoft.com/office/powerpoint/2010/main" val="2292195489"/>
              </p:ext>
            </p:extLst>
          </p:nvPr>
        </p:nvGraphicFramePr>
        <p:xfrm>
          <a:off x="2128695" y="1396539"/>
          <a:ext cx="7584141" cy="5142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an numeron paikkamerkki 1">
            <a:extLst>
              <a:ext uri="{FF2B5EF4-FFF2-40B4-BE49-F238E27FC236}">
                <a16:creationId xmlns:a16="http://schemas.microsoft.com/office/drawing/2014/main" id="{EDB68ED9-A006-4779-9D0B-0AEAAEC2DD96}"/>
              </a:ext>
            </a:extLst>
          </p:cNvPr>
          <p:cNvSpPr>
            <a:spLocks noGrp="1"/>
          </p:cNvSpPr>
          <p:nvPr>
            <p:ph type="sldNum" sz="quarter" idx="12"/>
          </p:nvPr>
        </p:nvSpPr>
        <p:spPr/>
        <p:txBody>
          <a:bodyPr rtlCol="1"/>
          <a:lstStyle/>
          <a:p>
            <a:pPr rtl="1">
              <a:defRPr/>
            </a:pPr>
            <a:fld id="{63C8498D-327E-4A64-B8CF-0696FADE2893}" type="slidenum">
              <a:rPr lang="fi-FI" altLang="en-US" smtClean="0"/>
              <a:pPr>
                <a:defRPr/>
              </a:pPr>
              <a:t>14</a:t>
            </a:fld>
            <a:endParaRPr lang="fi-FI" altLang="en-US"/>
          </a:p>
        </p:txBody>
      </p:sp>
      <p:sp>
        <p:nvSpPr>
          <p:cNvPr id="4" name="Päivämäärän paikkamerkki 3">
            <a:extLst>
              <a:ext uri="{FF2B5EF4-FFF2-40B4-BE49-F238E27FC236}">
                <a16:creationId xmlns:a16="http://schemas.microsoft.com/office/drawing/2014/main" id="{1734D5BA-5AE5-4C10-8324-BCF2C814B16C}"/>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73809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06F771-7F2E-4A87-AEF8-DBBD0AFE4408}"/>
              </a:ext>
            </a:extLst>
          </p:cNvPr>
          <p:cNvSpPr>
            <a:spLocks noGrp="1"/>
          </p:cNvSpPr>
          <p:nvPr>
            <p:ph type="title"/>
          </p:nvPr>
        </p:nvSpPr>
        <p:spPr>
          <a:xfrm>
            <a:off x="838200" y="365125"/>
            <a:ext cx="10515600" cy="944564"/>
          </a:xfrm>
        </p:spPr>
        <p:txBody>
          <a:bodyPr rtlCol="1"/>
          <a:lstStyle/>
          <a:p>
            <a:pPr rtl="1"/>
            <a:r>
              <a:rPr dirty="0" err="1">
                <a:solidFill>
                  <a:schemeClr val="tx1"/>
                </a:solidFill>
              </a:rPr>
              <a:t>درخواست</a:t>
            </a:r>
            <a:r>
              <a:rPr dirty="0">
                <a:solidFill>
                  <a:schemeClr val="tx1"/>
                </a:solidFill>
              </a:rPr>
              <a:t> </a:t>
            </a:r>
            <a:r>
              <a:rPr dirty="0" err="1">
                <a:solidFill>
                  <a:schemeClr val="tx1"/>
                </a:solidFill>
              </a:rPr>
              <a:t>برای</a:t>
            </a:r>
            <a:r>
              <a:rPr dirty="0">
                <a:solidFill>
                  <a:schemeClr val="tx1"/>
                </a:solidFill>
              </a:rPr>
              <a:t> </a:t>
            </a:r>
            <a:r>
              <a:rPr dirty="0" err="1">
                <a:solidFill>
                  <a:schemeClr val="tx1"/>
                </a:solidFill>
              </a:rPr>
              <a:t>دوره‌های</a:t>
            </a:r>
            <a:r>
              <a:rPr dirty="0">
                <a:solidFill>
                  <a:schemeClr val="tx1"/>
                </a:solidFill>
              </a:rPr>
              <a:t> </a:t>
            </a:r>
            <a:r>
              <a:rPr dirty="0" err="1">
                <a:solidFill>
                  <a:schemeClr val="tx1"/>
                </a:solidFill>
              </a:rPr>
              <a:t>تحصیلی</a:t>
            </a:r>
            <a:r>
              <a:rPr dirty="0">
                <a:solidFill>
                  <a:schemeClr val="tx1"/>
                </a:solidFill>
              </a:rPr>
              <a:t> </a:t>
            </a:r>
            <a:r>
              <a:rPr dirty="0" err="1">
                <a:solidFill>
                  <a:schemeClr val="tx1"/>
                </a:solidFill>
              </a:rPr>
              <a:t>در</a:t>
            </a:r>
            <a:r>
              <a:rPr dirty="0">
                <a:solidFill>
                  <a:schemeClr val="tx1"/>
                </a:solidFill>
              </a:rPr>
              <a:t> </a:t>
            </a:r>
            <a:r>
              <a:rPr dirty="0" err="1">
                <a:solidFill>
                  <a:schemeClr val="tx1"/>
                </a:solidFill>
              </a:rPr>
              <a:t>سال</a:t>
            </a:r>
            <a:r>
              <a:rPr dirty="0">
                <a:solidFill>
                  <a:schemeClr val="tx1"/>
                </a:solidFill>
              </a:rPr>
              <a:t> 2025</a:t>
            </a:r>
            <a:endParaRPr lang="fi-FI" u="sng" dirty="0">
              <a:solidFill>
                <a:schemeClr val="tx1"/>
              </a:solidFill>
              <a:ea typeface="Calibri"/>
              <a:cs typeface="Calibri"/>
            </a:endParaRPr>
          </a:p>
        </p:txBody>
      </p:sp>
      <p:sp>
        <p:nvSpPr>
          <p:cNvPr id="3" name="Sisällön paikkamerkki 2">
            <a:extLst>
              <a:ext uri="{FF2B5EF4-FFF2-40B4-BE49-F238E27FC236}">
                <a16:creationId xmlns:a16="http://schemas.microsoft.com/office/drawing/2014/main" id="{EB05BC80-40F3-4688-BF35-BE5689614A54}"/>
              </a:ext>
            </a:extLst>
          </p:cNvPr>
          <p:cNvSpPr>
            <a:spLocks noGrp="1"/>
          </p:cNvSpPr>
          <p:nvPr>
            <p:ph idx="1"/>
          </p:nvPr>
        </p:nvSpPr>
        <p:spPr>
          <a:xfrm>
            <a:off x="609600" y="1163404"/>
            <a:ext cx="11003691" cy="5192946"/>
          </a:xfrm>
        </p:spPr>
        <p:txBody>
          <a:bodyPr vert="horz" lIns="91440" tIns="45720" rIns="91440" bIns="45720" rtlCol="1" anchor="t">
            <a:noAutofit/>
          </a:bodyPr>
          <a:lstStyle/>
          <a:p>
            <a:pPr algn="r" rtl="1"/>
            <a:r>
              <a:rPr lang="fi-FI" sz="2000" u="sng" dirty="0">
                <a:solidFill>
                  <a:schemeClr val="tx1"/>
                </a:solidFill>
                <a:ea typeface="+mn-lt"/>
                <a:cs typeface="+mn-lt"/>
              </a:rPr>
              <a:t>18.2.2025 - 18.3.2025</a:t>
            </a:r>
            <a:r>
              <a:rPr lang="fa" sz="2000" dirty="0">
                <a:solidFill>
                  <a:schemeClr val="tx1"/>
                </a:solidFill>
                <a:ea typeface="+mn-lt"/>
                <a:cs typeface="+mn-lt"/>
              </a:rPr>
              <a:t> زمان درخواست سراسری برای تحصیلات پس از مقطع تحصیلی ابتدایی</a:t>
            </a:r>
          </a:p>
          <a:p>
            <a:pPr lvl="1" algn="r" rtl="1"/>
            <a:r>
              <a:rPr lang="fa" sz="2000" dirty="0">
                <a:solidFill>
                  <a:schemeClr val="tx1"/>
                </a:solidFill>
                <a:ea typeface="+mn-lt"/>
                <a:cs typeface="+mn-lt"/>
              </a:rPr>
              <a:t>انجام درخواست از طریق آدرس اینترنتی www.opintopolku.fi</a:t>
            </a:r>
          </a:p>
          <a:p>
            <a:pPr lvl="1" algn="r" rtl="1"/>
            <a:r>
              <a:rPr lang="fa" sz="2000" dirty="0">
                <a:solidFill>
                  <a:schemeClr val="tx1"/>
                </a:solidFill>
                <a:ea typeface="+mn-lt"/>
                <a:cs typeface="+mn-lt"/>
              </a:rPr>
              <a:t>از طریق درخواست سراسری می توان برای هفت مورد تحصیلی درخواست داد</a:t>
            </a:r>
          </a:p>
          <a:p>
            <a:pPr algn="r" rtl="1"/>
            <a:r>
              <a:rPr lang="fa" sz="2000" dirty="0">
                <a:solidFill>
                  <a:schemeClr val="tx1"/>
                </a:solidFill>
                <a:ea typeface="+mn-lt"/>
                <a:cs typeface="+mn-lt"/>
              </a:rPr>
              <a:t>از طریق درخواست سراسری می توان برای موارد زیر درخواست داد:</a:t>
            </a:r>
          </a:p>
          <a:p>
            <a:pPr lvl="1" algn="r" rtl="1">
              <a:buFont typeface="Courier New" panose="020B0604020202020204" pitchFamily="34" charset="0"/>
              <a:buChar char="o"/>
            </a:pPr>
            <a:r>
              <a:rPr lang="fa" sz="1400" dirty="0">
                <a:solidFill>
                  <a:schemeClr val="tx1"/>
                </a:solidFill>
                <a:ea typeface="+mn-lt"/>
                <a:cs typeface="+mn-lt"/>
              </a:rPr>
              <a:t>برای تحصیلات دوره متوسطه (دبیرستان و تحصیلات فنی و حرفه‌ای)</a:t>
            </a:r>
            <a:endParaRPr lang="en-US" sz="1400" dirty="0">
              <a:solidFill>
                <a:schemeClr val="tx1"/>
              </a:solidFill>
              <a:ea typeface="+mn-lt"/>
              <a:cs typeface="+mn-lt"/>
            </a:endParaRPr>
          </a:p>
          <a:p>
            <a:pPr lvl="1" algn="r" rtl="1">
              <a:buFont typeface="Courier New" panose="020B0604020202020204" pitchFamily="34" charset="0"/>
              <a:buChar char="o"/>
            </a:pPr>
            <a:r>
              <a:rPr lang="fa" sz="1400" dirty="0">
                <a:solidFill>
                  <a:schemeClr val="tx1"/>
                </a:solidFill>
                <a:ea typeface="+mn-lt"/>
                <a:cs typeface="+mn-lt"/>
              </a:rPr>
              <a:t>برای دوره آموزش آماده سازی برای تحصیلات منجر به دریافت مدرک تحصیلی (TUVA)</a:t>
            </a:r>
          </a:p>
          <a:p>
            <a:pPr lvl="1" algn="r" rtl="1">
              <a:buFont typeface="Courier New" panose="020B0604020202020204" pitchFamily="34" charset="0"/>
              <a:buChar char="o"/>
            </a:pPr>
            <a:r>
              <a:rPr lang="fa" sz="1400" dirty="0">
                <a:solidFill>
                  <a:schemeClr val="tx1"/>
                </a:solidFill>
                <a:ea typeface="+mn-lt"/>
                <a:cs typeface="+mn-lt"/>
              </a:rPr>
              <a:t>برای تحصیلات فنی و حرفه ای که بعنوان دوره تحصیلی نیازمند حمایت ویژه برگزار می‌شوند.</a:t>
            </a:r>
            <a:endParaRPr lang="en-US" sz="1400" dirty="0">
              <a:solidFill>
                <a:schemeClr val="tx1"/>
              </a:solidFill>
              <a:ea typeface="+mn-lt"/>
              <a:cs typeface="+mn-lt"/>
            </a:endParaRPr>
          </a:p>
          <a:p>
            <a:pPr lvl="1" algn="r" rtl="1"/>
            <a:r>
              <a:rPr lang="fa" sz="1400" dirty="0">
                <a:solidFill>
                  <a:schemeClr val="tx1"/>
                </a:solidFill>
                <a:ea typeface="+mn-lt"/>
                <a:cs typeface="+mn-lt"/>
              </a:rPr>
              <a:t>برای دوره آموزش آماده سازی جهت انجام کار و زندگی خود ساخته (TELMA)</a:t>
            </a:r>
          </a:p>
          <a:p>
            <a:pPr lvl="1" algn="r" rtl="1"/>
            <a:r>
              <a:rPr lang="fa" sz="1400" dirty="0">
                <a:solidFill>
                  <a:schemeClr val="tx1"/>
                </a:solidFill>
                <a:ea typeface="+mn-lt"/>
                <a:cs typeface="+mn-lt"/>
              </a:rPr>
              <a:t>برای دانشسراهای ملی و رشته ”سال تحصیلی مختص محصلین مشمول آموزش اجباری”</a:t>
            </a:r>
            <a:endParaRPr lang="fi-FI" sz="1400" dirty="0">
              <a:solidFill>
                <a:schemeClr val="tx1"/>
              </a:solidFill>
              <a:cs typeface="Calibri"/>
            </a:endParaRPr>
          </a:p>
          <a:p>
            <a:pPr algn="r" rtl="1"/>
            <a:r>
              <a:rPr lang="fa" sz="2000" dirty="0">
                <a:solidFill>
                  <a:schemeClr val="tx1"/>
                </a:solidFill>
                <a:ea typeface="+mn-lt"/>
                <a:cs typeface="+mn-lt"/>
              </a:rPr>
              <a:t>تحصیلات مقطع پایه فنی و حرفه‌ای به زبان انگلیسی در Tredu: خدمات رستوران و پذیرایی – پیشخدمت/پیشخدمت (اطلاعات بیشتر saija.hellsten@tampere.fi)،ورزش و تجارت و تجارت (اطلاعات بیشتر merja.helin@tampere.fi)</a:t>
            </a:r>
          </a:p>
          <a:p>
            <a:pPr algn="r" rtl="1"/>
            <a:r>
              <a:rPr lang="fa" sz="2000" dirty="0">
                <a:solidFill>
                  <a:schemeClr val="tx1"/>
                </a:solidFill>
                <a:ea typeface="+mn-lt"/>
                <a:cs typeface="+mn-lt"/>
              </a:rPr>
              <a:t>زمان درخواست برای تحصیلات مقطع ابتدایی بزرگسالان در اوائل بهار مشخص می‌شود</a:t>
            </a:r>
            <a:endParaRPr lang="fi-FI" sz="2000" dirty="0">
              <a:solidFill>
                <a:schemeClr val="tx1"/>
              </a:solidFill>
              <a:cs typeface="Calibri"/>
            </a:endParaRPr>
          </a:p>
          <a:p>
            <a:pPr algn="r" rtl="1"/>
            <a:r>
              <a:rPr lang="fa" sz="2000" dirty="0">
                <a:solidFill>
                  <a:schemeClr val="tx1"/>
                </a:solidFill>
                <a:ea typeface="+mn-lt"/>
                <a:cs typeface="+mn-lt"/>
              </a:rPr>
              <a:t>پر کردن فرم درخواست مشترک را می توانید با دمو </a:t>
            </a:r>
            <a:r>
              <a:rPr lang="fi-FI" sz="2000" dirty="0">
                <a:solidFill>
                  <a:schemeClr val="tx1"/>
                </a:solidFill>
                <a:ea typeface="+mn-lt"/>
                <a:cs typeface="+mn-lt"/>
              </a:rPr>
              <a:t>demo</a:t>
            </a:r>
            <a:r>
              <a:rPr lang="fa" sz="2000" dirty="0">
                <a:solidFill>
                  <a:schemeClr val="tx1"/>
                </a:solidFill>
                <a:ea typeface="+mn-lt"/>
                <a:cs typeface="+mn-lt"/>
              </a:rPr>
              <a:t> تمرین کنید (دمو </a:t>
            </a:r>
            <a:r>
              <a:rPr lang="fi-FI" sz="2000" dirty="0">
                <a:solidFill>
                  <a:schemeClr val="tx1"/>
                </a:solidFill>
                <a:ea typeface="+mn-lt"/>
                <a:cs typeface="+mn-lt"/>
              </a:rPr>
              <a:t>demo</a:t>
            </a:r>
            <a:r>
              <a:rPr lang="fa" sz="2000" dirty="0">
                <a:solidFill>
                  <a:schemeClr val="tx1"/>
                </a:solidFill>
                <a:ea typeface="+mn-lt"/>
                <a:cs typeface="+mn-lt"/>
              </a:rPr>
              <a:t> در 14.2.2025 ساعت ١٥ بسته می شود) </a:t>
            </a:r>
            <a:r>
              <a:rPr lang="fa" sz="2000" u="sng" dirty="0">
                <a:solidFill>
                  <a:schemeClr val="bg2">
                    <a:lumMod val="25000"/>
                  </a:schemeClr>
                </a:solidFill>
                <a:ea typeface="+mn-lt"/>
                <a:cs typeface="+mn-lt"/>
              </a:rPr>
              <a:t>www.opintopolku.fi</a:t>
            </a:r>
            <a:r>
              <a:rPr lang="fa" sz="2000" u="sng" dirty="0">
                <a:solidFill>
                  <a:schemeClr val="tx1"/>
                </a:solidFill>
                <a:ea typeface="+mn-lt"/>
                <a:cs typeface="+mn-lt"/>
              </a:rPr>
              <a:t> </a:t>
            </a:r>
            <a:endParaRPr lang="fi-FI" sz="2000" u="sng" dirty="0">
              <a:solidFill>
                <a:schemeClr val="tx1"/>
              </a:solidFill>
            </a:endParaRPr>
          </a:p>
        </p:txBody>
      </p:sp>
      <p:sp>
        <p:nvSpPr>
          <p:cNvPr id="6" name="Dian numeron paikkamerkki 5">
            <a:extLst>
              <a:ext uri="{FF2B5EF4-FFF2-40B4-BE49-F238E27FC236}">
                <a16:creationId xmlns:a16="http://schemas.microsoft.com/office/drawing/2014/main" id="{A414AFAF-1733-44F2-84CB-766D4827348D}"/>
              </a:ext>
            </a:extLst>
          </p:cNvPr>
          <p:cNvSpPr>
            <a:spLocks noGrp="1"/>
          </p:cNvSpPr>
          <p:nvPr>
            <p:ph type="sldNum" sz="quarter" idx="12"/>
          </p:nvPr>
        </p:nvSpPr>
        <p:spPr/>
        <p:txBody>
          <a:bodyPr rtlCol="1"/>
          <a:lstStyle/>
          <a:p>
            <a:pPr rtl="1">
              <a:defRPr/>
            </a:pPr>
            <a:fld id="{C58516A4-B3D5-46CE-B9DB-4ADC2840B5F4}" type="slidenum">
              <a:rPr lang="fi-FI" altLang="en-US"/>
              <a:pPr>
                <a:defRPr/>
              </a:pPr>
              <a:t>15</a:t>
            </a:fld>
            <a:endParaRPr lang="fi-FI" altLang="en-US"/>
          </a:p>
        </p:txBody>
      </p:sp>
      <p:sp>
        <p:nvSpPr>
          <p:cNvPr id="5" name="Päivämäärän paikkamerkki 4">
            <a:extLst>
              <a:ext uri="{FF2B5EF4-FFF2-40B4-BE49-F238E27FC236}">
                <a16:creationId xmlns:a16="http://schemas.microsoft.com/office/drawing/2014/main" id="{096C3873-85F4-42DB-9141-F586FA10E3B0}"/>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163654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a:extLst>
              <a:ext uri="{FF2B5EF4-FFF2-40B4-BE49-F238E27FC236}">
                <a16:creationId xmlns:a16="http://schemas.microsoft.com/office/drawing/2014/main" id="{FA6AA1D9-CBF8-4725-A094-BFDBA98AAC17}"/>
              </a:ext>
            </a:extLst>
          </p:cNvPr>
          <p:cNvSpPr>
            <a:spLocks noGrp="1"/>
          </p:cNvSpPr>
          <p:nvPr>
            <p:ph type="title"/>
          </p:nvPr>
        </p:nvSpPr>
        <p:spPr>
          <a:xfrm>
            <a:off x="1981200" y="0"/>
            <a:ext cx="8229600" cy="1143000"/>
          </a:xfrm>
        </p:spPr>
        <p:txBody>
          <a:bodyPr rtlCol="1"/>
          <a:lstStyle/>
          <a:p>
            <a:pPr rtl="1"/>
            <a:r>
              <a:rPr lang="fa" dirty="0">
                <a:solidFill>
                  <a:schemeClr val="tx1"/>
                </a:solidFill>
              </a:rPr>
              <a:t>کمک و مشاوره</a:t>
            </a:r>
            <a:endParaRPr lang="en-GB" altLang="en-US" dirty="0">
              <a:solidFill>
                <a:schemeClr val="tx1"/>
              </a:solidFill>
            </a:endParaRPr>
          </a:p>
        </p:txBody>
      </p:sp>
      <p:sp>
        <p:nvSpPr>
          <p:cNvPr id="26627" name="Sisällön paikkamerkki 2">
            <a:extLst>
              <a:ext uri="{FF2B5EF4-FFF2-40B4-BE49-F238E27FC236}">
                <a16:creationId xmlns:a16="http://schemas.microsoft.com/office/drawing/2014/main" id="{E9D3BC07-C310-4FCB-B5CA-9646057353B4}"/>
              </a:ext>
            </a:extLst>
          </p:cNvPr>
          <p:cNvSpPr>
            <a:spLocks noGrp="1"/>
          </p:cNvSpPr>
          <p:nvPr>
            <p:ph idx="1"/>
          </p:nvPr>
        </p:nvSpPr>
        <p:spPr>
          <a:xfrm>
            <a:off x="617877" y="1135835"/>
            <a:ext cx="11121040" cy="5220515"/>
          </a:xfrm>
        </p:spPr>
        <p:txBody>
          <a:bodyPr vert="horz" lIns="91440" tIns="45720" rIns="91440" bIns="45720" rtlCol="1" anchor="t">
            <a:normAutofit fontScale="92500" lnSpcReduction="10000"/>
          </a:bodyPr>
          <a:lstStyle/>
          <a:p>
            <a:pPr algn="r" rtl="1">
              <a:defRPr/>
            </a:pPr>
            <a:r>
              <a:rPr lang="fa" dirty="0">
                <a:solidFill>
                  <a:schemeClr val="tx1"/>
                </a:solidFill>
              </a:rPr>
              <a:t>مشاور تحصیلی مدرسه خود</a:t>
            </a:r>
          </a:p>
          <a:p>
            <a:pPr algn="r" rtl="1">
              <a:defRPr/>
            </a:pPr>
            <a:r>
              <a:rPr lang="fa" dirty="0">
                <a:solidFill>
                  <a:schemeClr val="tx1"/>
                </a:solidFill>
              </a:rPr>
              <a:t>مشاورین تحصیلی دبیرستان‌ها و آموزشگاه های فنی و حرفه‌ای</a:t>
            </a:r>
            <a:endParaRPr lang="fi-FI" altLang="fi-FI" dirty="0">
              <a:solidFill>
                <a:schemeClr val="tx1"/>
              </a:solidFill>
              <a:ea typeface="Calibri"/>
              <a:cs typeface="Calibri"/>
            </a:endParaRPr>
          </a:p>
          <a:p>
            <a:pPr algn="r" rtl="1"/>
            <a:r>
              <a:rPr lang="fa" b="1" dirty="0">
                <a:solidFill>
                  <a:schemeClr val="tx1"/>
                </a:solidFill>
              </a:rPr>
              <a:t>آموزش های تردو Tredu: </a:t>
            </a:r>
            <a:endParaRPr lang="fi-FI" sz="2400" dirty="0">
              <a:solidFill>
                <a:schemeClr val="tx1"/>
              </a:solidFill>
            </a:endParaRPr>
          </a:p>
          <a:p>
            <a:pPr marL="0" indent="0" algn="r" rtl="1">
              <a:buNone/>
            </a:pPr>
            <a:r>
              <a:rPr lang="fa" b="1" dirty="0">
                <a:solidFill>
                  <a:schemeClr val="tx1"/>
                </a:solidFill>
              </a:rPr>
              <a:t> سرویس جستجوی تردوناوی TreduNavi، تلفن: </a:t>
            </a:r>
            <a:r>
              <a:rPr lang="fa" sz="2400" dirty="0">
                <a:solidFill>
                  <a:schemeClr val="tx1"/>
                </a:solidFill>
              </a:rPr>
              <a:t>0401705649</a:t>
            </a:r>
            <a:r>
              <a:rPr lang="fi" b="1" dirty="0">
                <a:solidFill>
                  <a:schemeClr val="tx1"/>
                </a:solidFill>
              </a:rPr>
              <a:t> </a:t>
            </a:r>
            <a:r>
              <a:rPr lang="fa-IR" b="1" dirty="0">
                <a:solidFill>
                  <a:schemeClr val="tx1"/>
                </a:solidFill>
              </a:rPr>
              <a:t>،</a:t>
            </a:r>
            <a:r>
              <a:rPr lang="fi" b="1" dirty="0">
                <a:solidFill>
                  <a:schemeClr val="tx1"/>
                </a:solidFill>
              </a:rPr>
              <a:t>tredu.haku@tampere.fi</a:t>
            </a:r>
            <a:endParaRPr lang="fi-FI" sz="2400" dirty="0">
              <a:solidFill>
                <a:schemeClr val="tx1"/>
              </a:solidFill>
              <a:ea typeface="Calibri"/>
              <a:cs typeface="Calibri"/>
            </a:endParaRPr>
          </a:p>
          <a:p>
            <a:pPr marL="0" indent="0" algn="r" rtl="1">
              <a:buNone/>
            </a:pPr>
            <a:r>
              <a:rPr lang="fa" sz="2400" dirty="0">
                <a:solidFill>
                  <a:schemeClr val="tx1"/>
                </a:solidFill>
              </a:rPr>
              <a:t> خدمات تلفن دوشنبه </a:t>
            </a:r>
            <a:r>
              <a:rPr lang="fi-FI" sz="2400" dirty="0">
                <a:solidFill>
                  <a:schemeClr val="tx1"/>
                </a:solidFill>
              </a:rPr>
              <a:t>9-15</a:t>
            </a:r>
            <a:r>
              <a:rPr lang="fa" sz="2400" dirty="0">
                <a:solidFill>
                  <a:schemeClr val="tx1"/>
                </a:solidFill>
              </a:rPr>
              <a:t>، سه شنبه </a:t>
            </a:r>
            <a:r>
              <a:rPr lang="fi-FI" sz="2400" dirty="0">
                <a:solidFill>
                  <a:schemeClr val="tx1"/>
                </a:solidFill>
              </a:rPr>
              <a:t>12-15</a:t>
            </a:r>
            <a:r>
              <a:rPr lang="fa" sz="2400" dirty="0">
                <a:solidFill>
                  <a:schemeClr val="tx1"/>
                </a:solidFill>
              </a:rPr>
              <a:t> چهارشنبه - جمعه از </a:t>
            </a:r>
            <a:r>
              <a:rPr lang="fi-FI" sz="2400" dirty="0">
                <a:solidFill>
                  <a:schemeClr val="tx1"/>
                </a:solidFill>
              </a:rPr>
              <a:t>9-15</a:t>
            </a:r>
            <a:r>
              <a:rPr lang="fa" sz="2400" dirty="0">
                <a:solidFill>
                  <a:schemeClr val="tx1"/>
                </a:solidFill>
              </a:rPr>
              <a:t> باز می باشد</a:t>
            </a:r>
            <a:br>
              <a:rPr lang="fi-FI" sz="2400" dirty="0">
                <a:solidFill>
                  <a:schemeClr val="tx1"/>
                </a:solidFill>
              </a:rPr>
            </a:br>
            <a:r>
              <a:rPr lang="fa" sz="2400" i="1" dirty="0">
                <a:solidFill>
                  <a:schemeClr val="tx1"/>
                </a:solidFill>
              </a:rPr>
              <a:t> توجه! ملاقات مراجعین فقط با داشتن وقت قبلی.</a:t>
            </a:r>
            <a:br>
              <a:rPr lang="fi-FI" sz="2400" i="1" dirty="0">
                <a:solidFill>
                  <a:schemeClr val="tx1"/>
                </a:solidFill>
              </a:rPr>
            </a:br>
            <a:r>
              <a:rPr lang="fa" dirty="0">
                <a:solidFill>
                  <a:schemeClr val="tx1"/>
                </a:solidFill>
              </a:rPr>
              <a:t> درباره آموزش‌های مهاجر تردو (Tredu) </a:t>
            </a:r>
            <a:r>
              <a:rPr lang="fa" sz="1900" dirty="0">
                <a:solidFill>
                  <a:schemeClr val="tx1"/>
                </a:solidFill>
                <a:hlinkClick r:id="rId3">
                  <a:extLst>
                    <a:ext uri="{A12FA001-AC4F-418D-AE19-62706E023703}">
                      <ahyp:hlinkClr xmlns:ahyp="http://schemas.microsoft.com/office/drawing/2018/hyperlinkcolor" val="tx"/>
                    </a:ext>
                  </a:extLst>
                </a:hlinkClick>
              </a:rPr>
              <a:t>آموزش‌های مهاجر تردو( TREDU)</a:t>
            </a:r>
            <a:endParaRPr lang="fi-FI" altLang="fi-FI" sz="1900" dirty="0">
              <a:solidFill>
                <a:schemeClr val="tx1"/>
              </a:solidFill>
              <a:ea typeface="Calibri"/>
              <a:cs typeface="Calibri"/>
              <a:hlinkClick r:id="" action="ppaction://noaction">
                <a:extLst>
                  <a:ext uri="{A12FA001-AC4F-418D-AE19-62706E023703}">
                    <ahyp:hlinkClr xmlns:ahyp="http://schemas.microsoft.com/office/drawing/2018/hyperlinkcolor" val="tx"/>
                  </a:ext>
                </a:extLst>
              </a:hlinkClick>
            </a:endParaRPr>
          </a:p>
          <a:p>
            <a:pPr marL="0" indent="0" algn="r" rtl="1">
              <a:buNone/>
              <a:defRPr/>
            </a:pPr>
            <a:endParaRPr lang="fi-FI" altLang="fi-FI" dirty="0">
              <a:solidFill>
                <a:schemeClr val="tx1"/>
              </a:solidFill>
              <a:latin typeface="+mj-lt"/>
            </a:endParaRPr>
          </a:p>
          <a:p>
            <a:pPr algn="r" rtl="1">
              <a:defRPr/>
            </a:pPr>
            <a:r>
              <a:rPr lang="fa-IR" altLang="fi-FI" b="1" dirty="0">
                <a:solidFill>
                  <a:schemeClr val="tx1"/>
                </a:solidFill>
                <a:latin typeface="+mj-lt"/>
                <a:ea typeface="Calibri"/>
                <a:cs typeface="Calibri"/>
              </a:rPr>
              <a:t>دفتر مشاوره</a:t>
            </a:r>
            <a:r>
              <a:rPr lang="fi-FI" altLang="fi-FI" b="1" dirty="0">
                <a:solidFill>
                  <a:schemeClr val="tx1"/>
                </a:solidFill>
                <a:latin typeface="+mj-lt"/>
                <a:ea typeface="Calibri"/>
                <a:cs typeface="Calibri"/>
              </a:rPr>
              <a:t> (Ohjaamo) </a:t>
            </a:r>
          </a:p>
          <a:p>
            <a:pPr marL="0" indent="0" algn="r" rtl="1">
              <a:buNone/>
              <a:defRPr/>
            </a:pPr>
            <a:r>
              <a:rPr lang="fa" dirty="0">
                <a:solidFill>
                  <a:schemeClr val="tx1"/>
                </a:solidFill>
                <a:latin typeface="+mj-lt"/>
              </a:rPr>
              <a:t>آدرس بازدید: </a:t>
            </a:r>
            <a:r>
              <a:rPr lang="fa" u="sng" dirty="0">
                <a:solidFill>
                  <a:schemeClr val="tx1"/>
                </a:solidFill>
                <a:latin typeface="+mj-lt"/>
              </a:rPr>
              <a:t>Hammareninkatu 8 A (طبقه دوم)</a:t>
            </a:r>
            <a:endParaRPr lang="fi-FI" u="sng" dirty="0">
              <a:solidFill>
                <a:schemeClr val="tx1"/>
              </a:solidFill>
              <a:latin typeface="+mj-lt"/>
              <a:cs typeface="Calibri"/>
            </a:endParaRPr>
          </a:p>
          <a:p>
            <a:pPr marL="0" indent="0" algn="r" rtl="1">
              <a:buNone/>
              <a:defRPr/>
            </a:pPr>
            <a:r>
              <a:rPr dirty="0" err="1">
                <a:solidFill>
                  <a:schemeClr val="tx1"/>
                </a:solidFill>
                <a:latin typeface="+mj-lt"/>
              </a:rPr>
              <a:t>ساعات</a:t>
            </a:r>
            <a:r>
              <a:rPr dirty="0">
                <a:solidFill>
                  <a:schemeClr val="tx1"/>
                </a:solidFill>
                <a:latin typeface="+mj-lt"/>
              </a:rPr>
              <a:t> </a:t>
            </a:r>
            <a:r>
              <a:rPr dirty="0" err="1">
                <a:solidFill>
                  <a:schemeClr val="tx1"/>
                </a:solidFill>
                <a:latin typeface="+mj-lt"/>
              </a:rPr>
              <a:t>کاری</a:t>
            </a:r>
            <a:r>
              <a:rPr dirty="0">
                <a:solidFill>
                  <a:schemeClr val="tx1"/>
                </a:solidFill>
                <a:latin typeface="+mj-lt"/>
              </a:rPr>
              <a:t>: </a:t>
            </a:r>
            <a:r>
              <a:rPr u="sng" dirty="0" err="1">
                <a:solidFill>
                  <a:schemeClr val="tx1"/>
                </a:solidFill>
                <a:latin typeface="+mj-lt"/>
              </a:rPr>
              <a:t>دوشنبه</a:t>
            </a:r>
            <a:r>
              <a:rPr u="sng" dirty="0">
                <a:solidFill>
                  <a:schemeClr val="tx1"/>
                </a:solidFill>
                <a:latin typeface="+mj-lt"/>
              </a:rPr>
              <a:t> </a:t>
            </a:r>
            <a:r>
              <a:rPr lang="fa-IR" u="sng" dirty="0">
                <a:solidFill>
                  <a:schemeClr val="tx1"/>
                </a:solidFill>
                <a:latin typeface="+mj-lt"/>
              </a:rPr>
              <a:t>-</a:t>
            </a:r>
            <a:r>
              <a:rPr u="sng" dirty="0">
                <a:solidFill>
                  <a:schemeClr val="tx1"/>
                </a:solidFill>
                <a:latin typeface="+mj-lt"/>
              </a:rPr>
              <a:t> </a:t>
            </a:r>
            <a:r>
              <a:rPr u="sng" dirty="0" err="1">
                <a:solidFill>
                  <a:schemeClr val="tx1"/>
                </a:solidFill>
                <a:latin typeface="+mj-lt"/>
              </a:rPr>
              <a:t>جمعه</a:t>
            </a:r>
            <a:r>
              <a:rPr u="sng" dirty="0">
                <a:solidFill>
                  <a:schemeClr val="tx1"/>
                </a:solidFill>
                <a:latin typeface="+mj-lt"/>
              </a:rPr>
              <a:t> </a:t>
            </a:r>
            <a:r>
              <a:rPr u="sng" dirty="0" err="1">
                <a:solidFill>
                  <a:schemeClr val="tx1"/>
                </a:solidFill>
                <a:latin typeface="+mj-lt"/>
              </a:rPr>
              <a:t>ساعت</a:t>
            </a:r>
            <a:r>
              <a:rPr u="sng" dirty="0">
                <a:solidFill>
                  <a:schemeClr val="tx1"/>
                </a:solidFill>
                <a:latin typeface="+mj-lt"/>
              </a:rPr>
              <a:t> 1</a:t>
            </a:r>
            <a:r>
              <a:rPr lang="fi-FI" u="sng" dirty="0">
                <a:solidFill>
                  <a:schemeClr val="tx1"/>
                </a:solidFill>
                <a:latin typeface="+mj-lt"/>
              </a:rPr>
              <a:t>6</a:t>
            </a:r>
            <a:r>
              <a:rPr u="sng" dirty="0">
                <a:solidFill>
                  <a:schemeClr val="tx1"/>
                </a:solidFill>
                <a:latin typeface="+mj-lt"/>
              </a:rPr>
              <a:t>:00 </a:t>
            </a:r>
            <a:r>
              <a:rPr lang="fa-IR" u="sng" dirty="0">
                <a:solidFill>
                  <a:schemeClr val="tx1"/>
                </a:solidFill>
                <a:latin typeface="+mj-lt"/>
              </a:rPr>
              <a:t>-</a:t>
            </a:r>
            <a:r>
              <a:rPr u="sng" dirty="0">
                <a:solidFill>
                  <a:schemeClr val="tx1"/>
                </a:solidFill>
                <a:latin typeface="+mj-lt"/>
              </a:rPr>
              <a:t> 1</a:t>
            </a:r>
            <a:r>
              <a:rPr lang="fi-FI" u="sng" dirty="0">
                <a:solidFill>
                  <a:schemeClr val="tx1"/>
                </a:solidFill>
                <a:latin typeface="+mj-lt"/>
              </a:rPr>
              <a:t>3</a:t>
            </a:r>
            <a:r>
              <a:rPr u="sng" dirty="0">
                <a:solidFill>
                  <a:schemeClr val="tx1"/>
                </a:solidFill>
                <a:latin typeface="+mj-lt"/>
              </a:rPr>
              <a:t>:00</a:t>
            </a:r>
            <a:endParaRPr lang="fi-FI" u="sng" dirty="0">
              <a:solidFill>
                <a:schemeClr val="tx1"/>
              </a:solidFill>
              <a:latin typeface="+mj-lt"/>
              <a:cs typeface="Calibri"/>
            </a:endParaRPr>
          </a:p>
          <a:p>
            <a:pPr marL="914400" lvl="2" indent="0" rtl="1">
              <a:buNone/>
              <a:defRPr/>
            </a:pPr>
            <a:endParaRPr lang="fi-FI" altLang="fi-FI" dirty="0"/>
          </a:p>
        </p:txBody>
      </p:sp>
      <p:sp>
        <p:nvSpPr>
          <p:cNvPr id="2" name="Dian numeron paikkamerkki 1">
            <a:extLst>
              <a:ext uri="{FF2B5EF4-FFF2-40B4-BE49-F238E27FC236}">
                <a16:creationId xmlns:a16="http://schemas.microsoft.com/office/drawing/2014/main" id="{F9A7AB7F-73CC-4883-8873-9B48BB0DEEAB}"/>
              </a:ext>
            </a:extLst>
          </p:cNvPr>
          <p:cNvSpPr>
            <a:spLocks noGrp="1"/>
          </p:cNvSpPr>
          <p:nvPr>
            <p:ph type="sldNum" sz="quarter" idx="12"/>
          </p:nvPr>
        </p:nvSpPr>
        <p:spPr/>
        <p:txBody>
          <a:bodyPr rtlCol="1"/>
          <a:lstStyle/>
          <a:p>
            <a:pPr rtl="1">
              <a:defRPr/>
            </a:pPr>
            <a:fld id="{C58516A4-B3D5-46CE-B9DB-4ADC2840B5F4}" type="slidenum">
              <a:rPr lang="fi-FI" altLang="en-US" smtClean="0"/>
              <a:pPr>
                <a:defRPr/>
              </a:pPr>
              <a:t>16</a:t>
            </a:fld>
            <a:endParaRPr lang="fi-FI" altLang="en-US"/>
          </a:p>
        </p:txBody>
      </p:sp>
      <p:sp>
        <p:nvSpPr>
          <p:cNvPr id="3" name="Päivämäärän paikkamerkki 2">
            <a:extLst>
              <a:ext uri="{FF2B5EF4-FFF2-40B4-BE49-F238E27FC236}">
                <a16:creationId xmlns:a16="http://schemas.microsoft.com/office/drawing/2014/main" id="{4215AD7C-C195-46A9-BDD1-BF97F9BD358D}"/>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44821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734510"/>
          </a:xfrm>
        </p:spPr>
        <p:txBody>
          <a:bodyPr rtlCol="1"/>
          <a:lstStyle/>
          <a:p>
            <a:pPr rtl="1"/>
            <a:r>
              <a:rPr lang="fa">
                <a:solidFill>
                  <a:schemeClr val="tx1"/>
                </a:solidFill>
              </a:rPr>
              <a:t>سیستم آموزشی فنلاند </a:t>
            </a:r>
            <a:endParaRPr lang="fi-FI">
              <a:solidFill>
                <a:schemeClr val="tx1"/>
              </a:solidFill>
            </a:endParaRPr>
          </a:p>
        </p:txBody>
      </p:sp>
      <p:sp>
        <p:nvSpPr>
          <p:cNvPr id="3" name="Suorakulmio 2"/>
          <p:cNvSpPr/>
          <p:nvPr/>
        </p:nvSpPr>
        <p:spPr>
          <a:xfrm>
            <a:off x="1492148" y="5660853"/>
            <a:ext cx="9199418" cy="646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 sz="1600" dirty="0">
                <a:solidFill>
                  <a:schemeClr val="tx1"/>
                </a:solidFill>
              </a:rPr>
              <a:t>آموزش مقطع پیش دبستانی</a:t>
            </a:r>
          </a:p>
          <a:p>
            <a:pPr algn="ctr" rtl="1"/>
            <a:r>
              <a:rPr lang="fa" sz="1600" dirty="0">
                <a:solidFill>
                  <a:schemeClr val="tx1"/>
                </a:solidFill>
              </a:rPr>
              <a:t>در مهد کودک و یا در مدرسه</a:t>
            </a:r>
          </a:p>
        </p:txBody>
      </p:sp>
      <p:grpSp>
        <p:nvGrpSpPr>
          <p:cNvPr id="4" name="Ryhmä 3"/>
          <p:cNvGrpSpPr/>
          <p:nvPr/>
        </p:nvGrpSpPr>
        <p:grpSpPr>
          <a:xfrm>
            <a:off x="1500434" y="4951977"/>
            <a:ext cx="9199419" cy="743778"/>
            <a:chOff x="101594" y="4157729"/>
            <a:chExt cx="6200214" cy="864100"/>
          </a:xfrm>
          <a:solidFill>
            <a:srgbClr val="00B0F0"/>
          </a:solidFill>
        </p:grpSpPr>
        <p:sp>
          <p:nvSpPr>
            <p:cNvPr id="5" name="Suorakulmio 4"/>
            <p:cNvSpPr/>
            <p:nvPr/>
          </p:nvSpPr>
          <p:spPr>
            <a:xfrm>
              <a:off x="101594" y="4157729"/>
              <a:ext cx="6200214" cy="86410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1"/>
            <a:lstStyle/>
            <a:p>
              <a:pPr rtl="1"/>
              <a:endParaRPr lang="fi-FI"/>
            </a:p>
          </p:txBody>
        </p:sp>
        <p:sp>
          <p:nvSpPr>
            <p:cNvPr id="6" name="Tekstiruutu 5"/>
            <p:cNvSpPr txBox="1"/>
            <p:nvPr/>
          </p:nvSpPr>
          <p:spPr>
            <a:xfrm>
              <a:off x="101594" y="4157729"/>
              <a:ext cx="6200214" cy="8641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1" anchor="ctr" anchorCtr="0">
              <a:noAutofit/>
            </a:bodyPr>
            <a:lstStyle/>
            <a:p>
              <a:pPr lvl="0" algn="ctr" defTabSz="711200" rtl="1">
                <a:lnSpc>
                  <a:spcPct val="90000"/>
                </a:lnSpc>
                <a:spcBef>
                  <a:spcPct val="0"/>
                </a:spcBef>
                <a:spcAft>
                  <a:spcPct val="35000"/>
                </a:spcAft>
              </a:pPr>
              <a:r>
                <a:rPr lang="fa" sz="1600" kern="1200">
                  <a:solidFill>
                    <a:schemeClr val="tx1"/>
                  </a:solidFill>
                </a:rPr>
                <a:t>آموزش مقطع ابتدایی</a:t>
              </a:r>
            </a:p>
            <a:p>
              <a:pPr lvl="0" algn="ctr" defTabSz="711200" rtl="1">
                <a:lnSpc>
                  <a:spcPct val="90000"/>
                </a:lnSpc>
                <a:spcBef>
                  <a:spcPct val="0"/>
                </a:spcBef>
                <a:spcAft>
                  <a:spcPct val="35000"/>
                </a:spcAft>
              </a:pPr>
              <a:r>
                <a:rPr lang="fa" sz="1600" kern="1200">
                  <a:solidFill>
                    <a:schemeClr val="tx1"/>
                  </a:solidFill>
                </a:rPr>
                <a:t>9 سال</a:t>
              </a:r>
            </a:p>
          </p:txBody>
        </p:sp>
      </p:grpSp>
      <p:sp>
        <p:nvSpPr>
          <p:cNvPr id="9" name="Tekstiruutu 8"/>
          <p:cNvSpPr txBox="1"/>
          <p:nvPr/>
        </p:nvSpPr>
        <p:spPr>
          <a:xfrm>
            <a:off x="1492149" y="3834309"/>
            <a:ext cx="6935411" cy="967868"/>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1" anchor="ctr" anchorCtr="0">
            <a:noAutofit/>
          </a:bodyPr>
          <a:lstStyle/>
          <a:p>
            <a:pPr lvl="0" algn="ctr" defTabSz="711200" rtl="1">
              <a:lnSpc>
                <a:spcPct val="90000"/>
              </a:lnSpc>
              <a:spcBef>
                <a:spcPct val="0"/>
              </a:spcBef>
              <a:spcAft>
                <a:spcPct val="35000"/>
              </a:spcAft>
            </a:pPr>
            <a:r>
              <a:rPr lang="fa" sz="1600" kern="1200">
                <a:solidFill>
                  <a:schemeClr val="tx1"/>
                </a:solidFill>
              </a:rPr>
              <a:t>آموزش آماده سازی پس از مقطع ابتدایی</a:t>
            </a:r>
          </a:p>
          <a:p>
            <a:pPr lvl="0" algn="ctr" defTabSz="711200" rtl="1">
              <a:lnSpc>
                <a:spcPct val="90000"/>
              </a:lnSpc>
              <a:spcBef>
                <a:spcPct val="0"/>
              </a:spcBef>
              <a:spcAft>
                <a:spcPct val="35000"/>
              </a:spcAft>
            </a:pPr>
            <a:r>
              <a:rPr lang="fa" sz="1600" kern="1200">
                <a:solidFill>
                  <a:schemeClr val="tx1"/>
                </a:solidFill>
              </a:rPr>
              <a:t>1 سال</a:t>
            </a:r>
          </a:p>
          <a:p>
            <a:pPr lvl="0" algn="ctr" defTabSz="711200" rtl="1">
              <a:lnSpc>
                <a:spcPct val="90000"/>
              </a:lnSpc>
              <a:spcBef>
                <a:spcPct val="0"/>
              </a:spcBef>
              <a:spcAft>
                <a:spcPct val="35000"/>
              </a:spcAft>
            </a:pPr>
            <a:r>
              <a:rPr lang="fa" sz="1600">
                <a:solidFill>
                  <a:schemeClr val="tx1"/>
                </a:solidFill>
              </a:rPr>
              <a:t>TUVA یا آموزش آماده سازی برای تحصیلات منجر به دریافت مدرک تحصیلی</a:t>
            </a:r>
            <a:endParaRPr lang="fi-FI" sz="1600" kern="1200">
              <a:solidFill>
                <a:schemeClr val="tx1"/>
              </a:solidFill>
            </a:endParaRPr>
          </a:p>
        </p:txBody>
      </p:sp>
      <p:grpSp>
        <p:nvGrpSpPr>
          <p:cNvPr id="10" name="Ryhmä 9"/>
          <p:cNvGrpSpPr/>
          <p:nvPr/>
        </p:nvGrpSpPr>
        <p:grpSpPr>
          <a:xfrm>
            <a:off x="2067187" y="2525142"/>
            <a:ext cx="1842464" cy="1061577"/>
            <a:chOff x="3882566" y="1550388"/>
            <a:chExt cx="1842464" cy="834312"/>
          </a:xfrm>
          <a:solidFill>
            <a:schemeClr val="accent4">
              <a:lumMod val="60000"/>
              <a:lumOff val="40000"/>
            </a:schemeClr>
          </a:solidFill>
        </p:grpSpPr>
        <p:sp>
          <p:nvSpPr>
            <p:cNvPr id="11" name="Suorakulmio 10"/>
            <p:cNvSpPr/>
            <p:nvPr/>
          </p:nvSpPr>
          <p:spPr>
            <a:xfrm>
              <a:off x="3882566" y="1550388"/>
              <a:ext cx="1842464" cy="83431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1"/>
            <a:lstStyle/>
            <a:p>
              <a:pPr rtl="1"/>
              <a:endParaRPr lang="fi-FI"/>
            </a:p>
          </p:txBody>
        </p:sp>
        <p:sp>
          <p:nvSpPr>
            <p:cNvPr id="12" name="Tekstiruutu 11"/>
            <p:cNvSpPr txBox="1"/>
            <p:nvPr/>
          </p:nvSpPr>
          <p:spPr>
            <a:xfrm>
              <a:off x="3882566" y="1550388"/>
              <a:ext cx="1842464" cy="8343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1" anchor="ctr" anchorCtr="0">
              <a:noAutofit/>
            </a:bodyPr>
            <a:lstStyle/>
            <a:p>
              <a:pPr lvl="0" algn="ctr" defTabSz="711200" rtl="1">
                <a:lnSpc>
                  <a:spcPct val="90000"/>
                </a:lnSpc>
                <a:spcBef>
                  <a:spcPct val="0"/>
                </a:spcBef>
                <a:spcAft>
                  <a:spcPct val="35000"/>
                </a:spcAft>
              </a:pPr>
              <a:r>
                <a:rPr lang="fa" sz="1600" kern="1200">
                  <a:solidFill>
                    <a:schemeClr val="tx1"/>
                  </a:solidFill>
                </a:rPr>
                <a:t>دبیرستان</a:t>
              </a:r>
            </a:p>
            <a:p>
              <a:pPr lvl="0" algn="ctr" defTabSz="711200" rtl="1">
                <a:lnSpc>
                  <a:spcPct val="90000"/>
                </a:lnSpc>
                <a:spcBef>
                  <a:spcPct val="0"/>
                </a:spcBef>
                <a:spcAft>
                  <a:spcPct val="35000"/>
                </a:spcAft>
              </a:pPr>
              <a:r>
                <a:rPr lang="fa" sz="1600" kern="1200">
                  <a:solidFill>
                    <a:schemeClr val="tx1"/>
                  </a:solidFill>
                </a:rPr>
                <a:t>2 تا 4 سال</a:t>
              </a:r>
            </a:p>
          </p:txBody>
        </p:sp>
      </p:grpSp>
      <p:grpSp>
        <p:nvGrpSpPr>
          <p:cNvPr id="13" name="Ryhmä 12"/>
          <p:cNvGrpSpPr/>
          <p:nvPr/>
        </p:nvGrpSpPr>
        <p:grpSpPr>
          <a:xfrm>
            <a:off x="7272783" y="2498393"/>
            <a:ext cx="2149408" cy="1061577"/>
            <a:chOff x="1375084" y="1599868"/>
            <a:chExt cx="1580578" cy="1061577"/>
          </a:xfrm>
          <a:solidFill>
            <a:schemeClr val="accent4">
              <a:lumMod val="60000"/>
              <a:lumOff val="40000"/>
            </a:schemeClr>
          </a:solidFill>
        </p:grpSpPr>
        <p:sp>
          <p:nvSpPr>
            <p:cNvPr id="14" name="Suorakulmio 13"/>
            <p:cNvSpPr/>
            <p:nvPr/>
          </p:nvSpPr>
          <p:spPr>
            <a:xfrm>
              <a:off x="1375084" y="1599868"/>
              <a:ext cx="1580578" cy="99322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1"/>
            <a:lstStyle/>
            <a:p>
              <a:pPr rtl="1"/>
              <a:endParaRPr lang="fi-FI"/>
            </a:p>
          </p:txBody>
        </p:sp>
        <p:sp>
          <p:nvSpPr>
            <p:cNvPr id="15" name="Tekstiruutu 14"/>
            <p:cNvSpPr txBox="1"/>
            <p:nvPr/>
          </p:nvSpPr>
          <p:spPr>
            <a:xfrm>
              <a:off x="1375084" y="1668217"/>
              <a:ext cx="1580578" cy="9932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1" anchor="ctr" anchorCtr="0">
              <a:noAutofit/>
            </a:bodyPr>
            <a:lstStyle/>
            <a:p>
              <a:pPr lvl="0" algn="ctr" defTabSz="711200" rtl="1">
                <a:lnSpc>
                  <a:spcPct val="90000"/>
                </a:lnSpc>
                <a:spcBef>
                  <a:spcPct val="0"/>
                </a:spcBef>
                <a:spcAft>
                  <a:spcPct val="35000"/>
                </a:spcAft>
              </a:pPr>
              <a:r>
                <a:rPr lang="fa" sz="1600" kern="1200">
                  <a:solidFill>
                    <a:schemeClr val="tx1"/>
                  </a:solidFill>
                </a:rPr>
                <a:t>مدرک پایه شغلی</a:t>
              </a:r>
            </a:p>
            <a:p>
              <a:pPr lvl="0" algn="ctr" defTabSz="711200" rtl="1">
                <a:lnSpc>
                  <a:spcPct val="90000"/>
                </a:lnSpc>
                <a:spcBef>
                  <a:spcPct val="0"/>
                </a:spcBef>
                <a:spcAft>
                  <a:spcPct val="35000"/>
                </a:spcAft>
              </a:pPr>
              <a:r>
                <a:rPr lang="fa" sz="1600" kern="1200">
                  <a:solidFill>
                    <a:schemeClr val="tx1"/>
                  </a:solidFill>
                </a:rPr>
                <a:t>3 سال</a:t>
              </a:r>
            </a:p>
          </p:txBody>
        </p:sp>
      </p:grpSp>
      <p:grpSp>
        <p:nvGrpSpPr>
          <p:cNvPr id="16" name="Ryhmä 15"/>
          <p:cNvGrpSpPr/>
          <p:nvPr/>
        </p:nvGrpSpPr>
        <p:grpSpPr>
          <a:xfrm>
            <a:off x="2052862" y="1209268"/>
            <a:ext cx="1791653" cy="1074992"/>
            <a:chOff x="1265040" y="439199"/>
            <a:chExt cx="1791653" cy="1074992"/>
          </a:xfrm>
          <a:solidFill>
            <a:schemeClr val="accent2">
              <a:lumMod val="60000"/>
              <a:lumOff val="40000"/>
            </a:schemeClr>
          </a:solidFill>
        </p:grpSpPr>
        <p:sp>
          <p:nvSpPr>
            <p:cNvPr id="17" name="Suorakulmio 16"/>
            <p:cNvSpPr/>
            <p:nvPr/>
          </p:nvSpPr>
          <p:spPr>
            <a:xfrm>
              <a:off x="1265040" y="439199"/>
              <a:ext cx="1791653" cy="10749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1"/>
            <a:lstStyle/>
            <a:p>
              <a:pPr rtl="1"/>
              <a:endParaRPr lang="fi-FI"/>
            </a:p>
          </p:txBody>
        </p:sp>
        <p:sp>
          <p:nvSpPr>
            <p:cNvPr id="18" name="Tekstiruutu 17"/>
            <p:cNvSpPr txBox="1"/>
            <p:nvPr/>
          </p:nvSpPr>
          <p:spPr>
            <a:xfrm>
              <a:off x="1265040" y="439199"/>
              <a:ext cx="1791653" cy="1074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1" anchor="ctr" anchorCtr="0">
              <a:noAutofit/>
            </a:bodyPr>
            <a:lstStyle/>
            <a:p>
              <a:pPr lvl="0" algn="ctr" defTabSz="711200" rtl="1">
                <a:lnSpc>
                  <a:spcPct val="90000"/>
                </a:lnSpc>
                <a:spcBef>
                  <a:spcPct val="0"/>
                </a:spcBef>
                <a:spcAft>
                  <a:spcPct val="35000"/>
                </a:spcAft>
              </a:pPr>
              <a:r>
                <a:rPr lang="fa" sz="1600" kern="1200">
                  <a:solidFill>
                    <a:schemeClr val="tx1"/>
                  </a:solidFill>
                </a:rPr>
                <a:t>دانشگاه‌ها</a:t>
              </a:r>
            </a:p>
            <a:p>
              <a:pPr lvl="0" algn="ctr" defTabSz="711200" rtl="1">
                <a:lnSpc>
                  <a:spcPct val="90000"/>
                </a:lnSpc>
                <a:spcBef>
                  <a:spcPct val="0"/>
                </a:spcBef>
                <a:spcAft>
                  <a:spcPct val="35000"/>
                </a:spcAft>
              </a:pPr>
              <a:r>
                <a:rPr lang="fa" sz="1600" kern="1200">
                  <a:solidFill>
                    <a:schemeClr val="tx1"/>
                  </a:solidFill>
                </a:rPr>
                <a:t>4 تا 7 سال</a:t>
              </a:r>
            </a:p>
          </p:txBody>
        </p:sp>
      </p:grpSp>
      <p:cxnSp>
        <p:nvCxnSpPr>
          <p:cNvPr id="41" name="Kulmayhdysviiva 40"/>
          <p:cNvCxnSpPr>
            <a:cxnSpLocks/>
            <a:stCxn id="6" idx="3"/>
          </p:cNvCxnSpPr>
          <p:nvPr/>
        </p:nvCxnSpPr>
        <p:spPr>
          <a:xfrm flipH="1" flipV="1">
            <a:off x="9426335" y="2823580"/>
            <a:ext cx="1273518" cy="2500286"/>
          </a:xfrm>
          <a:prstGeom prst="bentConnector4">
            <a:avLst>
              <a:gd name="adj1" fmla="val -44598"/>
              <a:gd name="adj2" fmla="val 99287"/>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7" name="Kulmayhdysviiva 56"/>
          <p:cNvCxnSpPr>
            <a:stCxn id="6" idx="1"/>
            <a:endCxn id="12" idx="1"/>
          </p:cNvCxnSpPr>
          <p:nvPr/>
        </p:nvCxnSpPr>
        <p:spPr>
          <a:xfrm rot="10800000" flipH="1">
            <a:off x="1500433" y="3055932"/>
            <a:ext cx="566753" cy="2267935"/>
          </a:xfrm>
          <a:prstGeom prst="bentConnector3">
            <a:avLst>
              <a:gd name="adj1" fmla="val -40335"/>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4" name="Suora nuoliyhdysviiva 63"/>
          <p:cNvCxnSpPr>
            <a:cxnSpLocks/>
          </p:cNvCxnSpPr>
          <p:nvPr/>
        </p:nvCxnSpPr>
        <p:spPr>
          <a:xfrm flipV="1">
            <a:off x="2988419" y="3554088"/>
            <a:ext cx="0" cy="2992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9" name="Suora nuoliyhdysviiva 68"/>
          <p:cNvCxnSpPr/>
          <p:nvPr/>
        </p:nvCxnSpPr>
        <p:spPr>
          <a:xfrm>
            <a:off x="4709740" y="3204244"/>
            <a:ext cx="179898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uora nuoliyhdysviiva 69"/>
          <p:cNvCxnSpPr>
            <a:stCxn id="12" idx="0"/>
          </p:cNvCxnSpPr>
          <p:nvPr/>
        </p:nvCxnSpPr>
        <p:spPr>
          <a:xfrm flipV="1">
            <a:off x="2988419" y="2294664"/>
            <a:ext cx="3112" cy="2304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Suora nuoliyhdysviiva 70"/>
          <p:cNvCxnSpPr>
            <a:stCxn id="14" idx="0"/>
            <a:endCxn id="35" idx="2"/>
          </p:cNvCxnSpPr>
          <p:nvPr/>
        </p:nvCxnSpPr>
        <p:spPr>
          <a:xfrm flipV="1">
            <a:off x="8347487" y="2218299"/>
            <a:ext cx="0" cy="2800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2" name="Suora nuoliyhdysviiva 71"/>
          <p:cNvCxnSpPr>
            <a:stCxn id="12" idx="3"/>
            <a:endCxn id="35" idx="1"/>
          </p:cNvCxnSpPr>
          <p:nvPr/>
        </p:nvCxnSpPr>
        <p:spPr>
          <a:xfrm flipV="1">
            <a:off x="3909651" y="1683582"/>
            <a:ext cx="3363132" cy="13723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5" name="Suora nuoliyhdysviiva 74"/>
          <p:cNvCxnSpPr>
            <a:stCxn id="15" idx="1"/>
            <a:endCxn id="17" idx="3"/>
          </p:cNvCxnSpPr>
          <p:nvPr/>
        </p:nvCxnSpPr>
        <p:spPr>
          <a:xfrm flipH="1" flipV="1">
            <a:off x="3844515" y="1746764"/>
            <a:ext cx="3428268" cy="13165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Suora nuoliyhdysviiva 82"/>
          <p:cNvCxnSpPr/>
          <p:nvPr/>
        </p:nvCxnSpPr>
        <p:spPr>
          <a:xfrm>
            <a:off x="4709740" y="1895297"/>
            <a:ext cx="179898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Suora nuoliyhdysviiva 89"/>
          <p:cNvCxnSpPr>
            <a:cxnSpLocks/>
          </p:cNvCxnSpPr>
          <p:nvPr/>
        </p:nvCxnSpPr>
        <p:spPr>
          <a:xfrm flipV="1">
            <a:off x="8347487" y="3509898"/>
            <a:ext cx="0" cy="3244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2" name="Ellipsi 91"/>
          <p:cNvSpPr/>
          <p:nvPr/>
        </p:nvSpPr>
        <p:spPr>
          <a:xfrm>
            <a:off x="934" y="1390643"/>
            <a:ext cx="1491215" cy="85871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
                <a:solidFill>
                  <a:schemeClr val="tx1"/>
                </a:solidFill>
              </a:rPr>
              <a:t>تحصیلات عالیه</a:t>
            </a:r>
          </a:p>
        </p:txBody>
      </p:sp>
      <p:sp>
        <p:nvSpPr>
          <p:cNvPr id="93" name="Ellipsi 92"/>
          <p:cNvSpPr/>
          <p:nvPr/>
        </p:nvSpPr>
        <p:spPr>
          <a:xfrm>
            <a:off x="68798" y="2583951"/>
            <a:ext cx="1198300" cy="81895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
                <a:solidFill>
                  <a:schemeClr val="tx1"/>
                </a:solidFill>
              </a:rPr>
              <a:t>تحصیلات متوسطه</a:t>
            </a:r>
          </a:p>
        </p:txBody>
      </p:sp>
      <p:sp>
        <p:nvSpPr>
          <p:cNvPr id="94" name="Ellipsi 93"/>
          <p:cNvSpPr/>
          <p:nvPr/>
        </p:nvSpPr>
        <p:spPr>
          <a:xfrm>
            <a:off x="-33967" y="5213549"/>
            <a:ext cx="1387511" cy="8189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
                <a:solidFill>
                  <a:schemeClr val="tx1"/>
                </a:solidFill>
              </a:rPr>
              <a:t>مقطع ابتدایی</a:t>
            </a:r>
          </a:p>
        </p:txBody>
      </p:sp>
      <p:sp>
        <p:nvSpPr>
          <p:cNvPr id="35" name="Tekstiruutu 34"/>
          <p:cNvSpPr txBox="1"/>
          <p:nvPr/>
        </p:nvSpPr>
        <p:spPr>
          <a:xfrm>
            <a:off x="7272783" y="1148864"/>
            <a:ext cx="2149408" cy="1069435"/>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1" anchor="ctr" anchorCtr="0">
            <a:noAutofit/>
          </a:bodyPr>
          <a:lstStyle/>
          <a:p>
            <a:pPr lvl="0" algn="ctr" defTabSz="711200" rtl="1">
              <a:lnSpc>
                <a:spcPct val="90000"/>
              </a:lnSpc>
              <a:spcBef>
                <a:spcPct val="0"/>
              </a:spcBef>
              <a:spcAft>
                <a:spcPct val="35000"/>
              </a:spcAft>
            </a:pPr>
            <a:r>
              <a:rPr lang="fa" sz="1600" kern="1200">
                <a:solidFill>
                  <a:schemeClr val="tx1"/>
                </a:solidFill>
              </a:rPr>
              <a:t>دانشکده‌های علمی کاربردی</a:t>
            </a:r>
          </a:p>
          <a:p>
            <a:pPr lvl="0" algn="ctr" defTabSz="711200" rtl="1">
              <a:lnSpc>
                <a:spcPct val="90000"/>
              </a:lnSpc>
              <a:spcBef>
                <a:spcPct val="0"/>
              </a:spcBef>
              <a:spcAft>
                <a:spcPct val="35000"/>
              </a:spcAft>
            </a:pPr>
            <a:r>
              <a:rPr lang="fa" sz="1600">
                <a:solidFill>
                  <a:schemeClr val="tx1"/>
                </a:solidFill>
              </a:rPr>
              <a:t>3,5 تا 4 سال</a:t>
            </a:r>
            <a:endParaRPr lang="fi-FI" sz="1600" kern="1200">
              <a:solidFill>
                <a:schemeClr val="tx1"/>
              </a:solidFill>
            </a:endParaRPr>
          </a:p>
        </p:txBody>
      </p:sp>
      <p:sp>
        <p:nvSpPr>
          <p:cNvPr id="19" name="Suorakulmio 18">
            <a:extLst>
              <a:ext uri="{FF2B5EF4-FFF2-40B4-BE49-F238E27FC236}">
                <a16:creationId xmlns:a16="http://schemas.microsoft.com/office/drawing/2014/main" id="{07A06365-2FEF-40CC-A82F-0B61DB9F6229}"/>
              </a:ext>
            </a:extLst>
          </p:cNvPr>
          <p:cNvSpPr/>
          <p:nvPr/>
        </p:nvSpPr>
        <p:spPr>
          <a:xfrm>
            <a:off x="8684404" y="3806243"/>
            <a:ext cx="2422689" cy="9286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ctr"/>
          <a:lstStyle/>
          <a:p>
            <a:pPr algn="ctr" rtl="1"/>
            <a:r>
              <a:rPr lang="fa">
                <a:solidFill>
                  <a:schemeClr val="tx1"/>
                </a:solidFill>
                <a:cs typeface="Calibri"/>
              </a:rPr>
              <a:t>آموزش مقطع ابتدایی بزرگسالان</a:t>
            </a:r>
          </a:p>
          <a:p>
            <a:pPr marL="285750" indent="-285750" rtl="1">
              <a:buFont typeface="Arial" panose="020B0604020202020204" pitchFamily="34" charset="0"/>
              <a:buChar char="•"/>
            </a:pPr>
            <a:r>
              <a:rPr lang="fa" sz="1400">
                <a:solidFill>
                  <a:schemeClr val="tx1"/>
                </a:solidFill>
                <a:cs typeface="Calibri"/>
              </a:rPr>
              <a:t>مراحل شروع و پایانی تحصیلات مقطع ابتدایی </a:t>
            </a:r>
          </a:p>
        </p:txBody>
      </p:sp>
      <p:cxnSp>
        <p:nvCxnSpPr>
          <p:cNvPr id="43" name="Suora nuoliyhdysviiva 42">
            <a:extLst>
              <a:ext uri="{FF2B5EF4-FFF2-40B4-BE49-F238E27FC236}">
                <a16:creationId xmlns:a16="http://schemas.microsoft.com/office/drawing/2014/main" id="{2A561E6A-CE11-4A57-A918-4E84E343F876}"/>
              </a:ext>
            </a:extLst>
          </p:cNvPr>
          <p:cNvCxnSpPr>
            <a:cxnSpLocks/>
          </p:cNvCxnSpPr>
          <p:nvPr/>
        </p:nvCxnSpPr>
        <p:spPr>
          <a:xfrm flipV="1">
            <a:off x="9812307" y="4762965"/>
            <a:ext cx="0" cy="4738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Suora nuoliyhdysviiva 45">
            <a:extLst>
              <a:ext uri="{FF2B5EF4-FFF2-40B4-BE49-F238E27FC236}">
                <a16:creationId xmlns:a16="http://schemas.microsoft.com/office/drawing/2014/main" id="{C56FBDE4-C5ED-4014-B8A9-0B7372BE5A22}"/>
              </a:ext>
            </a:extLst>
          </p:cNvPr>
          <p:cNvCxnSpPr>
            <a:cxnSpLocks/>
          </p:cNvCxnSpPr>
          <p:nvPr/>
        </p:nvCxnSpPr>
        <p:spPr>
          <a:xfrm flipV="1">
            <a:off x="5537229" y="4802178"/>
            <a:ext cx="0" cy="37215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7" name="Suora nuoliyhdysviiva 46">
            <a:extLst>
              <a:ext uri="{FF2B5EF4-FFF2-40B4-BE49-F238E27FC236}">
                <a16:creationId xmlns:a16="http://schemas.microsoft.com/office/drawing/2014/main" id="{F3312477-662D-4956-B365-ED9BDA8F6D97}"/>
              </a:ext>
            </a:extLst>
          </p:cNvPr>
          <p:cNvCxnSpPr>
            <a:cxnSpLocks/>
          </p:cNvCxnSpPr>
          <p:nvPr/>
        </p:nvCxnSpPr>
        <p:spPr>
          <a:xfrm flipH="1" flipV="1">
            <a:off x="8302670" y="4281093"/>
            <a:ext cx="434672" cy="79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9" name="Suora nuoliyhdysviiva 48">
            <a:extLst>
              <a:ext uri="{FF2B5EF4-FFF2-40B4-BE49-F238E27FC236}">
                <a16:creationId xmlns:a16="http://schemas.microsoft.com/office/drawing/2014/main" id="{12C675FA-80A7-46A2-A1E4-2DC7622AB6AC}"/>
              </a:ext>
            </a:extLst>
          </p:cNvPr>
          <p:cNvCxnSpPr>
            <a:cxnSpLocks/>
            <a:stCxn id="19" idx="0"/>
          </p:cNvCxnSpPr>
          <p:nvPr/>
        </p:nvCxnSpPr>
        <p:spPr>
          <a:xfrm flipH="1" flipV="1">
            <a:off x="9422191" y="3559970"/>
            <a:ext cx="473558" cy="2462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2" name="Suora nuoliyhdysviiva 51">
            <a:extLst>
              <a:ext uri="{FF2B5EF4-FFF2-40B4-BE49-F238E27FC236}">
                <a16:creationId xmlns:a16="http://schemas.microsoft.com/office/drawing/2014/main" id="{53068798-A474-4384-9FEF-8BD4E2136D77}"/>
              </a:ext>
            </a:extLst>
          </p:cNvPr>
          <p:cNvCxnSpPr>
            <a:cxnSpLocks/>
          </p:cNvCxnSpPr>
          <p:nvPr/>
        </p:nvCxnSpPr>
        <p:spPr>
          <a:xfrm flipH="1" flipV="1">
            <a:off x="3983051" y="3491621"/>
            <a:ext cx="4701353" cy="3426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Dian numeron paikkamerkki 6">
            <a:extLst>
              <a:ext uri="{FF2B5EF4-FFF2-40B4-BE49-F238E27FC236}">
                <a16:creationId xmlns:a16="http://schemas.microsoft.com/office/drawing/2014/main" id="{0AB5578B-2159-479F-ABBB-667243456AB5}"/>
              </a:ext>
            </a:extLst>
          </p:cNvPr>
          <p:cNvSpPr>
            <a:spLocks noGrp="1"/>
          </p:cNvSpPr>
          <p:nvPr>
            <p:ph type="sldNum" sz="quarter" idx="12"/>
          </p:nvPr>
        </p:nvSpPr>
        <p:spPr/>
        <p:txBody>
          <a:bodyPr rtlCol="1"/>
          <a:lstStyle/>
          <a:p>
            <a:pPr rtl="1">
              <a:defRPr/>
            </a:pPr>
            <a:fld id="{63C8498D-327E-4A64-B8CF-0696FADE2893}" type="slidenum">
              <a:rPr lang="fi-FI" altLang="en-US" smtClean="0"/>
              <a:pPr>
                <a:defRPr/>
              </a:pPr>
              <a:t>2</a:t>
            </a:fld>
            <a:endParaRPr lang="fi-FI" altLang="en-US"/>
          </a:p>
        </p:txBody>
      </p:sp>
      <p:sp>
        <p:nvSpPr>
          <p:cNvPr id="8" name="Päivämäärän paikkamerkki 7">
            <a:extLst>
              <a:ext uri="{FF2B5EF4-FFF2-40B4-BE49-F238E27FC236}">
                <a16:creationId xmlns:a16="http://schemas.microsoft.com/office/drawing/2014/main" id="{EE0DCF60-F512-4F80-BE5E-052C89A64AB6}"/>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53984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1"/>
          <a:lstStyle/>
          <a:p>
            <a:pPr rtl="1"/>
            <a:r>
              <a:rPr lang="fa" dirty="0">
                <a:solidFill>
                  <a:schemeClr val="tx1"/>
                </a:solidFill>
              </a:rPr>
              <a:t>تحصیلات دوره متوسطه: </a:t>
            </a:r>
            <a:br>
              <a:rPr lang="fi-FI" dirty="0">
                <a:solidFill>
                  <a:schemeClr val="tx1"/>
                </a:solidFill>
              </a:rPr>
            </a:br>
            <a:r>
              <a:rPr lang="fa" dirty="0">
                <a:solidFill>
                  <a:schemeClr val="tx1"/>
                </a:solidFill>
              </a:rPr>
              <a:t>تحصیلات </a:t>
            </a:r>
            <a:r>
              <a:rPr lang="fa" sz="4400" dirty="0">
                <a:solidFill>
                  <a:schemeClr val="tx1"/>
                </a:solidFill>
              </a:rPr>
              <a:t>فنی وحرفه‌ای</a:t>
            </a:r>
            <a:r>
              <a:rPr lang="fi-FI" dirty="0">
                <a:solidFill>
                  <a:schemeClr val="tx1"/>
                </a:solidFill>
              </a:rPr>
              <a:t> </a:t>
            </a:r>
            <a:r>
              <a:rPr lang="fa-IR" dirty="0">
                <a:solidFill>
                  <a:schemeClr val="tx1"/>
                </a:solidFill>
              </a:rPr>
              <a:t>و دبیرستان</a:t>
            </a:r>
            <a:endParaRPr lang="fa" dirty="0">
              <a:solidFill>
                <a:schemeClr val="tx1"/>
              </a:solidFill>
            </a:endParaRPr>
          </a:p>
        </p:txBody>
      </p:sp>
      <p:sp>
        <p:nvSpPr>
          <p:cNvPr id="3" name="Sisällön paikkamerkki 2"/>
          <p:cNvSpPr>
            <a:spLocks noGrp="1"/>
          </p:cNvSpPr>
          <p:nvPr>
            <p:ph idx="1"/>
          </p:nvPr>
        </p:nvSpPr>
        <p:spPr>
          <a:xfrm>
            <a:off x="609600" y="1923572"/>
            <a:ext cx="10972800" cy="4174958"/>
          </a:xfrm>
        </p:spPr>
        <p:txBody>
          <a:bodyPr rtlCol="1"/>
          <a:lstStyle/>
          <a:p>
            <a:r>
              <a:rPr lang="fa" dirty="0">
                <a:solidFill>
                  <a:schemeClr val="tx1"/>
                </a:solidFill>
              </a:rPr>
              <a:t>همه گزینه‌های مربوط به دوره متوسطه خوب هستند. دانش‌آموز بایستی گزینه‌ای که باعث حمایت از نقاط قوت او شده و مناسب با شرایط زندگی وی می‌باشد را بیابد.</a:t>
            </a:r>
          </a:p>
          <a:p>
            <a:r>
              <a:rPr lang="fa" dirty="0">
                <a:solidFill>
                  <a:schemeClr val="tx1"/>
                </a:solidFill>
              </a:rPr>
              <a:t>هر دو، امکان ادامه تحصیل در مقطع عالیه را می‌دهند</a:t>
            </a:r>
          </a:p>
          <a:p>
            <a:r>
              <a:rPr lang="fa" dirty="0">
                <a:solidFill>
                  <a:schemeClr val="tx1"/>
                </a:solidFill>
              </a:rPr>
              <a:t>زندگی برای آموختن است. کل زندگی زمان آموختن و تحصیل کردن است.</a:t>
            </a:r>
          </a:p>
          <a:p>
            <a:pPr marL="0" indent="0" rtl="1">
              <a:buNone/>
            </a:pPr>
            <a:endParaRPr lang="fi-FI" dirty="0"/>
          </a:p>
          <a:p>
            <a:pPr marL="0" indent="0" rtl="1">
              <a:buNone/>
            </a:pPr>
            <a:endParaRPr lang="fi-FI" dirty="0"/>
          </a:p>
        </p:txBody>
      </p:sp>
      <p:sp>
        <p:nvSpPr>
          <p:cNvPr id="6" name="Dian numeron paikkamerkki 5"/>
          <p:cNvSpPr>
            <a:spLocks noGrp="1"/>
          </p:cNvSpPr>
          <p:nvPr>
            <p:ph type="sldNum" sz="quarter" idx="12"/>
          </p:nvPr>
        </p:nvSpPr>
        <p:spPr/>
        <p:txBody>
          <a:bodyPr rtlCol="1"/>
          <a:lstStyle/>
          <a:p>
            <a:pPr rtl="1">
              <a:defRPr/>
            </a:pPr>
            <a:fld id="{C58516A4-B3D5-46CE-B9DB-4ADC2840B5F4}" type="slidenum">
              <a:rPr lang="fi-FI" altLang="en-US" smtClean="0"/>
              <a:pPr>
                <a:defRPr/>
              </a:pPr>
              <a:t>3</a:t>
            </a:fld>
            <a:endParaRPr lang="fi-FI" altLang="en-US"/>
          </a:p>
        </p:txBody>
      </p:sp>
      <p:sp>
        <p:nvSpPr>
          <p:cNvPr id="5" name="Päivämäärän paikkamerkki 4">
            <a:extLst>
              <a:ext uri="{FF2B5EF4-FFF2-40B4-BE49-F238E27FC236}">
                <a16:creationId xmlns:a16="http://schemas.microsoft.com/office/drawing/2014/main" id="{04DA1BFD-1D2E-4AE7-9837-BBA5B0EA998C}"/>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91450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8116BD-974C-403A-ADDC-253803E64BE4}"/>
              </a:ext>
            </a:extLst>
          </p:cNvPr>
          <p:cNvSpPr>
            <a:spLocks noGrp="1"/>
          </p:cNvSpPr>
          <p:nvPr>
            <p:ph type="title"/>
          </p:nvPr>
        </p:nvSpPr>
        <p:spPr>
          <a:xfrm>
            <a:off x="848497" y="138584"/>
            <a:ext cx="10515600" cy="1099022"/>
          </a:xfrm>
        </p:spPr>
        <p:txBody>
          <a:bodyPr rtlCol="1">
            <a:normAutofit/>
          </a:bodyPr>
          <a:lstStyle/>
          <a:p>
            <a:pPr rtl="1"/>
            <a:r>
              <a:rPr lang="fa">
                <a:solidFill>
                  <a:schemeClr val="tx1"/>
                </a:solidFill>
              </a:rPr>
              <a:t>آموزش اجباری</a:t>
            </a:r>
          </a:p>
        </p:txBody>
      </p:sp>
      <p:sp>
        <p:nvSpPr>
          <p:cNvPr id="3" name="Sisällön paikkamerkki 2">
            <a:extLst>
              <a:ext uri="{FF2B5EF4-FFF2-40B4-BE49-F238E27FC236}">
                <a16:creationId xmlns:a16="http://schemas.microsoft.com/office/drawing/2014/main" id="{6B88F37E-F7FC-4DBD-9F91-3840B6743270}"/>
              </a:ext>
            </a:extLst>
          </p:cNvPr>
          <p:cNvSpPr>
            <a:spLocks noGrp="1"/>
          </p:cNvSpPr>
          <p:nvPr>
            <p:ph idx="1"/>
          </p:nvPr>
        </p:nvSpPr>
        <p:spPr>
          <a:xfrm>
            <a:off x="609600" y="1235587"/>
            <a:ext cx="11013988" cy="5298476"/>
          </a:xfrm>
        </p:spPr>
        <p:txBody>
          <a:bodyPr vert="horz" lIns="91440" tIns="45720" rIns="91440" bIns="45720" rtlCol="1" anchor="t">
            <a:normAutofit fontScale="92500"/>
          </a:bodyPr>
          <a:lstStyle/>
          <a:p>
            <a:pPr algn="r"/>
            <a:r>
              <a:rPr lang="fa" dirty="0">
                <a:solidFill>
                  <a:schemeClr val="tx1"/>
                </a:solidFill>
              </a:rPr>
              <a:t>آموزش اجباری تا زمانی ادامه می‌یابد که فرد جوان به سن 18 سالگی برسد و یا قبل از آن مقطع تحصیلی متوسطه را به پایان رسانده باشد (دارا بودن مدرک فارغ ‌التحصیلی از دبیرستان یا از تحصیلات فنی و حرفه‌ای)</a:t>
            </a:r>
            <a:endParaRPr lang="fi-FI" dirty="0">
              <a:solidFill>
                <a:schemeClr val="tx1"/>
              </a:solidFill>
              <a:cs typeface="Calibri"/>
            </a:endParaRPr>
          </a:p>
          <a:p>
            <a:pPr algn="r"/>
            <a:r>
              <a:rPr lang="fa" dirty="0">
                <a:solidFill>
                  <a:schemeClr val="tx1"/>
                </a:solidFill>
                <a:sym typeface="Wingdings" panose="05000000000000000000" pitchFamily="2" charset="2"/>
              </a:rPr>
              <a:t>آموزش اجباری شامل حال تمامی نوجوانانی که مقطع تحصیلی ابتدایی را به پایان می‌رسانند، می‌شود ← اجباری بودن ادامه تحصیل بر اساس قانون</a:t>
            </a:r>
            <a:endParaRPr lang="fi-FI" dirty="0">
              <a:solidFill>
                <a:schemeClr val="tx1"/>
              </a:solidFill>
            </a:endParaRPr>
          </a:p>
          <a:p>
            <a:pPr algn="r"/>
            <a:r>
              <a:rPr lang="fa" dirty="0">
                <a:solidFill>
                  <a:schemeClr val="tx1"/>
                </a:solidFill>
              </a:rPr>
              <a:t>فرد جوان نهایتا در آن سالی که به سن 17 سالگی می‌رسد، از مقطع تحصیلی ابتدایی برای ادامه تحصیل درخواست می‌دهد</a:t>
            </a:r>
            <a:endParaRPr lang="fi-FI" dirty="0">
              <a:solidFill>
                <a:schemeClr val="tx1"/>
              </a:solidFill>
              <a:cs typeface="Calibri"/>
            </a:endParaRPr>
          </a:p>
          <a:p>
            <a:pPr lvl="1" algn="r"/>
            <a:r>
              <a:rPr lang="fa" dirty="0">
                <a:solidFill>
                  <a:schemeClr val="tx1"/>
                </a:solidFill>
              </a:rPr>
              <a:t>همه در بهار درخواست می‌دهند ← تحصیلات آنها در ماه آگوست در مدرسه جدید آغاز می‌شود</a:t>
            </a:r>
            <a:endParaRPr lang="fi-FI" dirty="0">
              <a:solidFill>
                <a:schemeClr val="tx1"/>
              </a:solidFill>
              <a:cs typeface="Calibri"/>
            </a:endParaRPr>
          </a:p>
          <a:p>
            <a:pPr lvl="1" algn="r"/>
            <a:r>
              <a:rPr lang="fa" dirty="0">
                <a:solidFill>
                  <a:schemeClr val="tx1"/>
                </a:solidFill>
              </a:rPr>
              <a:t>اگر تحصیلات مقطع ابتدایی ناتمام بماند، تحصیلات را </a:t>
            </a:r>
            <a:r>
              <a:rPr lang="fa" b="1" dirty="0">
                <a:solidFill>
                  <a:schemeClr val="tx1"/>
                </a:solidFill>
              </a:rPr>
              <a:t>می‌توان در آموزش مقطع ابتدایی بزرگسالان </a:t>
            </a:r>
            <a:r>
              <a:rPr lang="fa" dirty="0">
                <a:solidFill>
                  <a:schemeClr val="tx1"/>
                </a:solidFill>
              </a:rPr>
              <a:t>ادامه داد</a:t>
            </a:r>
            <a:endParaRPr lang="fi-FI" b="1" dirty="0">
              <a:solidFill>
                <a:schemeClr val="tx1"/>
              </a:solidFill>
              <a:cs typeface="Calibri"/>
            </a:endParaRPr>
          </a:p>
          <a:p>
            <a:pPr algn="r"/>
            <a:r>
              <a:rPr lang="fa" dirty="0">
                <a:solidFill>
                  <a:schemeClr val="tx1"/>
                </a:solidFill>
              </a:rPr>
              <a:t>بخش اعظم افراد، پس از اتمام مقطع تحصیلی ابتدایی، آموزش اجباری خود را در رشته‌های فنی و حرفه‌ای، در دبیرستان، در دوره آموزشی TUVA و یا در مقطع ابتدایی بزرگسالان، ادامه می‌دهند.</a:t>
            </a:r>
            <a:endParaRPr lang="fi-FI" dirty="0">
              <a:solidFill>
                <a:schemeClr val="tx1"/>
              </a:solidFill>
              <a:cs typeface="Calibri"/>
            </a:endParaRPr>
          </a:p>
        </p:txBody>
      </p:sp>
      <p:sp>
        <p:nvSpPr>
          <p:cNvPr id="6" name="Dian numeron paikkamerkki 5">
            <a:extLst>
              <a:ext uri="{FF2B5EF4-FFF2-40B4-BE49-F238E27FC236}">
                <a16:creationId xmlns:a16="http://schemas.microsoft.com/office/drawing/2014/main" id="{F1DC55DD-DBE8-4AEC-92B3-9FB5C5DEFB5C}"/>
              </a:ext>
            </a:extLst>
          </p:cNvPr>
          <p:cNvSpPr>
            <a:spLocks noGrp="1"/>
          </p:cNvSpPr>
          <p:nvPr>
            <p:ph type="sldNum" sz="quarter" idx="12"/>
          </p:nvPr>
        </p:nvSpPr>
        <p:spPr/>
        <p:txBody>
          <a:bodyPr rtlCol="1"/>
          <a:lstStyle/>
          <a:p>
            <a:pPr rtl="1">
              <a:defRPr/>
            </a:pPr>
            <a:fld id="{C58516A4-B3D5-46CE-B9DB-4ADC2840B5F4}" type="slidenum">
              <a:rPr lang="fi-FI" altLang="en-US" smtClean="0"/>
              <a:pPr>
                <a:defRPr/>
              </a:pPr>
              <a:t>4</a:t>
            </a:fld>
            <a:endParaRPr lang="fi-FI" altLang="en-US"/>
          </a:p>
        </p:txBody>
      </p:sp>
      <p:sp>
        <p:nvSpPr>
          <p:cNvPr id="5" name="Päivämäärän paikkamerkki 4">
            <a:extLst>
              <a:ext uri="{FF2B5EF4-FFF2-40B4-BE49-F238E27FC236}">
                <a16:creationId xmlns:a16="http://schemas.microsoft.com/office/drawing/2014/main" id="{8FF940E7-5ECC-4996-BB49-BA13B99BF0F6}"/>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69532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8116BD-974C-403A-ADDC-253803E64BE4}"/>
              </a:ext>
            </a:extLst>
          </p:cNvPr>
          <p:cNvSpPr>
            <a:spLocks noGrp="1"/>
          </p:cNvSpPr>
          <p:nvPr>
            <p:ph type="title"/>
          </p:nvPr>
        </p:nvSpPr>
        <p:spPr/>
        <p:txBody>
          <a:bodyPr rtlCol="1"/>
          <a:lstStyle/>
          <a:p>
            <a:pPr rtl="1"/>
            <a:r>
              <a:rPr lang="fa">
                <a:solidFill>
                  <a:schemeClr val="tx1"/>
                </a:solidFill>
              </a:rPr>
              <a:t>آموزش اجباری</a:t>
            </a:r>
          </a:p>
        </p:txBody>
      </p:sp>
      <p:sp>
        <p:nvSpPr>
          <p:cNvPr id="3" name="Sisällön paikkamerkki 2">
            <a:extLst>
              <a:ext uri="{FF2B5EF4-FFF2-40B4-BE49-F238E27FC236}">
                <a16:creationId xmlns:a16="http://schemas.microsoft.com/office/drawing/2014/main" id="{6B88F37E-F7FC-4DBD-9F91-3840B6743270}"/>
              </a:ext>
            </a:extLst>
          </p:cNvPr>
          <p:cNvSpPr>
            <a:spLocks noGrp="1"/>
          </p:cNvSpPr>
          <p:nvPr>
            <p:ph idx="1"/>
          </p:nvPr>
        </p:nvSpPr>
        <p:spPr>
          <a:xfrm>
            <a:off x="609600" y="1431235"/>
            <a:ext cx="10972800" cy="5061640"/>
          </a:xfrm>
        </p:spPr>
        <p:txBody>
          <a:bodyPr rtlCol="1">
            <a:normAutofit/>
          </a:bodyPr>
          <a:lstStyle/>
          <a:p>
            <a:pPr algn="r" rtl="1"/>
            <a:r>
              <a:rPr lang="fa" dirty="0">
                <a:solidFill>
                  <a:schemeClr val="tx1"/>
                </a:solidFill>
              </a:rPr>
              <a:t>موارد زیر برای دانش‌آموزانی که ملزم به شرکت در آموزش اجباری هستند، رایگان می‌باشند:</a:t>
            </a:r>
          </a:p>
          <a:p>
            <a:pPr lvl="1" algn="r" rtl="1"/>
            <a:r>
              <a:rPr lang="fa" dirty="0">
                <a:solidFill>
                  <a:schemeClr val="tx1"/>
                </a:solidFill>
              </a:rPr>
              <a:t>آموزش </a:t>
            </a:r>
          </a:p>
          <a:p>
            <a:pPr lvl="1" algn="r" rtl="1"/>
            <a:r>
              <a:rPr lang="fa" dirty="0">
                <a:solidFill>
                  <a:schemeClr val="tx1"/>
                </a:solidFill>
              </a:rPr>
              <a:t>تغذیه روزمره </a:t>
            </a:r>
          </a:p>
          <a:p>
            <a:pPr lvl="1" algn="r" rtl="1"/>
            <a:r>
              <a:rPr lang="fa" dirty="0">
                <a:solidFill>
                  <a:schemeClr val="tx1"/>
                </a:solidFill>
              </a:rPr>
              <a:t>کتاب‌های درسی و وسایل آموزشی دیگر (از قبیل کامپیوتر جهت استفاده)</a:t>
            </a:r>
          </a:p>
          <a:p>
            <a:pPr lvl="1" algn="r" rtl="1"/>
            <a:r>
              <a:rPr lang="fa" dirty="0">
                <a:solidFill>
                  <a:schemeClr val="tx1"/>
                </a:solidFill>
              </a:rPr>
              <a:t>ابزارهای کاری، لباس‌ها و مواد مورد نیاز جهت تحصیل</a:t>
            </a:r>
          </a:p>
          <a:p>
            <a:pPr lvl="1" algn="r" rtl="1"/>
            <a:r>
              <a:rPr lang="fa" dirty="0">
                <a:solidFill>
                  <a:schemeClr val="tx1"/>
                </a:solidFill>
              </a:rPr>
              <a:t>شرکت در 5 آزمونی که پس از اتمام دروس دبیرستان برای اخذ مدرک فارغ التحصیلی از دبیرستان بایستی در آنها شرکت نمود و همچنین شرکت مجدد در این آزمون ها درصورت مردود شدن از آنها</a:t>
            </a:r>
          </a:p>
          <a:p>
            <a:pPr lvl="1" algn="r" rtl="1"/>
            <a:r>
              <a:rPr lang="fa" dirty="0">
                <a:solidFill>
                  <a:schemeClr val="tx1"/>
                </a:solidFill>
              </a:rPr>
              <a:t>راه مدرسه طولانی تر از هفت کیلومتر</a:t>
            </a:r>
          </a:p>
          <a:p>
            <a:pPr algn="r" rtl="1"/>
            <a:r>
              <a:rPr lang="fa" dirty="0">
                <a:solidFill>
                  <a:schemeClr val="tx1"/>
                </a:solidFill>
              </a:rPr>
              <a:t>حق تحصیلات رایگان در مقطع تحصیلی متوسطه تا آخر سالی ادامه می‌یابد که دانش‌آموز در آن سال به سن 20 سالگی می‌رسد.</a:t>
            </a:r>
          </a:p>
        </p:txBody>
      </p:sp>
      <p:sp>
        <p:nvSpPr>
          <p:cNvPr id="6" name="Dian numeron paikkamerkki 5">
            <a:extLst>
              <a:ext uri="{FF2B5EF4-FFF2-40B4-BE49-F238E27FC236}">
                <a16:creationId xmlns:a16="http://schemas.microsoft.com/office/drawing/2014/main" id="{F1DC55DD-DBE8-4AEC-92B3-9FB5C5DEFB5C}"/>
              </a:ext>
            </a:extLst>
          </p:cNvPr>
          <p:cNvSpPr>
            <a:spLocks noGrp="1"/>
          </p:cNvSpPr>
          <p:nvPr>
            <p:ph type="sldNum" sz="quarter" idx="12"/>
          </p:nvPr>
        </p:nvSpPr>
        <p:spPr/>
        <p:txBody>
          <a:bodyPr rtlCol="1"/>
          <a:lstStyle/>
          <a:p>
            <a:pPr rtl="1">
              <a:defRPr/>
            </a:pPr>
            <a:fld id="{C58516A4-B3D5-46CE-B9DB-4ADC2840B5F4}" type="slidenum">
              <a:rPr lang="fi-FI" altLang="en-US" smtClean="0"/>
              <a:pPr>
                <a:defRPr/>
              </a:pPr>
              <a:t>5</a:t>
            </a:fld>
            <a:endParaRPr lang="fi-FI" altLang="en-US"/>
          </a:p>
        </p:txBody>
      </p:sp>
      <p:sp>
        <p:nvSpPr>
          <p:cNvPr id="5" name="Päivämäärän paikkamerkki 4">
            <a:extLst>
              <a:ext uri="{FF2B5EF4-FFF2-40B4-BE49-F238E27FC236}">
                <a16:creationId xmlns:a16="http://schemas.microsoft.com/office/drawing/2014/main" id="{7162ED57-FBD2-4C9B-A78D-21275572E392}"/>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12512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a:extLst>
              <a:ext uri="{FF2B5EF4-FFF2-40B4-BE49-F238E27FC236}">
                <a16:creationId xmlns:a16="http://schemas.microsoft.com/office/drawing/2014/main" id="{446C2C3D-6AD1-4E31-B4F8-A3E75EC4A3EF}"/>
              </a:ext>
            </a:extLst>
          </p:cNvPr>
          <p:cNvSpPr>
            <a:spLocks noGrp="1"/>
          </p:cNvSpPr>
          <p:nvPr>
            <p:ph type="title"/>
          </p:nvPr>
        </p:nvSpPr>
        <p:spPr>
          <a:xfrm>
            <a:off x="1981200" y="152399"/>
            <a:ext cx="8229600" cy="1012079"/>
          </a:xfrm>
        </p:spPr>
        <p:txBody>
          <a:bodyPr rtlCol="1"/>
          <a:lstStyle/>
          <a:p>
            <a:pPr algn="ctr" rtl="1"/>
            <a:r>
              <a:rPr lang="fa" sz="3600" dirty="0">
                <a:solidFill>
                  <a:schemeClr val="tx1"/>
                </a:solidFill>
              </a:rPr>
              <a:t>دبیرستان</a:t>
            </a:r>
          </a:p>
        </p:txBody>
      </p:sp>
      <p:sp>
        <p:nvSpPr>
          <p:cNvPr id="18435" name="Tekstin paikkamerkki 2">
            <a:extLst>
              <a:ext uri="{FF2B5EF4-FFF2-40B4-BE49-F238E27FC236}">
                <a16:creationId xmlns:a16="http://schemas.microsoft.com/office/drawing/2014/main" id="{5A8E4FC3-4BBB-4AB9-AD48-885CD6CDAFF1}"/>
              </a:ext>
            </a:extLst>
          </p:cNvPr>
          <p:cNvSpPr>
            <a:spLocks noGrp="1"/>
          </p:cNvSpPr>
          <p:nvPr>
            <p:ph type="body" idx="1"/>
          </p:nvPr>
        </p:nvSpPr>
        <p:spPr>
          <a:xfrm>
            <a:off x="867094" y="1464516"/>
            <a:ext cx="4040188" cy="295275"/>
          </a:xfrm>
        </p:spPr>
        <p:txBody>
          <a:bodyPr rtlCol="1">
            <a:noAutofit/>
          </a:bodyPr>
          <a:lstStyle/>
          <a:p>
            <a:pPr rtl="1"/>
            <a:r>
              <a:rPr lang="fa" dirty="0">
                <a:solidFill>
                  <a:schemeClr val="tx1"/>
                </a:solidFill>
              </a:rPr>
              <a:t>دبیرستان و مدرک فارغ‌التحصیلی</a:t>
            </a:r>
          </a:p>
        </p:txBody>
      </p:sp>
      <p:sp>
        <p:nvSpPr>
          <p:cNvPr id="18436" name="Sisällön paikkamerkki 3">
            <a:extLst>
              <a:ext uri="{FF2B5EF4-FFF2-40B4-BE49-F238E27FC236}">
                <a16:creationId xmlns:a16="http://schemas.microsoft.com/office/drawing/2014/main" id="{04CF642D-5454-4E88-9417-51AF888817F0}"/>
              </a:ext>
            </a:extLst>
          </p:cNvPr>
          <p:cNvSpPr>
            <a:spLocks noGrp="1"/>
          </p:cNvSpPr>
          <p:nvPr>
            <p:ph sz="half" idx="2"/>
          </p:nvPr>
        </p:nvSpPr>
        <p:spPr>
          <a:xfrm>
            <a:off x="875097" y="1940697"/>
            <a:ext cx="4549345" cy="4780778"/>
          </a:xfrm>
        </p:spPr>
        <p:txBody>
          <a:bodyPr vert="horz" lIns="91440" tIns="45720" rIns="91440" bIns="45720" rtlCol="1" anchor="t">
            <a:normAutofit/>
          </a:bodyPr>
          <a:lstStyle/>
          <a:p>
            <a:pPr rtl="1"/>
            <a:r>
              <a:rPr lang="fa" sz="2000" dirty="0">
                <a:solidFill>
                  <a:schemeClr val="tx1"/>
                </a:solidFill>
              </a:rPr>
              <a:t>زمان 3 الی 4 سال طول می‌کشد (حداقل 150 واحد درسی)</a:t>
            </a:r>
            <a:endParaRPr lang="fi-FI" altLang="fi-FI" sz="2000" dirty="0">
              <a:solidFill>
                <a:schemeClr val="tx1"/>
              </a:solidFill>
              <a:cs typeface="Calibri"/>
            </a:endParaRPr>
          </a:p>
          <a:p>
            <a:pPr rtl="1"/>
            <a:r>
              <a:rPr lang="fa" sz="2000" dirty="0">
                <a:solidFill>
                  <a:schemeClr val="tx1"/>
                </a:solidFill>
              </a:rPr>
              <a:t>در دبیرستان دروس اجباری و اختیاری هست</a:t>
            </a:r>
            <a:endParaRPr lang="fi-FI" altLang="fi-FI" sz="2000" dirty="0">
              <a:solidFill>
                <a:schemeClr val="tx1"/>
              </a:solidFill>
              <a:cs typeface="Calibri"/>
            </a:endParaRPr>
          </a:p>
          <a:p>
            <a:pPr rtl="1"/>
            <a:r>
              <a:rPr lang="fa" sz="2000" dirty="0">
                <a:solidFill>
                  <a:schemeClr val="tx1"/>
                </a:solidFill>
              </a:rPr>
              <a:t>در مقایسه با تحصیلات پایه شغلی دروس تئوری آن بیشتر است</a:t>
            </a:r>
            <a:endParaRPr lang="fi-FI" altLang="fi-FI" sz="2000" dirty="0">
              <a:solidFill>
                <a:schemeClr val="tx1"/>
              </a:solidFill>
              <a:cs typeface="Calibri"/>
            </a:endParaRPr>
          </a:p>
          <a:p>
            <a:pPr rtl="1"/>
            <a:r>
              <a:rPr lang="fa" sz="2000" dirty="0">
                <a:solidFill>
                  <a:schemeClr val="tx1"/>
                </a:solidFill>
              </a:rPr>
              <a:t>تامپره دارای 11 دبیرستان مختلف است</a:t>
            </a:r>
            <a:endParaRPr lang="fi-FI" altLang="fi-FI" sz="2000" dirty="0">
              <a:solidFill>
                <a:schemeClr val="tx1"/>
              </a:solidFill>
              <a:cs typeface="Calibri"/>
            </a:endParaRPr>
          </a:p>
          <a:p>
            <a:pPr rtl="1"/>
            <a:r>
              <a:rPr lang="fa" sz="2000" dirty="0">
                <a:solidFill>
                  <a:schemeClr val="tx1"/>
                </a:solidFill>
              </a:rPr>
              <a:t>درخواست سراسری: مبنای گزینش، معدل ریز نمرات دروس مندرج در کارنامه نهایی مقطع ابتدایی است  </a:t>
            </a:r>
            <a:endParaRPr lang="fi-FI" altLang="fi-FI" sz="2000" dirty="0">
              <a:solidFill>
                <a:schemeClr val="tx1"/>
              </a:solidFill>
              <a:ea typeface="Calibri"/>
              <a:cs typeface="Calibri"/>
            </a:endParaRPr>
          </a:p>
        </p:txBody>
      </p:sp>
      <p:sp>
        <p:nvSpPr>
          <p:cNvPr id="18437" name="Tekstin paikkamerkki 4">
            <a:extLst>
              <a:ext uri="{FF2B5EF4-FFF2-40B4-BE49-F238E27FC236}">
                <a16:creationId xmlns:a16="http://schemas.microsoft.com/office/drawing/2014/main" id="{129363C5-34AA-42BE-BBB6-396F43AD031E}"/>
              </a:ext>
            </a:extLst>
          </p:cNvPr>
          <p:cNvSpPr>
            <a:spLocks noGrp="1"/>
          </p:cNvSpPr>
          <p:nvPr>
            <p:ph type="body" sz="quarter" idx="3"/>
          </p:nvPr>
        </p:nvSpPr>
        <p:spPr>
          <a:xfrm>
            <a:off x="6169025" y="1335088"/>
            <a:ext cx="4041775" cy="420688"/>
          </a:xfrm>
        </p:spPr>
        <p:txBody>
          <a:bodyPr rtlCol="1">
            <a:normAutofit lnSpcReduction="10000"/>
          </a:bodyPr>
          <a:lstStyle/>
          <a:p>
            <a:pPr rtl="1"/>
            <a:r>
              <a:rPr lang="fa" dirty="0">
                <a:solidFill>
                  <a:schemeClr val="tx1"/>
                </a:solidFill>
              </a:rPr>
              <a:t>برای چه فردی مناسب است؟</a:t>
            </a:r>
          </a:p>
        </p:txBody>
      </p:sp>
      <p:sp>
        <p:nvSpPr>
          <p:cNvPr id="18438" name="Sisällön paikkamerkki 5">
            <a:extLst>
              <a:ext uri="{FF2B5EF4-FFF2-40B4-BE49-F238E27FC236}">
                <a16:creationId xmlns:a16="http://schemas.microsoft.com/office/drawing/2014/main" id="{F369BF56-49BF-4DF4-A063-D6BD41282B78}"/>
              </a:ext>
            </a:extLst>
          </p:cNvPr>
          <p:cNvSpPr>
            <a:spLocks noGrp="1"/>
          </p:cNvSpPr>
          <p:nvPr>
            <p:ph sz="quarter" idx="4"/>
          </p:nvPr>
        </p:nvSpPr>
        <p:spPr>
          <a:xfrm>
            <a:off x="5965824" y="1947091"/>
            <a:ext cx="4448175" cy="4116425"/>
          </a:xfrm>
        </p:spPr>
        <p:txBody>
          <a:bodyPr vert="horz" lIns="91440" tIns="45720" rIns="91440" bIns="45720" rtlCol="1" anchor="t">
            <a:noAutofit/>
          </a:bodyPr>
          <a:lstStyle/>
          <a:p>
            <a:pPr rtl="1"/>
            <a:r>
              <a:rPr lang="fa" dirty="0">
                <a:solidFill>
                  <a:schemeClr val="tx1"/>
                </a:solidFill>
              </a:rPr>
              <a:t>جوان علاقمند به دروس تئوری است</a:t>
            </a:r>
            <a:endParaRPr lang="fi-FI" altLang="fi-FI" dirty="0">
              <a:solidFill>
                <a:schemeClr val="tx1"/>
              </a:solidFill>
              <a:cs typeface="Calibri"/>
            </a:endParaRPr>
          </a:p>
          <a:p>
            <a:pPr rtl="1"/>
            <a:r>
              <a:rPr lang="fa" dirty="0">
                <a:solidFill>
                  <a:schemeClr val="tx1"/>
                </a:solidFill>
              </a:rPr>
              <a:t>جوان، آمادگی درس خواندن در خارج از ساعات درسی را دارد (تکالیف درسی فراوان)</a:t>
            </a:r>
            <a:endParaRPr lang="fi-FI" altLang="fi-FI" dirty="0">
              <a:solidFill>
                <a:schemeClr val="tx1"/>
              </a:solidFill>
              <a:cs typeface="Calibri"/>
            </a:endParaRPr>
          </a:p>
          <a:p>
            <a:pPr rtl="1"/>
            <a:r>
              <a:rPr lang="fa" dirty="0">
                <a:solidFill>
                  <a:schemeClr val="tx1"/>
                </a:solidFill>
              </a:rPr>
              <a:t>جوان قصد ادامه تحصیل در دانشگاه یا مدرسه عالی علوم یا دانشکده هنر را دارد</a:t>
            </a:r>
            <a:endParaRPr lang="fi-FI" altLang="fi-FI" dirty="0">
              <a:solidFill>
                <a:schemeClr val="tx1"/>
              </a:solidFill>
              <a:cs typeface="Calibri"/>
            </a:endParaRPr>
          </a:p>
          <a:p>
            <a:pPr rtl="1"/>
            <a:r>
              <a:rPr lang="fa" dirty="0">
                <a:solidFill>
                  <a:schemeClr val="tx1"/>
                </a:solidFill>
              </a:rPr>
              <a:t>فرد جوان برای ادامه تحصیل در دانشگاه علمی کاربردی برنامه ریزی می‌کند</a:t>
            </a:r>
            <a:endParaRPr lang="fi-FI" altLang="fi-FI" sz="2000" dirty="0">
              <a:solidFill>
                <a:schemeClr val="tx1"/>
              </a:solidFill>
              <a:cs typeface="Calibri"/>
            </a:endParaRPr>
          </a:p>
          <a:p>
            <a:pPr marL="0" indent="0" algn="l" rtl="1">
              <a:buNone/>
            </a:pPr>
            <a:endParaRPr lang="fi-FI" altLang="fi-FI" sz="1800" dirty="0"/>
          </a:p>
        </p:txBody>
      </p:sp>
      <p:sp>
        <p:nvSpPr>
          <p:cNvPr id="2" name="Dian numeron paikkamerkki 1">
            <a:extLst>
              <a:ext uri="{FF2B5EF4-FFF2-40B4-BE49-F238E27FC236}">
                <a16:creationId xmlns:a16="http://schemas.microsoft.com/office/drawing/2014/main" id="{BF94FB73-87AA-4981-9276-CBF8E5460289}"/>
              </a:ext>
            </a:extLst>
          </p:cNvPr>
          <p:cNvSpPr>
            <a:spLocks noGrp="1"/>
          </p:cNvSpPr>
          <p:nvPr>
            <p:ph type="sldNum" sz="quarter" idx="12"/>
          </p:nvPr>
        </p:nvSpPr>
        <p:spPr/>
        <p:txBody>
          <a:bodyPr rtlCol="1"/>
          <a:lstStyle/>
          <a:p>
            <a:pPr rtl="1">
              <a:defRPr/>
            </a:pPr>
            <a:fld id="{4518B5BA-C396-4E8B-A206-E8C8F3571B64}" type="slidenum">
              <a:rPr lang="fi-FI" altLang="en-US" smtClean="0"/>
              <a:pPr>
                <a:defRPr/>
              </a:pPr>
              <a:t>6</a:t>
            </a:fld>
            <a:endParaRPr lang="fi-FI" altLang="en-US"/>
          </a:p>
        </p:txBody>
      </p:sp>
      <p:sp>
        <p:nvSpPr>
          <p:cNvPr id="3" name="Päivämäärän paikkamerkki 2">
            <a:extLst>
              <a:ext uri="{FF2B5EF4-FFF2-40B4-BE49-F238E27FC236}">
                <a16:creationId xmlns:a16="http://schemas.microsoft.com/office/drawing/2014/main" id="{1BEC0498-85E9-4017-BB1D-0A3AA26AEE09}"/>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1458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2D7F8-A148-D30C-CA75-7722F7FE93FA}"/>
              </a:ext>
            </a:extLst>
          </p:cNvPr>
          <p:cNvSpPr>
            <a:spLocks noGrp="1"/>
          </p:cNvSpPr>
          <p:nvPr>
            <p:ph type="title"/>
          </p:nvPr>
        </p:nvSpPr>
        <p:spPr/>
        <p:txBody>
          <a:bodyPr rtlCol="1"/>
          <a:lstStyle/>
          <a:p>
            <a:pPr algn="ctr" rtl="1"/>
            <a:r>
              <a:rPr lang="fa" u="sng" dirty="0">
                <a:solidFill>
                  <a:schemeClr val="tx1"/>
                </a:solidFill>
                <a:ea typeface="Calibri"/>
                <a:cs typeface="Calibri"/>
              </a:rPr>
              <a:t>دبیرستان آی بی</a:t>
            </a:r>
            <a:endParaRPr lang="en-US" u="sng" dirty="0">
              <a:solidFill>
                <a:schemeClr val="tx1"/>
              </a:solidFill>
            </a:endParaRPr>
          </a:p>
        </p:txBody>
      </p:sp>
      <p:sp>
        <p:nvSpPr>
          <p:cNvPr id="2" name="Text Placeholder 1">
            <a:extLst>
              <a:ext uri="{FF2B5EF4-FFF2-40B4-BE49-F238E27FC236}">
                <a16:creationId xmlns:a16="http://schemas.microsoft.com/office/drawing/2014/main" id="{B79D3274-1DA5-6CEA-C271-4537FDF4BFE2}"/>
              </a:ext>
            </a:extLst>
          </p:cNvPr>
          <p:cNvSpPr>
            <a:spLocks noGrp="1"/>
          </p:cNvSpPr>
          <p:nvPr>
            <p:ph type="body" idx="1"/>
          </p:nvPr>
        </p:nvSpPr>
        <p:spPr/>
        <p:txBody>
          <a:bodyPr rtlCol="1"/>
          <a:lstStyle/>
          <a:p>
            <a:pPr rtl="1"/>
            <a:r>
              <a:rPr lang="fa" u="sng">
                <a:solidFill>
                  <a:schemeClr val="tx1"/>
                </a:solidFill>
                <a:cs typeface="Calibri"/>
              </a:rPr>
              <a:t>آی بی چیست؟</a:t>
            </a:r>
          </a:p>
        </p:txBody>
      </p:sp>
      <p:sp>
        <p:nvSpPr>
          <p:cNvPr id="4" name="Content Placeholder 3">
            <a:extLst>
              <a:ext uri="{FF2B5EF4-FFF2-40B4-BE49-F238E27FC236}">
                <a16:creationId xmlns:a16="http://schemas.microsoft.com/office/drawing/2014/main" id="{3D982F1E-40A6-6BF3-9BE2-CC92D4260BAD}"/>
              </a:ext>
            </a:extLst>
          </p:cNvPr>
          <p:cNvSpPr>
            <a:spLocks noGrp="1"/>
          </p:cNvSpPr>
          <p:nvPr>
            <p:ph sz="half" idx="2"/>
          </p:nvPr>
        </p:nvSpPr>
        <p:spPr/>
        <p:txBody>
          <a:bodyPr vert="horz" lIns="91440" tIns="45720" rIns="91440" bIns="45720" rtlCol="1" anchor="t">
            <a:normAutofit fontScale="92500"/>
          </a:bodyPr>
          <a:lstStyle/>
          <a:p>
            <a:pPr rtl="1"/>
            <a:r>
              <a:rPr lang="fa" dirty="0">
                <a:solidFill>
                  <a:schemeClr val="tx1"/>
                </a:solidFill>
                <a:ea typeface="Calibri"/>
                <a:cs typeface="Calibri"/>
              </a:rPr>
              <a:t>دیپلم بین المللی فارغ التحصیل دبیرستان</a:t>
            </a:r>
            <a:endParaRPr lang="en-US" dirty="0">
              <a:solidFill>
                <a:schemeClr val="tx1"/>
              </a:solidFill>
              <a:ea typeface="Calibri"/>
              <a:cs typeface="Calibri"/>
            </a:endParaRPr>
          </a:p>
          <a:p>
            <a:pPr rtl="1"/>
            <a:r>
              <a:rPr lang="fa" dirty="0">
                <a:solidFill>
                  <a:schemeClr val="tx1"/>
                </a:solidFill>
                <a:ea typeface="Calibri"/>
                <a:cs typeface="Calibri"/>
              </a:rPr>
              <a:t>یک دبیرستان کاملا انگلیسی</a:t>
            </a:r>
            <a:endParaRPr lang="en-US" dirty="0">
              <a:solidFill>
                <a:schemeClr val="tx1"/>
              </a:solidFill>
              <a:ea typeface="Calibri"/>
              <a:cs typeface="Calibri"/>
            </a:endParaRPr>
          </a:p>
          <a:p>
            <a:pPr rtl="1"/>
            <a:r>
              <a:rPr lang="fa" dirty="0">
                <a:solidFill>
                  <a:schemeClr val="tx1"/>
                </a:solidFill>
                <a:ea typeface="Calibri"/>
                <a:cs typeface="Calibri"/>
              </a:rPr>
              <a:t>شامل یک سال مقدماتی (Pre IB) و یک برنامه دو ساله IB Diploma است.</a:t>
            </a:r>
          </a:p>
          <a:p>
            <a:pPr rtl="1"/>
            <a:r>
              <a:rPr lang="fa" dirty="0">
                <a:solidFill>
                  <a:schemeClr val="tx1"/>
                </a:solidFill>
                <a:ea typeface="Calibri"/>
                <a:cs typeface="Calibri"/>
              </a:rPr>
              <a:t>شش یا هفت موضوع در برنامه IB Diploma تحصیل می شود که همه آنها دارای امتحان نهایی هستند.</a:t>
            </a:r>
          </a:p>
          <a:p>
            <a:pPr rtl="1"/>
            <a:endParaRPr lang="en-US" dirty="0">
              <a:ea typeface="Calibri"/>
              <a:cs typeface="Calibri"/>
            </a:endParaRPr>
          </a:p>
        </p:txBody>
      </p:sp>
      <p:sp>
        <p:nvSpPr>
          <p:cNvPr id="9" name="Text Placeholder 8">
            <a:extLst>
              <a:ext uri="{FF2B5EF4-FFF2-40B4-BE49-F238E27FC236}">
                <a16:creationId xmlns:a16="http://schemas.microsoft.com/office/drawing/2014/main" id="{276210C0-E8DE-CAE6-0D60-5E7618BBCB75}"/>
              </a:ext>
            </a:extLst>
          </p:cNvPr>
          <p:cNvSpPr>
            <a:spLocks noGrp="1"/>
          </p:cNvSpPr>
          <p:nvPr>
            <p:ph type="body" sz="quarter" idx="3"/>
          </p:nvPr>
        </p:nvSpPr>
        <p:spPr/>
        <p:txBody>
          <a:bodyPr rtlCol="1"/>
          <a:lstStyle/>
          <a:p>
            <a:pPr rtl="1"/>
            <a:r>
              <a:rPr lang="fa" u="sng">
                <a:solidFill>
                  <a:schemeClr val="tx1"/>
                </a:solidFill>
                <a:ea typeface="Calibri"/>
                <a:cs typeface="Calibri"/>
              </a:rPr>
              <a:t>آی بی برای چه کسانی است؟</a:t>
            </a:r>
          </a:p>
        </p:txBody>
      </p:sp>
      <p:sp>
        <p:nvSpPr>
          <p:cNvPr id="5" name="Content Placeholder 4">
            <a:extLst>
              <a:ext uri="{FF2B5EF4-FFF2-40B4-BE49-F238E27FC236}">
                <a16:creationId xmlns:a16="http://schemas.microsoft.com/office/drawing/2014/main" id="{9C14FE2E-84A4-4548-B64B-7F911A292E39}"/>
              </a:ext>
            </a:extLst>
          </p:cNvPr>
          <p:cNvSpPr>
            <a:spLocks noGrp="1"/>
          </p:cNvSpPr>
          <p:nvPr>
            <p:ph sz="quarter" idx="4"/>
          </p:nvPr>
        </p:nvSpPr>
        <p:spPr/>
        <p:txBody>
          <a:bodyPr vert="horz" lIns="91440" tIns="45720" rIns="91440" bIns="45720" rtlCol="1" anchor="t">
            <a:normAutofit fontScale="92500"/>
          </a:bodyPr>
          <a:lstStyle/>
          <a:p>
            <a:pPr rtl="1"/>
            <a:r>
              <a:rPr lang="fa" dirty="0">
                <a:solidFill>
                  <a:schemeClr val="tx1"/>
                </a:solidFill>
                <a:ea typeface="Calibri"/>
                <a:cs typeface="Calibri"/>
              </a:rPr>
              <a:t>شما می خواهید خود را توسعه دهید و به چالش بکشید.</a:t>
            </a:r>
          </a:p>
          <a:p>
            <a:pPr rtl="1"/>
            <a:r>
              <a:rPr lang="fa" dirty="0">
                <a:solidFill>
                  <a:schemeClr val="tx1"/>
                </a:solidFill>
                <a:ea typeface="Calibri"/>
                <a:cs typeface="Calibri"/>
              </a:rPr>
              <a:t>شما دوست دارید در یک گروه فشرده درس بخوانید و می خواهید آنچه را که یاد می گیرید عمیقاً درک کنید.</a:t>
            </a:r>
          </a:p>
          <a:p>
            <a:pPr rtl="1"/>
            <a:r>
              <a:rPr lang="fa" dirty="0">
                <a:solidFill>
                  <a:schemeClr val="tx1"/>
                </a:solidFill>
                <a:ea typeface="Calibri"/>
                <a:cs typeface="Calibri"/>
              </a:rPr>
              <a:t>شما می خواهید روی مهارت های آکادمیک زمان بگذارید و روی موضوعات مورد علاقه خود تمرکز کنید.</a:t>
            </a:r>
          </a:p>
          <a:p>
            <a:pPr rtl="1"/>
            <a:r>
              <a:rPr lang="fa" dirty="0">
                <a:solidFill>
                  <a:schemeClr val="tx1"/>
                </a:solidFill>
                <a:ea typeface="Calibri"/>
                <a:cs typeface="Calibri"/>
              </a:rPr>
              <a:t>شما به زبان انگلیسی و بین المللی علاقه مند هستید</a:t>
            </a:r>
          </a:p>
        </p:txBody>
      </p:sp>
      <p:sp>
        <p:nvSpPr>
          <p:cNvPr id="8" name="Slide Number Placeholder 7">
            <a:extLst>
              <a:ext uri="{FF2B5EF4-FFF2-40B4-BE49-F238E27FC236}">
                <a16:creationId xmlns:a16="http://schemas.microsoft.com/office/drawing/2014/main" id="{FDFA796E-46C1-5DF9-F70B-D3F8F70BEE39}"/>
              </a:ext>
            </a:extLst>
          </p:cNvPr>
          <p:cNvSpPr>
            <a:spLocks noGrp="1"/>
          </p:cNvSpPr>
          <p:nvPr>
            <p:ph type="sldNum" sz="quarter" idx="12"/>
          </p:nvPr>
        </p:nvSpPr>
        <p:spPr/>
        <p:txBody>
          <a:bodyPr rtlCol="1"/>
          <a:lstStyle/>
          <a:p>
            <a:pPr rtl="1"/>
            <a:fld id="{F3EE06F1-2D77-A44E-97FA-F679B9CB76D5}" type="slidenum">
              <a:rPr lang="fi-FI" smtClean="0"/>
              <a:t>7</a:t>
            </a:fld>
            <a:endParaRPr lang="fi-FI"/>
          </a:p>
        </p:txBody>
      </p:sp>
      <p:sp>
        <p:nvSpPr>
          <p:cNvPr id="10" name="Päivämäärän paikkamerkki 9">
            <a:extLst>
              <a:ext uri="{FF2B5EF4-FFF2-40B4-BE49-F238E27FC236}">
                <a16:creationId xmlns:a16="http://schemas.microsoft.com/office/drawing/2014/main" id="{8CDBBD6A-279B-4AE7-9BED-E29A824A2B08}"/>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13877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2D7F8-A148-D30C-CA75-7722F7FE93FA}"/>
              </a:ext>
            </a:extLst>
          </p:cNvPr>
          <p:cNvSpPr>
            <a:spLocks noGrp="1"/>
          </p:cNvSpPr>
          <p:nvPr>
            <p:ph type="title"/>
          </p:nvPr>
        </p:nvSpPr>
        <p:spPr/>
        <p:txBody>
          <a:bodyPr rtlCol="1"/>
          <a:lstStyle/>
          <a:p>
            <a:pPr algn="ctr" rtl="1"/>
            <a:r>
              <a:rPr lang="fa" u="sng" dirty="0">
                <a:solidFill>
                  <a:schemeClr val="tx1"/>
                </a:solidFill>
                <a:cs typeface="Calibri"/>
              </a:rPr>
              <a:t>مقطع فنلاندی و انگلیسی BSP</a:t>
            </a:r>
          </a:p>
        </p:txBody>
      </p:sp>
      <p:sp>
        <p:nvSpPr>
          <p:cNvPr id="2" name="Text Placeholder 1">
            <a:extLst>
              <a:ext uri="{FF2B5EF4-FFF2-40B4-BE49-F238E27FC236}">
                <a16:creationId xmlns:a16="http://schemas.microsoft.com/office/drawing/2014/main" id="{B79D3274-1DA5-6CEA-C271-4537FDF4BFE2}"/>
              </a:ext>
            </a:extLst>
          </p:cNvPr>
          <p:cNvSpPr>
            <a:spLocks noGrp="1"/>
          </p:cNvSpPr>
          <p:nvPr>
            <p:ph type="body" idx="1"/>
          </p:nvPr>
        </p:nvSpPr>
        <p:spPr/>
        <p:txBody>
          <a:bodyPr rtlCol="1"/>
          <a:lstStyle/>
          <a:p>
            <a:pPr rtl="1"/>
            <a:r>
              <a:rPr lang="fa" dirty="0">
                <a:solidFill>
                  <a:schemeClr val="tx1"/>
                </a:solidFill>
                <a:cs typeface="Calibri"/>
              </a:rPr>
              <a:t>چه BSP؟</a:t>
            </a:r>
          </a:p>
        </p:txBody>
      </p:sp>
      <p:sp>
        <p:nvSpPr>
          <p:cNvPr id="4" name="Content Placeholder 3">
            <a:extLst>
              <a:ext uri="{FF2B5EF4-FFF2-40B4-BE49-F238E27FC236}">
                <a16:creationId xmlns:a16="http://schemas.microsoft.com/office/drawing/2014/main" id="{3D982F1E-40A6-6BF3-9BE2-CC92D4260BAD}"/>
              </a:ext>
            </a:extLst>
          </p:cNvPr>
          <p:cNvSpPr>
            <a:spLocks noGrp="1"/>
          </p:cNvSpPr>
          <p:nvPr>
            <p:ph sz="half" idx="2"/>
          </p:nvPr>
        </p:nvSpPr>
        <p:spPr/>
        <p:txBody>
          <a:bodyPr vert="horz" lIns="91440" tIns="45720" rIns="91440" bIns="45720" rtlCol="1" anchor="t">
            <a:noAutofit/>
          </a:bodyPr>
          <a:lstStyle/>
          <a:p>
            <a:pPr rtl="1"/>
            <a:r>
              <a:rPr lang="fa" sz="2000" dirty="0">
                <a:solidFill>
                  <a:schemeClr val="tx1"/>
                </a:solidFill>
                <a:cs typeface="Calibri"/>
              </a:rPr>
              <a:t>در آگوست 2025، مقطع جدید دبیرستان BSP در دبیرستان پینکی Pyyniki (در حال حاضر دبیرستان هاتانپَ Hatanpää) شروع می شود، جایی که دانش آموزان به دو زبان فنلاندی و انگلیسی تحصیل خواهند کرد.</a:t>
            </a:r>
          </a:p>
          <a:p>
            <a:pPr rtl="1"/>
            <a:r>
              <a:rPr lang="fa" sz="2000" dirty="0">
                <a:solidFill>
                  <a:schemeClr val="tx1"/>
                </a:solidFill>
                <a:cs typeface="Calibri"/>
              </a:rPr>
              <a:t>هدف این است که دانش آموزان بتوانند در پایان دبیرستان در آزمون کارشناسی ارشد به زبان فنلاندی شرکت کنند.</a:t>
            </a:r>
          </a:p>
          <a:p>
            <a:pPr rtl="1"/>
            <a:r>
              <a:rPr lang="fa" sz="2000" dirty="0">
                <a:solidFill>
                  <a:schemeClr val="tx1"/>
                </a:solidFill>
                <a:ea typeface="Calibri"/>
                <a:cs typeface="Calibri"/>
              </a:rPr>
              <a:t>زبان اصلی تدریس این مقطع فنلاندی است و در صورت لزوم از انگلیسی به عنوان زبان پشتیبانی استفاده می شود.</a:t>
            </a:r>
          </a:p>
          <a:p>
            <a:pPr rtl="1"/>
            <a:r>
              <a:rPr lang="fa" sz="2000" dirty="0">
                <a:solidFill>
                  <a:schemeClr val="tx1"/>
                </a:solidFill>
                <a:ea typeface="Calibri"/>
                <a:cs typeface="Calibri"/>
              </a:rPr>
              <a:t>مهارت های زبان فنلاندی با دوره های تحصیلی مقدماتی S2 گسترش می یابد.</a:t>
            </a:r>
            <a:endParaRPr lang="en-US" sz="2000" dirty="0">
              <a:solidFill>
                <a:schemeClr val="tx1"/>
              </a:solidFill>
              <a:cs typeface="Calibri"/>
            </a:endParaRPr>
          </a:p>
        </p:txBody>
      </p:sp>
      <p:sp>
        <p:nvSpPr>
          <p:cNvPr id="9" name="Text Placeholder 8">
            <a:extLst>
              <a:ext uri="{FF2B5EF4-FFF2-40B4-BE49-F238E27FC236}">
                <a16:creationId xmlns:a16="http://schemas.microsoft.com/office/drawing/2014/main" id="{276210C0-E8DE-CAE6-0D60-5E7618BBCB75}"/>
              </a:ext>
            </a:extLst>
          </p:cNvPr>
          <p:cNvSpPr>
            <a:spLocks noGrp="1"/>
          </p:cNvSpPr>
          <p:nvPr>
            <p:ph type="body" sz="quarter" idx="3"/>
          </p:nvPr>
        </p:nvSpPr>
        <p:spPr/>
        <p:txBody>
          <a:bodyPr rtlCol="1"/>
          <a:lstStyle/>
          <a:p>
            <a:pPr rtl="1"/>
            <a:r>
              <a:rPr lang="fa" dirty="0">
                <a:solidFill>
                  <a:schemeClr val="tx1"/>
                </a:solidFill>
                <a:ea typeface="Calibri"/>
                <a:cs typeface="Calibri"/>
              </a:rPr>
              <a:t>BSP برای چه کسانی مناسب است؟</a:t>
            </a:r>
          </a:p>
        </p:txBody>
      </p:sp>
      <p:sp>
        <p:nvSpPr>
          <p:cNvPr id="5" name="Content Placeholder 4">
            <a:extLst>
              <a:ext uri="{FF2B5EF4-FFF2-40B4-BE49-F238E27FC236}">
                <a16:creationId xmlns:a16="http://schemas.microsoft.com/office/drawing/2014/main" id="{9C14FE2E-84A4-4548-B64B-7F911A292E39}"/>
              </a:ext>
            </a:extLst>
          </p:cNvPr>
          <p:cNvSpPr>
            <a:spLocks noGrp="1"/>
          </p:cNvSpPr>
          <p:nvPr>
            <p:ph sz="quarter" idx="4"/>
          </p:nvPr>
        </p:nvSpPr>
        <p:spPr>
          <a:xfrm>
            <a:off x="6096000" y="2174876"/>
            <a:ext cx="5486401" cy="3697287"/>
          </a:xfrm>
        </p:spPr>
        <p:txBody>
          <a:bodyPr vert="horz" lIns="91440" tIns="45720" rIns="91440" bIns="45720" rtlCol="1" anchor="t">
            <a:noAutofit/>
          </a:bodyPr>
          <a:lstStyle/>
          <a:p>
            <a:pPr rtl="1"/>
            <a:r>
              <a:rPr lang="fa" sz="2000" dirty="0">
                <a:solidFill>
                  <a:schemeClr val="tx1"/>
                </a:solidFill>
                <a:ea typeface="Calibri"/>
                <a:cs typeface="Calibri"/>
              </a:rPr>
              <a:t>این مقطع برای جوانانی در نظر گرفته شده است که می خواهند در دبیرستان های فنلاندی زبان تحصیل کنند، اما مهارت های زبان فنلاندی آنها هنوز برای خطوط کاملاً فنلاندی زبان کافی نیست. </a:t>
            </a:r>
            <a:endParaRPr lang="fi-FI" sz="2000" dirty="0">
              <a:solidFill>
                <a:schemeClr val="tx1"/>
              </a:solidFill>
              <a:cs typeface="Calibri"/>
            </a:endParaRPr>
          </a:p>
          <a:p>
            <a:pPr rtl="1"/>
            <a:r>
              <a:rPr lang="fa" sz="2000" dirty="0">
                <a:solidFill>
                  <a:schemeClr val="tx1"/>
                </a:solidFill>
                <a:ea typeface="Calibri"/>
                <a:cs typeface="Calibri"/>
              </a:rPr>
              <a:t>برای درخواست اين مقطع، باید انگلیسی را به خوبی بلد باشید.</a:t>
            </a:r>
            <a:endParaRPr lang="en-US" sz="2000" dirty="0">
              <a:solidFill>
                <a:schemeClr val="tx1"/>
              </a:solidFill>
              <a:cs typeface="Calibri"/>
            </a:endParaRPr>
          </a:p>
          <a:p>
            <a:pPr rtl="1">
              <a:lnSpc>
                <a:spcPct val="90000"/>
              </a:lnSpc>
            </a:pPr>
            <a:r>
              <a:rPr lang="fa" sz="2000" dirty="0">
                <a:solidFill>
                  <a:schemeClr val="tx1"/>
                </a:solidFill>
                <a:cs typeface="Calibri"/>
              </a:rPr>
              <a:t>دانش آموزان بر اساس دیپلم نهایی آموزش پایه (حداقل 7.0 در موضوعات) با تاکید بر زبان فنلاندی (2x) و انگلیسی (3x) انتخاب می شوند.</a:t>
            </a:r>
          </a:p>
          <a:p>
            <a:pPr rtl="1">
              <a:lnSpc>
                <a:spcPct val="90000"/>
              </a:lnSpc>
            </a:pPr>
            <a:r>
              <a:rPr lang="fa" sz="2000" dirty="0">
                <a:solidFill>
                  <a:schemeClr val="tx1"/>
                </a:solidFill>
                <a:cs typeface="Calibri"/>
              </a:rPr>
              <a:t>اطلاعات بيشتر :</a:t>
            </a:r>
            <a:endParaRPr lang="fi-FI" sz="2000" dirty="0">
              <a:solidFill>
                <a:schemeClr val="tx1"/>
              </a:solidFill>
              <a:cs typeface="Calibri"/>
            </a:endParaRPr>
          </a:p>
          <a:p>
            <a:pPr rtl="1">
              <a:lnSpc>
                <a:spcPct val="90000"/>
              </a:lnSpc>
            </a:pPr>
            <a:r>
              <a:rPr lang="fa" sz="2000" dirty="0">
                <a:solidFill>
                  <a:schemeClr val="tx1"/>
                </a:solidFill>
                <a:cs typeface="Calibri"/>
              </a:rPr>
              <a:t> </a:t>
            </a:r>
            <a:r>
              <a:rPr lang="fa" sz="2000" u="sng" dirty="0">
                <a:solidFill>
                  <a:schemeClr val="tx1"/>
                </a:solidFill>
                <a:ea typeface="+mn-lt"/>
                <a:cs typeface="+mn-lt"/>
              </a:rPr>
              <a:t>tampere.fi/hatanpaan-lukio/hakijalle/bilingual-study-programme</a:t>
            </a:r>
            <a:endParaRPr lang="en-US" sz="2000" u="sng" dirty="0">
              <a:solidFill>
                <a:schemeClr val="tx1"/>
              </a:solidFill>
              <a:cs typeface="Calibri"/>
            </a:endParaRPr>
          </a:p>
        </p:txBody>
      </p:sp>
      <p:sp>
        <p:nvSpPr>
          <p:cNvPr id="8" name="Slide Number Placeholder 7">
            <a:extLst>
              <a:ext uri="{FF2B5EF4-FFF2-40B4-BE49-F238E27FC236}">
                <a16:creationId xmlns:a16="http://schemas.microsoft.com/office/drawing/2014/main" id="{FDFA796E-46C1-5DF9-F70B-D3F8F70BEE39}"/>
              </a:ext>
            </a:extLst>
          </p:cNvPr>
          <p:cNvSpPr>
            <a:spLocks noGrp="1"/>
          </p:cNvSpPr>
          <p:nvPr>
            <p:ph type="sldNum" sz="quarter" idx="12"/>
          </p:nvPr>
        </p:nvSpPr>
        <p:spPr/>
        <p:txBody>
          <a:bodyPr rtlCol="1"/>
          <a:lstStyle/>
          <a:p>
            <a:pPr rtl="1"/>
            <a:fld id="{F3EE06F1-2D77-A44E-97FA-F679B9CB76D5}" type="slidenum">
              <a:rPr lang="fi-FI" smtClean="0"/>
              <a:t>8</a:t>
            </a:fld>
            <a:endParaRPr lang="fi-FI"/>
          </a:p>
        </p:txBody>
      </p:sp>
      <p:sp>
        <p:nvSpPr>
          <p:cNvPr id="10" name="Päivämäärän paikkamerkki 9">
            <a:extLst>
              <a:ext uri="{FF2B5EF4-FFF2-40B4-BE49-F238E27FC236}">
                <a16:creationId xmlns:a16="http://schemas.microsoft.com/office/drawing/2014/main" id="{8CDBBD6A-279B-4AE7-9BED-E29A824A2B08}"/>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508705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a:extLst>
              <a:ext uri="{FF2B5EF4-FFF2-40B4-BE49-F238E27FC236}">
                <a16:creationId xmlns:a16="http://schemas.microsoft.com/office/drawing/2014/main" id="{66E31355-AE61-48D0-ABD1-33853A9B74B9}"/>
              </a:ext>
            </a:extLst>
          </p:cNvPr>
          <p:cNvSpPr>
            <a:spLocks noGrp="1"/>
          </p:cNvSpPr>
          <p:nvPr>
            <p:ph type="title"/>
          </p:nvPr>
        </p:nvSpPr>
        <p:spPr>
          <a:xfrm>
            <a:off x="1981200" y="152400"/>
            <a:ext cx="8229600" cy="762000"/>
          </a:xfrm>
        </p:spPr>
        <p:txBody>
          <a:bodyPr rtlCol="1">
            <a:normAutofit/>
          </a:bodyPr>
          <a:lstStyle/>
          <a:p>
            <a:pPr algn="ctr" rtl="1"/>
            <a:r>
              <a:rPr lang="fa" sz="4000" dirty="0">
                <a:solidFill>
                  <a:schemeClr val="tx1"/>
                </a:solidFill>
              </a:rPr>
              <a:t>تحصیلات فنی وحرفه‌ای</a:t>
            </a:r>
          </a:p>
        </p:txBody>
      </p:sp>
      <p:sp>
        <p:nvSpPr>
          <p:cNvPr id="19459" name="Tekstin paikkamerkki 2">
            <a:extLst>
              <a:ext uri="{FF2B5EF4-FFF2-40B4-BE49-F238E27FC236}">
                <a16:creationId xmlns:a16="http://schemas.microsoft.com/office/drawing/2014/main" id="{C03A4EFB-4739-42DF-8640-55C3D3FB4AA2}"/>
              </a:ext>
            </a:extLst>
          </p:cNvPr>
          <p:cNvSpPr>
            <a:spLocks noGrp="1"/>
          </p:cNvSpPr>
          <p:nvPr>
            <p:ph type="body" idx="1"/>
          </p:nvPr>
        </p:nvSpPr>
        <p:spPr>
          <a:xfrm>
            <a:off x="1025884" y="1201083"/>
            <a:ext cx="4358915" cy="457200"/>
          </a:xfrm>
        </p:spPr>
        <p:txBody>
          <a:bodyPr rtlCol="1"/>
          <a:lstStyle/>
          <a:p>
            <a:pPr rtl="1"/>
            <a:r>
              <a:rPr lang="fa" dirty="0">
                <a:solidFill>
                  <a:schemeClr val="tx1"/>
                </a:solidFill>
              </a:rPr>
              <a:t>مدرک پایه شغلی</a:t>
            </a:r>
          </a:p>
        </p:txBody>
      </p:sp>
      <p:sp>
        <p:nvSpPr>
          <p:cNvPr id="19460" name="Sisällön paikkamerkki 3">
            <a:extLst>
              <a:ext uri="{FF2B5EF4-FFF2-40B4-BE49-F238E27FC236}">
                <a16:creationId xmlns:a16="http://schemas.microsoft.com/office/drawing/2014/main" id="{B547D0AB-246E-4DB8-BA94-9600C82BDB7E}"/>
              </a:ext>
            </a:extLst>
          </p:cNvPr>
          <p:cNvSpPr>
            <a:spLocks noGrp="1"/>
          </p:cNvSpPr>
          <p:nvPr>
            <p:ph sz="half" idx="2"/>
          </p:nvPr>
        </p:nvSpPr>
        <p:spPr>
          <a:xfrm>
            <a:off x="457200" y="1710702"/>
            <a:ext cx="5476009" cy="4857921"/>
          </a:xfrm>
        </p:spPr>
        <p:txBody>
          <a:bodyPr vert="horz" lIns="91440" tIns="45720" rIns="91440" bIns="45720" rtlCol="1" anchor="t">
            <a:normAutofit fontScale="92500" lnSpcReduction="10000"/>
          </a:bodyPr>
          <a:lstStyle/>
          <a:p>
            <a:pPr rtl="1"/>
            <a:r>
              <a:rPr lang="fa" sz="1800" dirty="0">
                <a:solidFill>
                  <a:schemeClr val="tx1"/>
                </a:solidFill>
                <a:cs typeface="+mj-cs"/>
              </a:rPr>
              <a:t>حدود سه سال طول می کشد (180 واحد مهارت حرفه‌ای)</a:t>
            </a:r>
          </a:p>
          <a:p>
            <a:pPr rtl="1"/>
            <a:r>
              <a:rPr lang="fa" sz="1800" dirty="0">
                <a:solidFill>
                  <a:schemeClr val="tx1"/>
                </a:solidFill>
                <a:ea typeface="Calibri"/>
                <a:cs typeface="+mj-cs"/>
              </a:rPr>
              <a:t>145 امتیاز </a:t>
            </a:r>
            <a:r>
              <a:rPr lang="fa-IR" sz="1800" dirty="0">
                <a:solidFill>
                  <a:schemeClr val="tx1"/>
                </a:solidFill>
                <a:ea typeface="Calibri"/>
                <a:cs typeface="+mj-cs"/>
              </a:rPr>
              <a:t>صلاحیت</a:t>
            </a:r>
            <a:r>
              <a:rPr lang="fa" sz="1800" dirty="0">
                <a:solidFill>
                  <a:schemeClr val="tx1"/>
                </a:solidFill>
                <a:ea typeface="Calibri"/>
                <a:cs typeface="+mj-cs"/>
              </a:rPr>
              <a:t> در مطالعات حرفه ای وجود دارد</a:t>
            </a:r>
          </a:p>
          <a:p>
            <a:pPr rtl="1"/>
            <a:r>
              <a:rPr dirty="0" err="1">
                <a:solidFill>
                  <a:schemeClr val="tx1"/>
                </a:solidFill>
                <a:cs typeface="+mj-cs"/>
              </a:rPr>
              <a:t>علاوه</a:t>
            </a:r>
            <a:r>
              <a:rPr dirty="0">
                <a:solidFill>
                  <a:schemeClr val="tx1"/>
                </a:solidFill>
                <a:cs typeface="+mj-cs"/>
              </a:rPr>
              <a:t> </a:t>
            </a:r>
            <a:r>
              <a:rPr dirty="0" err="1">
                <a:solidFill>
                  <a:schemeClr val="tx1"/>
                </a:solidFill>
                <a:cs typeface="+mj-cs"/>
              </a:rPr>
              <a:t>بر</a:t>
            </a:r>
            <a:r>
              <a:rPr dirty="0">
                <a:solidFill>
                  <a:schemeClr val="tx1"/>
                </a:solidFill>
                <a:cs typeface="+mj-cs"/>
              </a:rPr>
              <a:t> </a:t>
            </a:r>
            <a:r>
              <a:rPr dirty="0" err="1">
                <a:solidFill>
                  <a:schemeClr val="tx1"/>
                </a:solidFill>
                <a:cs typeface="+mj-cs"/>
              </a:rPr>
              <a:t>دروس</a:t>
            </a:r>
            <a:r>
              <a:rPr dirty="0">
                <a:solidFill>
                  <a:schemeClr val="tx1"/>
                </a:solidFill>
                <a:cs typeface="+mj-cs"/>
              </a:rPr>
              <a:t> </a:t>
            </a:r>
            <a:r>
              <a:rPr dirty="0" err="1">
                <a:solidFill>
                  <a:schemeClr val="tx1"/>
                </a:solidFill>
                <a:cs typeface="+mj-cs"/>
              </a:rPr>
              <a:t>حرفه‌ای</a:t>
            </a:r>
            <a:r>
              <a:rPr dirty="0">
                <a:solidFill>
                  <a:schemeClr val="tx1"/>
                </a:solidFill>
                <a:cs typeface="+mj-cs"/>
              </a:rPr>
              <a:t>، </a:t>
            </a:r>
            <a:r>
              <a:rPr dirty="0" err="1">
                <a:solidFill>
                  <a:schemeClr val="tx1"/>
                </a:solidFill>
                <a:cs typeface="+mj-cs"/>
              </a:rPr>
              <a:t>شامل</a:t>
            </a:r>
            <a:r>
              <a:rPr dirty="0">
                <a:solidFill>
                  <a:schemeClr val="tx1"/>
                </a:solidFill>
                <a:cs typeface="+mj-cs"/>
              </a:rPr>
              <a:t> </a:t>
            </a:r>
            <a:r>
              <a:rPr dirty="0" err="1">
                <a:solidFill>
                  <a:schemeClr val="tx1"/>
                </a:solidFill>
                <a:cs typeface="+mj-cs"/>
              </a:rPr>
              <a:t>دروس</a:t>
            </a:r>
            <a:r>
              <a:rPr dirty="0">
                <a:solidFill>
                  <a:schemeClr val="tx1"/>
                </a:solidFill>
                <a:cs typeface="+mj-cs"/>
              </a:rPr>
              <a:t> </a:t>
            </a:r>
            <a:r>
              <a:rPr dirty="0" err="1">
                <a:solidFill>
                  <a:schemeClr val="tx1"/>
                </a:solidFill>
                <a:cs typeface="+mj-cs"/>
              </a:rPr>
              <a:t>دیگری</a:t>
            </a:r>
            <a:r>
              <a:rPr dirty="0">
                <a:solidFill>
                  <a:schemeClr val="tx1"/>
                </a:solidFill>
                <a:cs typeface="+mj-cs"/>
              </a:rPr>
              <a:t> </a:t>
            </a:r>
            <a:r>
              <a:rPr dirty="0" err="1">
                <a:solidFill>
                  <a:schemeClr val="tx1"/>
                </a:solidFill>
                <a:cs typeface="+mj-cs"/>
              </a:rPr>
              <a:t>از</a:t>
            </a:r>
            <a:r>
              <a:rPr dirty="0">
                <a:solidFill>
                  <a:schemeClr val="tx1"/>
                </a:solidFill>
                <a:cs typeface="+mj-cs"/>
              </a:rPr>
              <a:t> </a:t>
            </a:r>
            <a:r>
              <a:rPr dirty="0" err="1">
                <a:solidFill>
                  <a:schemeClr val="tx1"/>
                </a:solidFill>
                <a:cs typeface="+mj-cs"/>
              </a:rPr>
              <a:t>قبیل</a:t>
            </a:r>
            <a:r>
              <a:rPr dirty="0">
                <a:solidFill>
                  <a:schemeClr val="tx1"/>
                </a:solidFill>
                <a:cs typeface="+mj-cs"/>
              </a:rPr>
              <a:t> </a:t>
            </a:r>
            <a:r>
              <a:rPr dirty="0" err="1">
                <a:solidFill>
                  <a:schemeClr val="tx1"/>
                </a:solidFill>
                <a:cs typeface="+mj-cs"/>
              </a:rPr>
              <a:t>زبان‌های</a:t>
            </a:r>
            <a:r>
              <a:rPr dirty="0">
                <a:solidFill>
                  <a:schemeClr val="tx1"/>
                </a:solidFill>
                <a:cs typeface="+mj-cs"/>
              </a:rPr>
              <a:t> </a:t>
            </a:r>
            <a:r>
              <a:rPr dirty="0" err="1">
                <a:solidFill>
                  <a:schemeClr val="tx1"/>
                </a:solidFill>
                <a:cs typeface="+mj-cs"/>
              </a:rPr>
              <a:t>مختلف</a:t>
            </a:r>
            <a:r>
              <a:rPr dirty="0">
                <a:solidFill>
                  <a:schemeClr val="tx1"/>
                </a:solidFill>
                <a:cs typeface="+mj-cs"/>
              </a:rPr>
              <a:t>، </a:t>
            </a:r>
            <a:r>
              <a:rPr dirty="0" err="1">
                <a:solidFill>
                  <a:schemeClr val="tx1"/>
                </a:solidFill>
                <a:cs typeface="+mj-cs"/>
              </a:rPr>
              <a:t>ریاضی</a:t>
            </a:r>
            <a:r>
              <a:rPr dirty="0">
                <a:solidFill>
                  <a:schemeClr val="tx1"/>
                </a:solidFill>
                <a:cs typeface="+mj-cs"/>
              </a:rPr>
              <a:t>، </a:t>
            </a:r>
            <a:r>
              <a:rPr dirty="0" err="1">
                <a:solidFill>
                  <a:schemeClr val="tx1"/>
                </a:solidFill>
                <a:cs typeface="+mj-cs"/>
              </a:rPr>
              <a:t>فیزیک</a:t>
            </a:r>
            <a:r>
              <a:rPr dirty="0">
                <a:solidFill>
                  <a:schemeClr val="tx1"/>
                </a:solidFill>
                <a:cs typeface="+mj-cs"/>
              </a:rPr>
              <a:t> </a:t>
            </a:r>
            <a:r>
              <a:rPr dirty="0" err="1">
                <a:solidFill>
                  <a:schemeClr val="tx1"/>
                </a:solidFill>
                <a:cs typeface="+mj-cs"/>
              </a:rPr>
              <a:t>و</a:t>
            </a:r>
            <a:r>
              <a:rPr dirty="0">
                <a:solidFill>
                  <a:schemeClr val="tx1"/>
                </a:solidFill>
                <a:cs typeface="+mj-cs"/>
              </a:rPr>
              <a:t> </a:t>
            </a:r>
            <a:r>
              <a:rPr dirty="0" err="1">
                <a:solidFill>
                  <a:schemeClr val="tx1"/>
                </a:solidFill>
                <a:cs typeface="+mj-cs"/>
              </a:rPr>
              <a:t>شیمی</a:t>
            </a:r>
            <a:r>
              <a:rPr dirty="0">
                <a:solidFill>
                  <a:schemeClr val="tx1"/>
                </a:solidFill>
                <a:cs typeface="+mj-cs"/>
              </a:rPr>
              <a:t>، </a:t>
            </a:r>
            <a:r>
              <a:rPr dirty="0" err="1">
                <a:solidFill>
                  <a:schemeClr val="tx1"/>
                </a:solidFill>
                <a:cs typeface="+mj-cs"/>
              </a:rPr>
              <a:t>علوم</a:t>
            </a:r>
            <a:r>
              <a:rPr dirty="0">
                <a:solidFill>
                  <a:schemeClr val="tx1"/>
                </a:solidFill>
                <a:cs typeface="+mj-cs"/>
              </a:rPr>
              <a:t> </a:t>
            </a:r>
            <a:r>
              <a:rPr dirty="0" err="1">
                <a:solidFill>
                  <a:schemeClr val="tx1"/>
                </a:solidFill>
                <a:cs typeface="+mj-cs"/>
              </a:rPr>
              <a:t>اجتماعی</a:t>
            </a:r>
            <a:r>
              <a:rPr dirty="0">
                <a:solidFill>
                  <a:schemeClr val="tx1"/>
                </a:solidFill>
                <a:cs typeface="+mj-cs"/>
              </a:rPr>
              <a:t>، </a:t>
            </a:r>
            <a:r>
              <a:rPr dirty="0" err="1">
                <a:solidFill>
                  <a:schemeClr val="tx1"/>
                </a:solidFill>
                <a:cs typeface="+mj-cs"/>
              </a:rPr>
              <a:t>اطلاعات</a:t>
            </a:r>
            <a:r>
              <a:rPr dirty="0">
                <a:solidFill>
                  <a:schemeClr val="tx1"/>
                </a:solidFill>
                <a:cs typeface="+mj-cs"/>
              </a:rPr>
              <a:t> </a:t>
            </a:r>
            <a:r>
              <a:rPr dirty="0" err="1">
                <a:solidFill>
                  <a:schemeClr val="tx1"/>
                </a:solidFill>
                <a:cs typeface="+mj-cs"/>
              </a:rPr>
              <a:t>مربوط</a:t>
            </a:r>
            <a:r>
              <a:rPr dirty="0">
                <a:solidFill>
                  <a:schemeClr val="tx1"/>
                </a:solidFill>
                <a:cs typeface="+mj-cs"/>
              </a:rPr>
              <a:t> </a:t>
            </a:r>
            <a:r>
              <a:rPr dirty="0" err="1">
                <a:solidFill>
                  <a:schemeClr val="tx1"/>
                </a:solidFill>
                <a:cs typeface="+mj-cs"/>
              </a:rPr>
              <a:t>به</a:t>
            </a:r>
            <a:r>
              <a:rPr dirty="0">
                <a:solidFill>
                  <a:schemeClr val="tx1"/>
                </a:solidFill>
                <a:cs typeface="+mj-cs"/>
              </a:rPr>
              <a:t> </a:t>
            </a:r>
            <a:r>
              <a:rPr dirty="0" err="1">
                <a:solidFill>
                  <a:schemeClr val="tx1"/>
                </a:solidFill>
                <a:cs typeface="+mj-cs"/>
              </a:rPr>
              <a:t>زندگی</a:t>
            </a:r>
            <a:r>
              <a:rPr dirty="0">
                <a:solidFill>
                  <a:schemeClr val="tx1"/>
                </a:solidFill>
                <a:cs typeface="+mj-cs"/>
              </a:rPr>
              <a:t> </a:t>
            </a:r>
            <a:r>
              <a:rPr dirty="0" err="1">
                <a:solidFill>
                  <a:schemeClr val="tx1"/>
                </a:solidFill>
                <a:cs typeface="+mj-cs"/>
              </a:rPr>
              <a:t>کاری</a:t>
            </a:r>
            <a:r>
              <a:rPr dirty="0">
                <a:solidFill>
                  <a:schemeClr val="tx1"/>
                </a:solidFill>
                <a:cs typeface="+mj-cs"/>
              </a:rPr>
              <a:t> </a:t>
            </a:r>
            <a:r>
              <a:rPr dirty="0" err="1">
                <a:solidFill>
                  <a:schemeClr val="tx1"/>
                </a:solidFill>
                <a:cs typeface="+mj-cs"/>
              </a:rPr>
              <a:t>می‌باشد</a:t>
            </a:r>
            <a:endParaRPr lang="fi-FI" altLang="fi-FI" sz="1800" dirty="0">
              <a:solidFill>
                <a:schemeClr val="tx1"/>
              </a:solidFill>
              <a:ea typeface="Calibri"/>
              <a:cs typeface="+mj-cs"/>
            </a:endParaRPr>
          </a:p>
          <a:p>
            <a:pPr rtl="1"/>
            <a:r>
              <a:rPr lang="fa" sz="1800" dirty="0">
                <a:solidFill>
                  <a:schemeClr val="tx1"/>
                </a:solidFill>
                <a:cs typeface="+mj-cs"/>
              </a:rPr>
              <a:t>آموختن در ضمن کار، حداقل 30 واحد مهارت حرفه‌ای</a:t>
            </a:r>
            <a:endParaRPr lang="fi-FI" altLang="fi-FI" sz="1800" dirty="0">
              <a:solidFill>
                <a:schemeClr val="tx1"/>
              </a:solidFill>
              <a:cs typeface="+mj-cs"/>
            </a:endParaRPr>
          </a:p>
          <a:p>
            <a:pPr rtl="1"/>
            <a:r>
              <a:rPr lang="fa" sz="1800" dirty="0">
                <a:solidFill>
                  <a:schemeClr val="tx1"/>
                </a:solidFill>
                <a:ea typeface="Calibri"/>
                <a:cs typeface="+mj-cs"/>
              </a:rPr>
              <a:t>هر دانش آموز طبق برنامه ریزی خود درس می خواند</a:t>
            </a:r>
            <a:endParaRPr lang="fi-FI" altLang="fi-FI" sz="1800" dirty="0">
              <a:solidFill>
                <a:schemeClr val="tx1"/>
              </a:solidFill>
              <a:cs typeface="+mj-cs"/>
            </a:endParaRPr>
          </a:p>
          <a:p>
            <a:pPr rtl="1"/>
            <a:r>
              <a:rPr lang="fa" sz="1800" dirty="0">
                <a:solidFill>
                  <a:schemeClr val="tx1"/>
                </a:solidFill>
                <a:cs typeface="+mj-cs"/>
              </a:rPr>
              <a:t>در تامپر</a:t>
            </a:r>
            <a:r>
              <a:rPr lang="fi-FI" altLang="fi-FI" sz="1800" dirty="0">
                <a:solidFill>
                  <a:schemeClr val="tx1"/>
                </a:solidFill>
                <a:cs typeface="+mj-cs"/>
              </a:rPr>
              <a:t>Tampere</a:t>
            </a:r>
            <a:endParaRPr lang="fi-FI" altLang="fi-FI" sz="1800" dirty="0">
              <a:solidFill>
                <a:schemeClr val="tx1"/>
              </a:solidFill>
              <a:ea typeface="Calibri"/>
              <a:cs typeface="+mj-cs"/>
            </a:endParaRPr>
          </a:p>
          <a:p>
            <a:pPr lvl="1" rtl="1"/>
            <a:r>
              <a:rPr lang="fa" sz="1600" dirty="0">
                <a:solidFill>
                  <a:schemeClr val="tx1"/>
                </a:solidFill>
                <a:cs typeface="+mj-cs"/>
              </a:rPr>
              <a:t>TREDU، 28 مدارک مختلف کارشناسی</a:t>
            </a:r>
            <a:endParaRPr lang="fi-FI" altLang="fi-FI" sz="1600" dirty="0">
              <a:solidFill>
                <a:schemeClr val="tx1"/>
              </a:solidFill>
              <a:ea typeface="Calibri"/>
              <a:cs typeface="+mj-cs"/>
            </a:endParaRPr>
          </a:p>
          <a:p>
            <a:pPr lvl="1" rtl="1"/>
            <a:r>
              <a:rPr lang="fa" sz="1600" dirty="0">
                <a:solidFill>
                  <a:schemeClr val="tx1"/>
                </a:solidFill>
                <a:cs typeface="+mj-cs"/>
              </a:rPr>
              <a:t>دانشگاه علوم کاربردی تامپر، SASKY، 7 مدرک کارشناسی</a:t>
            </a:r>
            <a:endParaRPr lang="fi-FI" altLang="fi-FI" sz="1600" dirty="0">
              <a:solidFill>
                <a:schemeClr val="tx1"/>
              </a:solidFill>
              <a:ea typeface="Calibri"/>
              <a:cs typeface="+mj-cs"/>
            </a:endParaRPr>
          </a:p>
          <a:p>
            <a:pPr lvl="1" rtl="1"/>
            <a:r>
              <a:rPr lang="fa" sz="1600" dirty="0">
                <a:solidFill>
                  <a:schemeClr val="tx1"/>
                </a:solidFill>
                <a:cs typeface="+mj-cs"/>
              </a:rPr>
              <a:t>کالج ورزشی وارالا (Varala)، مدرک پایه تربیت بدنی </a:t>
            </a:r>
            <a:endParaRPr lang="fi-FI" altLang="fi-FI" sz="1600" dirty="0">
              <a:solidFill>
                <a:schemeClr val="tx1"/>
              </a:solidFill>
              <a:ea typeface="Calibri"/>
              <a:cs typeface="+mj-cs"/>
            </a:endParaRPr>
          </a:p>
          <a:p>
            <a:pPr lvl="1" rtl="1"/>
            <a:r>
              <a:rPr lang="fa" sz="1600" dirty="0">
                <a:solidFill>
                  <a:schemeClr val="tx1"/>
                </a:solidFill>
                <a:cs typeface="+mj-cs"/>
              </a:rPr>
              <a:t>کنسرواتوار تامپر (Tampere)، موسیقی و رقص</a:t>
            </a:r>
            <a:endParaRPr lang="fi-FI" altLang="fi-FI" sz="1600" dirty="0">
              <a:solidFill>
                <a:schemeClr val="tx1"/>
              </a:solidFill>
              <a:ea typeface="Calibri"/>
              <a:cs typeface="+mj-cs"/>
            </a:endParaRPr>
          </a:p>
          <a:p>
            <a:pPr lvl="1" rtl="1"/>
            <a:r>
              <a:rPr lang="fa" sz="1600" dirty="0">
                <a:solidFill>
                  <a:schemeClr val="tx1"/>
                </a:solidFill>
                <a:cs typeface="+mj-cs"/>
              </a:rPr>
              <a:t>آموزشگاه‌های حرفه‌ای خاص: Luovi لئوى, Kiipula كييپولا و Aitoo آيتو</a:t>
            </a:r>
            <a:endParaRPr lang="fi-FI" altLang="fi-FI" sz="1600" dirty="0">
              <a:solidFill>
                <a:schemeClr val="tx1"/>
              </a:solidFill>
              <a:ea typeface="Calibri"/>
              <a:cs typeface="+mj-cs"/>
            </a:endParaRPr>
          </a:p>
          <a:p>
            <a:pPr rtl="1"/>
            <a:r>
              <a:rPr lang="fa" sz="1800" dirty="0">
                <a:solidFill>
                  <a:schemeClr val="tx1"/>
                </a:solidFill>
                <a:cs typeface="+mj-cs"/>
              </a:rPr>
              <a:t>موفقیت تحصیلی، نمرات دروس اصلی، درخواست مستقیما پس از اتمام مقطع ابتدایی، آزمون‌های ورودی و سنجش استعداد</a:t>
            </a:r>
            <a:endParaRPr lang="fi-FI" altLang="fi-FI" sz="1800" dirty="0">
              <a:solidFill>
                <a:schemeClr val="tx1"/>
              </a:solidFill>
              <a:ea typeface="Calibri"/>
              <a:cs typeface="+mj-cs"/>
            </a:endParaRPr>
          </a:p>
        </p:txBody>
      </p:sp>
      <p:sp>
        <p:nvSpPr>
          <p:cNvPr id="19461" name="Tekstin paikkamerkki 4">
            <a:extLst>
              <a:ext uri="{FF2B5EF4-FFF2-40B4-BE49-F238E27FC236}">
                <a16:creationId xmlns:a16="http://schemas.microsoft.com/office/drawing/2014/main" id="{BF88D1AD-9208-4E15-9EAA-CE8BF9F0E88D}"/>
              </a:ext>
            </a:extLst>
          </p:cNvPr>
          <p:cNvSpPr>
            <a:spLocks noGrp="1"/>
          </p:cNvSpPr>
          <p:nvPr>
            <p:ph type="body" sz="quarter" idx="3"/>
          </p:nvPr>
        </p:nvSpPr>
        <p:spPr>
          <a:xfrm>
            <a:off x="7166748" y="1079654"/>
            <a:ext cx="4041775" cy="582613"/>
          </a:xfrm>
        </p:spPr>
        <p:txBody>
          <a:bodyPr rtlCol="1"/>
          <a:lstStyle/>
          <a:p>
            <a:pPr rtl="1"/>
            <a:r>
              <a:rPr lang="fa" dirty="0">
                <a:solidFill>
                  <a:schemeClr val="tx1"/>
                </a:solidFill>
              </a:rPr>
              <a:t>برای چه فردی مناسب است؟</a:t>
            </a:r>
          </a:p>
        </p:txBody>
      </p:sp>
      <p:sp>
        <p:nvSpPr>
          <p:cNvPr id="19462" name="Sisällön paikkamerkki 5">
            <a:extLst>
              <a:ext uri="{FF2B5EF4-FFF2-40B4-BE49-F238E27FC236}">
                <a16:creationId xmlns:a16="http://schemas.microsoft.com/office/drawing/2014/main" id="{12E57978-80D5-4FD4-A83E-872D37BCFDA6}"/>
              </a:ext>
            </a:extLst>
          </p:cNvPr>
          <p:cNvSpPr>
            <a:spLocks noGrp="1"/>
          </p:cNvSpPr>
          <p:nvPr>
            <p:ph sz="quarter" idx="4"/>
          </p:nvPr>
        </p:nvSpPr>
        <p:spPr>
          <a:xfrm>
            <a:off x="6650182" y="1715097"/>
            <a:ext cx="4553425" cy="4854612"/>
          </a:xfrm>
        </p:spPr>
        <p:txBody>
          <a:bodyPr vert="horz" lIns="91440" tIns="45720" rIns="91440" bIns="45720" rtlCol="1" anchor="t">
            <a:normAutofit fontScale="92500" lnSpcReduction="10000"/>
          </a:bodyPr>
          <a:lstStyle/>
          <a:p>
            <a:pPr rtl="1"/>
            <a:r>
              <a:rPr lang="fa" sz="2000" dirty="0">
                <a:solidFill>
                  <a:schemeClr val="tx1"/>
                </a:solidFill>
                <a:ea typeface="Calibri"/>
                <a:cs typeface="+mj-cs"/>
              </a:rPr>
              <a:t>جوان می خواهد کارها را با دستان خود انجام دهد و یادگیری عملکردی را دوست دارد </a:t>
            </a:r>
            <a:endParaRPr lang="fi-FI" altLang="fi-FI" sz="2000" dirty="0">
              <a:solidFill>
                <a:schemeClr val="tx1"/>
              </a:solidFill>
              <a:cs typeface="+mj-cs"/>
            </a:endParaRPr>
          </a:p>
          <a:p>
            <a:pPr rtl="1"/>
            <a:r>
              <a:rPr lang="fa" sz="2000" dirty="0">
                <a:solidFill>
                  <a:schemeClr val="tx1"/>
                </a:solidFill>
                <a:cs typeface="+mj-cs"/>
              </a:rPr>
              <a:t>فرد جوان می خواهد زودتر دارای شغل بوده و وارد زندگی کاری شود</a:t>
            </a:r>
            <a:endParaRPr lang="fi-FI" altLang="fi-FI" sz="2000" dirty="0">
              <a:solidFill>
                <a:schemeClr val="tx1"/>
              </a:solidFill>
              <a:ea typeface="Calibri"/>
              <a:cs typeface="+mj-cs"/>
            </a:endParaRPr>
          </a:p>
          <a:p>
            <a:pPr rtl="1"/>
            <a:r>
              <a:rPr lang="fa" sz="2000" dirty="0">
                <a:solidFill>
                  <a:schemeClr val="tx1"/>
                </a:solidFill>
                <a:cs typeface="+mj-cs"/>
              </a:rPr>
              <a:t>فرد جوان می‌داند که می‌خواهد درباره چه حرفه ای بیشتر بیاموزد</a:t>
            </a:r>
            <a:endParaRPr lang="fi-FI" altLang="fi-FI" sz="2000" dirty="0">
              <a:solidFill>
                <a:schemeClr val="tx1"/>
              </a:solidFill>
              <a:ea typeface="Calibri"/>
              <a:cs typeface="+mj-cs"/>
            </a:endParaRPr>
          </a:p>
          <a:p>
            <a:pPr rtl="1"/>
            <a:r>
              <a:rPr lang="fa" sz="2000" dirty="0">
                <a:solidFill>
                  <a:schemeClr val="tx1"/>
                </a:solidFill>
                <a:cs typeface="+mj-cs"/>
              </a:rPr>
              <a:t>فرد جوان می‌خواهد در کنار دروس تئوری کارهایی که بیشتر جنبه عملی دارند را انجام دهد</a:t>
            </a:r>
            <a:endParaRPr lang="fi-FI" altLang="fi-FI" sz="2000" dirty="0">
              <a:solidFill>
                <a:schemeClr val="tx1"/>
              </a:solidFill>
              <a:ea typeface="Calibri"/>
              <a:cs typeface="+mj-cs"/>
            </a:endParaRPr>
          </a:p>
          <a:p>
            <a:pPr rtl="1"/>
            <a:r>
              <a:rPr dirty="0" err="1">
                <a:solidFill>
                  <a:schemeClr val="tx1"/>
                </a:solidFill>
                <a:cs typeface="+mj-cs"/>
              </a:rPr>
              <a:t>فرد</a:t>
            </a:r>
            <a:r>
              <a:rPr dirty="0">
                <a:solidFill>
                  <a:schemeClr val="tx1"/>
                </a:solidFill>
                <a:cs typeface="+mj-cs"/>
              </a:rPr>
              <a:t> </a:t>
            </a:r>
            <a:r>
              <a:rPr dirty="0" err="1">
                <a:solidFill>
                  <a:schemeClr val="tx1"/>
                </a:solidFill>
                <a:cs typeface="+mj-cs"/>
              </a:rPr>
              <a:t>جوان</a:t>
            </a:r>
            <a:r>
              <a:rPr dirty="0">
                <a:solidFill>
                  <a:schemeClr val="tx1"/>
                </a:solidFill>
                <a:cs typeface="+mj-cs"/>
              </a:rPr>
              <a:t> </a:t>
            </a:r>
            <a:r>
              <a:rPr dirty="0" err="1">
                <a:solidFill>
                  <a:schemeClr val="tx1"/>
                </a:solidFill>
                <a:cs typeface="+mj-cs"/>
              </a:rPr>
              <a:t>می</a:t>
            </a:r>
            <a:r>
              <a:rPr dirty="0">
                <a:solidFill>
                  <a:schemeClr val="tx1"/>
                </a:solidFill>
                <a:cs typeface="+mj-cs"/>
              </a:rPr>
              <a:t> </a:t>
            </a:r>
            <a:r>
              <a:rPr dirty="0" err="1">
                <a:solidFill>
                  <a:schemeClr val="tx1"/>
                </a:solidFill>
                <a:cs typeface="+mj-cs"/>
              </a:rPr>
              <a:t>خواهد</a:t>
            </a:r>
            <a:r>
              <a:rPr dirty="0">
                <a:solidFill>
                  <a:schemeClr val="tx1"/>
                </a:solidFill>
                <a:cs typeface="+mj-cs"/>
              </a:rPr>
              <a:t> </a:t>
            </a:r>
            <a:r>
              <a:rPr dirty="0" err="1">
                <a:solidFill>
                  <a:schemeClr val="tx1"/>
                </a:solidFill>
                <a:cs typeface="+mj-cs"/>
              </a:rPr>
              <a:t>که</a:t>
            </a:r>
            <a:r>
              <a:rPr dirty="0">
                <a:solidFill>
                  <a:schemeClr val="tx1"/>
                </a:solidFill>
                <a:cs typeface="+mj-cs"/>
              </a:rPr>
              <a:t> </a:t>
            </a:r>
            <a:r>
              <a:rPr dirty="0" err="1">
                <a:solidFill>
                  <a:schemeClr val="tx1"/>
                </a:solidFill>
                <a:cs typeface="+mj-cs"/>
              </a:rPr>
              <a:t>برخی</a:t>
            </a:r>
            <a:r>
              <a:rPr dirty="0">
                <a:solidFill>
                  <a:schemeClr val="tx1"/>
                </a:solidFill>
                <a:cs typeface="+mj-cs"/>
              </a:rPr>
              <a:t> </a:t>
            </a:r>
            <a:r>
              <a:rPr dirty="0" err="1">
                <a:solidFill>
                  <a:schemeClr val="tx1"/>
                </a:solidFill>
                <a:cs typeface="+mj-cs"/>
              </a:rPr>
              <a:t>از</a:t>
            </a:r>
            <a:r>
              <a:rPr dirty="0">
                <a:solidFill>
                  <a:schemeClr val="tx1"/>
                </a:solidFill>
                <a:cs typeface="+mj-cs"/>
              </a:rPr>
              <a:t> </a:t>
            </a:r>
            <a:r>
              <a:rPr dirty="0" err="1">
                <a:solidFill>
                  <a:schemeClr val="tx1"/>
                </a:solidFill>
                <a:cs typeface="+mj-cs"/>
              </a:rPr>
              <a:t>مطالعات</a:t>
            </a:r>
            <a:r>
              <a:rPr dirty="0">
                <a:solidFill>
                  <a:schemeClr val="tx1"/>
                </a:solidFill>
                <a:cs typeface="+mj-cs"/>
              </a:rPr>
              <a:t> </a:t>
            </a:r>
            <a:r>
              <a:rPr dirty="0" err="1">
                <a:solidFill>
                  <a:schemeClr val="tx1"/>
                </a:solidFill>
                <a:cs typeface="+mj-cs"/>
              </a:rPr>
              <a:t>در</a:t>
            </a:r>
            <a:r>
              <a:rPr dirty="0">
                <a:solidFill>
                  <a:schemeClr val="tx1"/>
                </a:solidFill>
                <a:cs typeface="+mj-cs"/>
              </a:rPr>
              <a:t> </a:t>
            </a:r>
            <a:r>
              <a:rPr dirty="0" err="1">
                <a:solidFill>
                  <a:schemeClr val="tx1"/>
                </a:solidFill>
                <a:cs typeface="+mj-cs"/>
              </a:rPr>
              <a:t>محل</a:t>
            </a:r>
            <a:r>
              <a:rPr dirty="0">
                <a:solidFill>
                  <a:schemeClr val="tx1"/>
                </a:solidFill>
                <a:cs typeface="+mj-cs"/>
              </a:rPr>
              <a:t> </a:t>
            </a:r>
            <a:r>
              <a:rPr dirty="0" err="1">
                <a:solidFill>
                  <a:schemeClr val="tx1"/>
                </a:solidFill>
                <a:cs typeface="+mj-cs"/>
              </a:rPr>
              <a:t>کار</a:t>
            </a:r>
            <a:r>
              <a:rPr dirty="0">
                <a:solidFill>
                  <a:schemeClr val="tx1"/>
                </a:solidFill>
                <a:cs typeface="+mj-cs"/>
              </a:rPr>
              <a:t> </a:t>
            </a:r>
            <a:r>
              <a:rPr dirty="0" err="1">
                <a:solidFill>
                  <a:schemeClr val="tx1"/>
                </a:solidFill>
                <a:cs typeface="+mj-cs"/>
              </a:rPr>
              <a:t>تکمیل</a:t>
            </a:r>
            <a:r>
              <a:rPr dirty="0">
                <a:solidFill>
                  <a:schemeClr val="tx1"/>
                </a:solidFill>
                <a:cs typeface="+mj-cs"/>
              </a:rPr>
              <a:t> </a:t>
            </a:r>
            <a:r>
              <a:rPr dirty="0" err="1">
                <a:solidFill>
                  <a:schemeClr val="tx1"/>
                </a:solidFill>
                <a:cs typeface="+mj-cs"/>
              </a:rPr>
              <a:t>شود</a:t>
            </a:r>
            <a:r>
              <a:rPr dirty="0">
                <a:solidFill>
                  <a:schemeClr val="tx1"/>
                </a:solidFill>
                <a:cs typeface="+mj-cs"/>
              </a:rPr>
              <a:t> (</a:t>
            </a:r>
            <a:r>
              <a:rPr dirty="0" err="1">
                <a:solidFill>
                  <a:schemeClr val="tx1"/>
                </a:solidFill>
                <a:cs typeface="+mj-cs"/>
              </a:rPr>
              <a:t>در</a:t>
            </a:r>
            <a:r>
              <a:rPr dirty="0">
                <a:solidFill>
                  <a:schemeClr val="tx1"/>
                </a:solidFill>
                <a:cs typeface="+mj-cs"/>
              </a:rPr>
              <a:t> </a:t>
            </a:r>
            <a:r>
              <a:rPr dirty="0" err="1">
                <a:solidFill>
                  <a:schemeClr val="tx1"/>
                </a:solidFill>
                <a:cs typeface="+mj-cs"/>
              </a:rPr>
              <a:t>مدرسه</a:t>
            </a:r>
            <a:r>
              <a:rPr dirty="0">
                <a:solidFill>
                  <a:schemeClr val="tx1"/>
                </a:solidFill>
                <a:cs typeface="+mj-cs"/>
              </a:rPr>
              <a:t>، </a:t>
            </a:r>
            <a:r>
              <a:rPr dirty="0" err="1">
                <a:solidFill>
                  <a:schemeClr val="tx1"/>
                </a:solidFill>
                <a:cs typeface="+mj-cs"/>
              </a:rPr>
              <a:t>مهارت</a:t>
            </a:r>
            <a:r>
              <a:rPr dirty="0">
                <a:solidFill>
                  <a:schemeClr val="tx1"/>
                </a:solidFill>
                <a:cs typeface="+mj-cs"/>
              </a:rPr>
              <a:t> </a:t>
            </a:r>
            <a:r>
              <a:rPr dirty="0" err="1">
                <a:solidFill>
                  <a:schemeClr val="tx1"/>
                </a:solidFill>
                <a:cs typeface="+mj-cs"/>
              </a:rPr>
              <a:t>های</a:t>
            </a:r>
            <a:r>
              <a:rPr dirty="0">
                <a:solidFill>
                  <a:schemeClr val="tx1"/>
                </a:solidFill>
                <a:cs typeface="+mj-cs"/>
              </a:rPr>
              <a:t> </a:t>
            </a:r>
            <a:r>
              <a:rPr lang="fa-IR" dirty="0">
                <a:solidFill>
                  <a:schemeClr val="tx1"/>
                </a:solidFill>
                <a:cs typeface="+mj-cs"/>
              </a:rPr>
              <a:t>فنی و</a:t>
            </a:r>
            <a:r>
              <a:rPr dirty="0" err="1">
                <a:solidFill>
                  <a:schemeClr val="tx1"/>
                </a:solidFill>
                <a:cs typeface="+mj-cs"/>
              </a:rPr>
              <a:t>حرفه</a:t>
            </a:r>
            <a:r>
              <a:rPr dirty="0">
                <a:solidFill>
                  <a:schemeClr val="tx1"/>
                </a:solidFill>
                <a:cs typeface="+mj-cs"/>
              </a:rPr>
              <a:t> </a:t>
            </a:r>
            <a:r>
              <a:rPr dirty="0" err="1">
                <a:solidFill>
                  <a:schemeClr val="tx1"/>
                </a:solidFill>
                <a:cs typeface="+mj-cs"/>
              </a:rPr>
              <a:t>ای</a:t>
            </a:r>
            <a:r>
              <a:rPr dirty="0">
                <a:solidFill>
                  <a:schemeClr val="tx1"/>
                </a:solidFill>
                <a:cs typeface="+mj-cs"/>
              </a:rPr>
              <a:t> </a:t>
            </a:r>
            <a:r>
              <a:rPr dirty="0" err="1">
                <a:solidFill>
                  <a:schemeClr val="tx1"/>
                </a:solidFill>
                <a:cs typeface="+mj-cs"/>
              </a:rPr>
              <a:t>ابتدا</a:t>
            </a:r>
            <a:r>
              <a:rPr dirty="0">
                <a:solidFill>
                  <a:schemeClr val="tx1"/>
                </a:solidFill>
                <a:cs typeface="+mj-cs"/>
              </a:rPr>
              <a:t> </a:t>
            </a:r>
            <a:r>
              <a:rPr dirty="0" err="1">
                <a:solidFill>
                  <a:schemeClr val="tx1"/>
                </a:solidFill>
                <a:cs typeface="+mj-cs"/>
              </a:rPr>
              <a:t>در</a:t>
            </a:r>
            <a:r>
              <a:rPr dirty="0">
                <a:solidFill>
                  <a:schemeClr val="tx1"/>
                </a:solidFill>
                <a:cs typeface="+mj-cs"/>
              </a:rPr>
              <a:t> </a:t>
            </a:r>
            <a:r>
              <a:rPr dirty="0" err="1">
                <a:solidFill>
                  <a:schemeClr val="tx1"/>
                </a:solidFill>
                <a:cs typeface="+mj-cs"/>
              </a:rPr>
              <a:t>کارگاه</a:t>
            </a:r>
            <a:r>
              <a:rPr dirty="0">
                <a:solidFill>
                  <a:schemeClr val="tx1"/>
                </a:solidFill>
                <a:cs typeface="+mj-cs"/>
              </a:rPr>
              <a:t>، </a:t>
            </a:r>
            <a:r>
              <a:rPr dirty="0" err="1">
                <a:solidFill>
                  <a:schemeClr val="tx1"/>
                </a:solidFill>
                <a:cs typeface="+mj-cs"/>
              </a:rPr>
              <a:t>فضای</a:t>
            </a:r>
            <a:r>
              <a:rPr dirty="0">
                <a:solidFill>
                  <a:schemeClr val="tx1"/>
                </a:solidFill>
                <a:cs typeface="+mj-cs"/>
              </a:rPr>
              <a:t> </a:t>
            </a:r>
            <a:r>
              <a:rPr dirty="0" err="1">
                <a:solidFill>
                  <a:schemeClr val="tx1"/>
                </a:solidFill>
                <a:cs typeface="+mj-cs"/>
              </a:rPr>
              <a:t>کار</a:t>
            </a:r>
            <a:r>
              <a:rPr dirty="0">
                <a:solidFill>
                  <a:schemeClr val="tx1"/>
                </a:solidFill>
                <a:cs typeface="+mj-cs"/>
              </a:rPr>
              <a:t>، </a:t>
            </a:r>
            <a:r>
              <a:rPr dirty="0" err="1">
                <a:solidFill>
                  <a:schemeClr val="tx1"/>
                </a:solidFill>
                <a:cs typeface="+mj-cs"/>
              </a:rPr>
              <a:t>کارگاه</a:t>
            </a:r>
            <a:r>
              <a:rPr dirty="0">
                <a:solidFill>
                  <a:schemeClr val="tx1"/>
                </a:solidFill>
                <a:cs typeface="+mj-cs"/>
              </a:rPr>
              <a:t> </a:t>
            </a:r>
            <a:r>
              <a:rPr dirty="0" err="1">
                <a:solidFill>
                  <a:schemeClr val="tx1"/>
                </a:solidFill>
                <a:cs typeface="+mj-cs"/>
              </a:rPr>
              <a:t>تمرین</a:t>
            </a:r>
            <a:r>
              <a:rPr dirty="0">
                <a:solidFill>
                  <a:schemeClr val="tx1"/>
                </a:solidFill>
                <a:cs typeface="+mj-cs"/>
              </a:rPr>
              <a:t> </a:t>
            </a:r>
            <a:r>
              <a:rPr dirty="0" err="1">
                <a:solidFill>
                  <a:schemeClr val="tx1"/>
                </a:solidFill>
                <a:cs typeface="+mj-cs"/>
              </a:rPr>
              <a:t>می</a:t>
            </a:r>
            <a:r>
              <a:rPr dirty="0">
                <a:solidFill>
                  <a:schemeClr val="tx1"/>
                </a:solidFill>
                <a:cs typeface="+mj-cs"/>
              </a:rPr>
              <a:t> </a:t>
            </a:r>
            <a:r>
              <a:rPr dirty="0" err="1">
                <a:solidFill>
                  <a:schemeClr val="tx1"/>
                </a:solidFill>
                <a:cs typeface="+mj-cs"/>
              </a:rPr>
              <a:t>شود</a:t>
            </a:r>
            <a:r>
              <a:rPr lang="fa-IR" dirty="0">
                <a:solidFill>
                  <a:schemeClr val="tx1"/>
                </a:solidFill>
                <a:cs typeface="+mj-cs"/>
              </a:rPr>
              <a:t>)</a:t>
            </a:r>
            <a:endParaRPr lang="fi-FI" altLang="fi-FI" sz="2000" dirty="0">
              <a:solidFill>
                <a:schemeClr val="tx1"/>
              </a:solidFill>
              <a:ea typeface="Calibri"/>
              <a:cs typeface="+mj-cs"/>
            </a:endParaRPr>
          </a:p>
          <a:p>
            <a:pPr rtl="1"/>
            <a:r>
              <a:rPr lang="fa" sz="2000" dirty="0">
                <a:solidFill>
                  <a:schemeClr val="tx1"/>
                </a:solidFill>
                <a:cs typeface="+mj-cs"/>
              </a:rPr>
              <a:t>فرد جوان برای ادامه تحصیل در دانشگاه علمی کاربردی برنامه ریزی می‌کند</a:t>
            </a:r>
            <a:endParaRPr lang="fi-FI" altLang="fi-FI" sz="2000" dirty="0">
              <a:solidFill>
                <a:schemeClr val="tx1"/>
              </a:solidFill>
              <a:ea typeface="Calibri"/>
              <a:cs typeface="+mj-cs"/>
            </a:endParaRPr>
          </a:p>
          <a:p>
            <a:pPr marL="0" indent="0" rtl="1">
              <a:buNone/>
            </a:pPr>
            <a:endParaRPr lang="fi-FI" altLang="fi-FI" dirty="0"/>
          </a:p>
        </p:txBody>
      </p:sp>
      <p:sp>
        <p:nvSpPr>
          <p:cNvPr id="2" name="Dian numeron paikkamerkki 1">
            <a:extLst>
              <a:ext uri="{FF2B5EF4-FFF2-40B4-BE49-F238E27FC236}">
                <a16:creationId xmlns:a16="http://schemas.microsoft.com/office/drawing/2014/main" id="{90D814D0-7890-4735-BCDC-9BAEB63EFC44}"/>
              </a:ext>
            </a:extLst>
          </p:cNvPr>
          <p:cNvSpPr>
            <a:spLocks noGrp="1"/>
          </p:cNvSpPr>
          <p:nvPr>
            <p:ph type="sldNum" sz="quarter" idx="12"/>
          </p:nvPr>
        </p:nvSpPr>
        <p:spPr/>
        <p:txBody>
          <a:bodyPr rtlCol="1"/>
          <a:lstStyle/>
          <a:p>
            <a:pPr rtl="1">
              <a:defRPr/>
            </a:pPr>
            <a:fld id="{4518B5BA-C396-4E8B-A206-E8C8F3571B64}" type="slidenum">
              <a:rPr lang="fi-FI" altLang="en-US" smtClean="0"/>
              <a:pPr>
                <a:defRPr/>
              </a:pPr>
              <a:t>9</a:t>
            </a:fld>
            <a:endParaRPr lang="fi-FI" altLang="en-US"/>
          </a:p>
        </p:txBody>
      </p:sp>
      <p:sp>
        <p:nvSpPr>
          <p:cNvPr id="3" name="Päivämäärän paikkamerkki 2">
            <a:extLst>
              <a:ext uri="{FF2B5EF4-FFF2-40B4-BE49-F238E27FC236}">
                <a16:creationId xmlns:a16="http://schemas.microsoft.com/office/drawing/2014/main" id="{7614320C-062B-46B5-925A-85B6A9B774D9}"/>
              </a:ext>
            </a:extLst>
          </p:cNvPr>
          <p:cNvSpPr>
            <a:spLocks noGrp="1"/>
          </p:cNvSpPr>
          <p:nvPr>
            <p:ph type="dt" sz="half" idx="10"/>
          </p:nvPr>
        </p:nvSpPr>
        <p:spPr/>
        <p:txBody>
          <a:bodyPr rtlCol="1"/>
          <a:lstStyle/>
          <a:p>
            <a:pPr rtl="1">
              <a:defRPr/>
            </a:pPr>
            <a:r>
              <a:rPr lang="fi-FI"/>
              <a:t>29.10.2024</a:t>
            </a:r>
          </a:p>
        </p:txBody>
      </p:sp>
    </p:spTree>
    <p:extLst>
      <p:ext uri="{BB962C8B-B14F-4D97-AF65-F5344CB8AC3E}">
        <p14:creationId xmlns:p14="http://schemas.microsoft.com/office/powerpoint/2010/main" val="331276799"/>
      </p:ext>
    </p:extLst>
  </p:cSld>
  <p:clrMapOvr>
    <a:masterClrMapping/>
  </p:clrMapOvr>
</p:sld>
</file>

<file path=ppt/theme/theme1.xml><?xml version="1.0" encoding="utf-8"?>
<a:theme xmlns:a="http://schemas.openxmlformats.org/drawingml/2006/main" name="Tampere.Finland_kansi">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7FE2F08C-C03A-457F-A6C8-273BEE65F9CB}"/>
    </a:ext>
  </a:extLst>
</a:theme>
</file>

<file path=ppt/theme/theme2.xml><?xml version="1.0" encoding="utf-8"?>
<a:theme xmlns:a="http://schemas.openxmlformats.org/drawingml/2006/main" name="Tampere.Finland_väripohjat_valko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chor="ctr"/>
      <a:lstStyle>
        <a:defPPr>
          <a:defRPr dirty="0"/>
        </a:defPPr>
      </a:lstStyle>
    </a:txDef>
  </a:objectDefaults>
  <a:extraClrSchemeLst/>
  <a:extLst>
    <a:ext uri="{05A4C25C-085E-4340-85A3-A5531E510DB2}">
      <thm15:themeFamily xmlns:thm15="http://schemas.microsoft.com/office/thememl/2012/main" name="KEVYT_tampere.finland_ppt-pohja_FI_2019.pptx" id="{0F2447EF-10BC-44FF-8096-72CD722C2062}" vid="{96C0934A-F565-42BD-99C0-AD5046239F98}"/>
    </a:ext>
  </a:extLst>
</a:theme>
</file>

<file path=ppt/theme/theme3.xml><?xml version="1.0" encoding="utf-8"?>
<a:theme xmlns:a="http://schemas.openxmlformats.org/drawingml/2006/main" name="Tampere.Finland_väripohjat_puna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C8B1C67B-204D-4020-983E-F975B99E4B84}"/>
    </a:ext>
  </a:extLst>
</a:theme>
</file>

<file path=ppt/theme/theme4.xml><?xml version="1.0" encoding="utf-8"?>
<a:theme xmlns:a="http://schemas.openxmlformats.org/drawingml/2006/main" name="Tampere.Finland_väripohjat_sin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145A61CE-D7F7-468D-9960-A3F47147A82A}"/>
    </a:ext>
  </a:extLst>
</a:theme>
</file>

<file path=ppt/theme/theme5.xml><?xml version="1.0" encoding="utf-8"?>
<a:theme xmlns:a="http://schemas.openxmlformats.org/drawingml/2006/main" name="Tampere.Finland_lopetus">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A57339DB-388D-42B5-BB8A-3CDB38B666B9}"/>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786808DC1C205408EFD58374D3428D8" ma:contentTypeVersion="12" ma:contentTypeDescription="Luo uusi asiakirja." ma:contentTypeScope="" ma:versionID="490bfe537d4f40f02d03eb9b21b24a42">
  <xsd:schema xmlns:xsd="http://www.w3.org/2001/XMLSchema" xmlns:xs="http://www.w3.org/2001/XMLSchema" xmlns:p="http://schemas.microsoft.com/office/2006/metadata/properties" xmlns:ns2="48f7789a-3be5-4ffb-a4cc-909254186bc1" xmlns:ns3="2183e78b-59c7-4480-aafa-2757276b9bff" targetNamespace="http://schemas.microsoft.com/office/2006/metadata/properties" ma:root="true" ma:fieldsID="10b7980a7ec77a4347094d3b1a4a58ea" ns2:_="" ns3:_="">
    <xsd:import namespace="48f7789a-3be5-4ffb-a4cc-909254186bc1"/>
    <xsd:import namespace="2183e78b-59c7-4480-aafa-2757276b9bf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7789a-3be5-4ffb-a4cc-909254186b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Kuvien tunnisteet" ma:readOnly="false" ma:fieldId="{5cf76f15-5ced-4ddc-b409-7134ff3c332f}" ma:taxonomyMulti="true" ma:sspId="ca21971b-e04b-4e31-9f45-cf2f6b61fcc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83e78b-59c7-4480-aafa-2757276b9bf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a9305ae-f85e-49a0-8fcb-ae301cf4290b}" ma:internalName="TaxCatchAll" ma:showField="CatchAllData" ma:web="2183e78b-59c7-4480-aafa-2757276b9bf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f7789a-3be5-4ffb-a4cc-909254186bc1">
      <Terms xmlns="http://schemas.microsoft.com/office/infopath/2007/PartnerControls"/>
    </lcf76f155ced4ddcb4097134ff3c332f>
    <TaxCatchAll xmlns="2183e78b-59c7-4480-aafa-2757276b9bff" xsi:nil="true"/>
  </documentManagement>
</p:properties>
</file>

<file path=customXml/itemProps1.xml><?xml version="1.0" encoding="utf-8"?>
<ds:datastoreItem xmlns:ds="http://schemas.openxmlformats.org/officeDocument/2006/customXml" ds:itemID="{28817756-ECBD-4664-B62C-6E774F1F97AF}"/>
</file>

<file path=customXml/itemProps2.xml><?xml version="1.0" encoding="utf-8"?>
<ds:datastoreItem xmlns:ds="http://schemas.openxmlformats.org/officeDocument/2006/customXml" ds:itemID="{C14420B1-72A8-4285-AEE4-E1824B9BCDDC}">
  <ds:schemaRefs>
    <ds:schemaRef ds:uri="http://schemas.microsoft.com/sharepoint/v3/contenttype/forms"/>
  </ds:schemaRefs>
</ds:datastoreItem>
</file>

<file path=customXml/itemProps3.xml><?xml version="1.0" encoding="utf-8"?>
<ds:datastoreItem xmlns:ds="http://schemas.openxmlformats.org/officeDocument/2006/customXml" ds:itemID="{94732D84-D87E-4134-8A16-5E4877D2C2D1}">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593194b-46d1-46a1-a6fb-95e3805536b4"/>
    <ds:schemaRef ds:uri="2dfc08c6-ec29-4d2b-88a5-582ddb2d57a6"/>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KEVYT_tampere.finland_ppt-pohja_FI_2019</Template>
  <TotalTime>0</TotalTime>
  <Words>2161</Words>
  <Application>Microsoft Office PowerPoint</Application>
  <PresentationFormat>Laajakuva</PresentationFormat>
  <Paragraphs>201</Paragraphs>
  <Slides>16</Slides>
  <Notes>2</Notes>
  <HiddenSlides>0</HiddenSlides>
  <MMClips>0</MMClips>
  <ScaleCrop>false</ScaleCrop>
  <HeadingPairs>
    <vt:vector size="6" baseType="variant">
      <vt:variant>
        <vt:lpstr>Käytetyt fontit</vt:lpstr>
      </vt:variant>
      <vt:variant>
        <vt:i4>6</vt:i4>
      </vt:variant>
      <vt:variant>
        <vt:lpstr>Teema</vt:lpstr>
      </vt:variant>
      <vt:variant>
        <vt:i4>5</vt:i4>
      </vt:variant>
      <vt:variant>
        <vt:lpstr>Dian otsikot</vt:lpstr>
      </vt:variant>
      <vt:variant>
        <vt:i4>16</vt:i4>
      </vt:variant>
    </vt:vector>
  </HeadingPairs>
  <TitlesOfParts>
    <vt:vector size="27" baseType="lpstr">
      <vt:lpstr>Arial</vt:lpstr>
      <vt:lpstr>Calibri</vt:lpstr>
      <vt:lpstr>Courier New</vt:lpstr>
      <vt:lpstr>Helvetica</vt:lpstr>
      <vt:lpstr>SenticoSansDT Bold</vt:lpstr>
      <vt:lpstr>Wingdings</vt:lpstr>
      <vt:lpstr>Tampere.Finland_kansi</vt:lpstr>
      <vt:lpstr>Tampere.Finland_väripohjat_valkoinen</vt:lpstr>
      <vt:lpstr>Tampere.Finland_väripohjat_punainen</vt:lpstr>
      <vt:lpstr>Tampere.Finland_väripohjat_sininen</vt:lpstr>
      <vt:lpstr>Tampere.Finland_lopetus</vt:lpstr>
      <vt:lpstr>تحصیلات بعد از مقطع ابتدایی</vt:lpstr>
      <vt:lpstr>سیستم آموزشی فنلاند </vt:lpstr>
      <vt:lpstr>تحصیلات دوره متوسطه:  تحصیلات فنی وحرفه‌ای و دبیرستان</vt:lpstr>
      <vt:lpstr>آموزش اجباری</vt:lpstr>
      <vt:lpstr>آموزش اجباری</vt:lpstr>
      <vt:lpstr>دبیرستان</vt:lpstr>
      <vt:lpstr>دبیرستان آی بی</vt:lpstr>
      <vt:lpstr>مقطع فنلاندی و انگلیسی BSP</vt:lpstr>
      <vt:lpstr>تحصیلات فنی وحرفه‌ای</vt:lpstr>
      <vt:lpstr>مدرک تحصیلی دوگانه</vt:lpstr>
      <vt:lpstr>آموزش مقطع پایه بزرگسالان</vt:lpstr>
      <vt:lpstr>تووا TUVA:  آموزش آماده سازی برای تحصیلات منجر به دریافت مدرک تحصیلی  </vt:lpstr>
      <vt:lpstr>TUVA: آموزش آماده سازی برای تحصیلات منجر به دریافت مدرک تحصیلی</vt:lpstr>
      <vt:lpstr>پس از تحصیلات دوره متوسطه چه خواهد شد؟</vt:lpstr>
      <vt:lpstr>درخواست برای دوره‌های تحصیلی در سال 2025</vt:lpstr>
      <vt:lpstr>کمک و مشاوره</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2024-10-29T08:48:58Z</dcterms:created>
  <dcterms:modified xsi:type="dcterms:W3CDTF">2024-11-13T19:37:39Z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0x010100C786808DC1C205408EFD58374D3428D8</vt:lpwstr>
  </property>
</Properties>
</file>