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autoCompressPictures="0">
  <p:sldMasterIdLst>
    <p:sldMasterId id="2147483677" r:id="rId4"/>
    <p:sldMasterId id="2147483721" r:id="rId5"/>
    <p:sldMasterId id="2147483712" r:id="rId6"/>
    <p:sldMasterId id="2147483707" r:id="rId7"/>
    <p:sldMasterId id="2147483705" r:id="rId8"/>
  </p:sldMasterIdLst>
  <p:notesMasterIdLst>
    <p:notesMasterId r:id="rId25"/>
  </p:notesMasterIdLst>
  <p:handoutMasterIdLst>
    <p:handoutMasterId r:id="rId26"/>
  </p:handoutMasterIdLst>
  <p:sldIdLst>
    <p:sldId id="296" r:id="rId9"/>
    <p:sldId id="321" r:id="rId10"/>
    <p:sldId id="319" r:id="rId11"/>
    <p:sldId id="323" r:id="rId12"/>
    <p:sldId id="327" r:id="rId13"/>
    <p:sldId id="306" r:id="rId14"/>
    <p:sldId id="328" r:id="rId15"/>
    <p:sldId id="329" r:id="rId16"/>
    <p:sldId id="308" r:id="rId17"/>
    <p:sldId id="324" r:id="rId18"/>
    <p:sldId id="312" r:id="rId19"/>
    <p:sldId id="322" r:id="rId20"/>
    <p:sldId id="326" r:id="rId21"/>
    <p:sldId id="315" r:id="rId22"/>
    <p:sldId id="325" r:id="rId23"/>
    <p:sldId id="318" r:id="rId24"/>
  </p:sldIdLst>
  <p:sldSz cx="12192000" cy="6858000"/>
  <p:notesSz cx="6669088" cy="9872663"/>
  <p:defaultTextStyle>
    <a:defPPr algn="r" rtl="1">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48551-1F89-4868-B631-FF4B19503AAF}" v="68" dt="2024-10-28T18:23:17.96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p:cViewPr varScale="1">
        <p:scale>
          <a:sx n="54" d="100"/>
          <a:sy n="54" d="100"/>
        </p:scale>
        <p:origin x="56" y="316"/>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E9480-7F29-4A1D-8730-F0CBA4624469}" type="doc">
      <dgm:prSet loTypeId="urn:microsoft.com/office/officeart/2005/8/layout/hierarchy3" loCatId="relationship" qsTypeId="urn:microsoft.com/office/officeart/2005/8/quickstyle/simple1" qsCatId="simple" csTypeId="urn:microsoft.com/office/officeart/2005/8/colors/accent1_2" csCatId="accent1" phldr="1"/>
      <dgm:spPr/>
      <dgm:t>
        <a:bodyPr rtlCol="1"/>
        <a:lstStyle/>
        <a:p>
          <a:pPr rtl="1"/>
          <a:endParaRPr lang="fi-FI"/>
        </a:p>
      </dgm:t>
    </dgm:pt>
    <dgm:pt modelId="{EC0D5874-098E-4A16-AA2B-8B052770F91D}">
      <dgm:prSet phldrT="[Teksti]"/>
      <dgm:spPr/>
      <dgm:t>
        <a:bodyPr rtlCol="1"/>
        <a:lstStyle/>
        <a:p>
          <a:pPr rtl="1"/>
          <a:r>
            <a:rPr lang="ar"/>
            <a:t>الثانوية العامة</a:t>
          </a:r>
        </a:p>
      </dgm:t>
    </dgm:pt>
    <dgm:pt modelId="{6577E116-5612-4D8C-9D71-D60F980D34BF}" type="parTrans" cxnId="{962E6686-8A1E-4AE0-8EC5-D4D22A599685}">
      <dgm:prSet/>
      <dgm:spPr/>
      <dgm:t>
        <a:bodyPr rtlCol="1"/>
        <a:lstStyle/>
        <a:p>
          <a:pPr rtl="1"/>
          <a:endParaRPr lang="fi-FI"/>
        </a:p>
      </dgm:t>
    </dgm:pt>
    <dgm:pt modelId="{64C64007-9D9F-4C40-9FD5-B49DEB238E3F}" type="sibTrans" cxnId="{962E6686-8A1E-4AE0-8EC5-D4D22A599685}">
      <dgm:prSet/>
      <dgm:spPr/>
      <dgm:t>
        <a:bodyPr rtlCol="1"/>
        <a:lstStyle/>
        <a:p>
          <a:pPr rtl="1"/>
          <a:endParaRPr lang="fi-FI"/>
        </a:p>
      </dgm:t>
    </dgm:pt>
    <dgm:pt modelId="{E5F83B16-7541-4E8B-9FB5-6AA9E0794DB4}">
      <dgm:prSet phldrT="[Teksti]"/>
      <dgm:spPr/>
      <dgm:t>
        <a:bodyPr rtlCol="1"/>
        <a:lstStyle/>
        <a:p>
          <a:pPr rtl="1"/>
          <a:r>
            <a:rPr lang="ar" dirty="0"/>
            <a:t>المؤهل المهني (الذي يستند على شهادة الثانوية العامة)</a:t>
          </a:r>
        </a:p>
      </dgm:t>
    </dgm:pt>
    <dgm:pt modelId="{65AC88BB-5658-45F9-8912-62C5A5B27EBC}" type="parTrans" cxnId="{DC8AAD44-DB58-4B1F-81E1-95829BD91B4F}">
      <dgm:prSet/>
      <dgm:spPr/>
      <dgm:t>
        <a:bodyPr rtlCol="1"/>
        <a:lstStyle/>
        <a:p>
          <a:pPr rtl="1"/>
          <a:endParaRPr lang="fi-FI"/>
        </a:p>
      </dgm:t>
    </dgm:pt>
    <dgm:pt modelId="{96910000-A096-4D68-B8F1-A4360309AEB1}" type="sibTrans" cxnId="{DC8AAD44-DB58-4B1F-81E1-95829BD91B4F}">
      <dgm:prSet/>
      <dgm:spPr/>
      <dgm:t>
        <a:bodyPr rtlCol="1"/>
        <a:lstStyle/>
        <a:p>
          <a:pPr rtl="1"/>
          <a:endParaRPr lang="fi-FI"/>
        </a:p>
      </dgm:t>
    </dgm:pt>
    <dgm:pt modelId="{B7B00163-8224-40F7-B251-378435AEF8F2}">
      <dgm:prSet phldrT="[Teksti]"/>
      <dgm:spPr/>
      <dgm:t>
        <a:bodyPr rtlCol="1"/>
        <a:lstStyle/>
        <a:p>
          <a:pPr rtl="1"/>
          <a:r>
            <a:rPr lang="ar"/>
            <a:t>المعاهد المهنية العليا</a:t>
          </a:r>
        </a:p>
      </dgm:t>
    </dgm:pt>
    <dgm:pt modelId="{AB4F9643-FC13-4301-B4B1-657703899879}" type="parTrans" cxnId="{F5239DAD-D5A8-4600-9026-FDBD713FF666}">
      <dgm:prSet/>
      <dgm:spPr/>
      <dgm:t>
        <a:bodyPr rtlCol="1"/>
        <a:lstStyle/>
        <a:p>
          <a:pPr rtl="1"/>
          <a:endParaRPr lang="fi-FI"/>
        </a:p>
      </dgm:t>
    </dgm:pt>
    <dgm:pt modelId="{DFBF911F-84A8-48AA-953C-EF807EDA9740}" type="sibTrans" cxnId="{F5239DAD-D5A8-4600-9026-FDBD713FF666}">
      <dgm:prSet/>
      <dgm:spPr/>
      <dgm:t>
        <a:bodyPr rtlCol="1"/>
        <a:lstStyle/>
        <a:p>
          <a:pPr rtl="1"/>
          <a:endParaRPr lang="fi-FI"/>
        </a:p>
      </dgm:t>
    </dgm:pt>
    <dgm:pt modelId="{C335D338-0727-40BD-A66E-521B30EE4178}">
      <dgm:prSet phldrT="[Teksti]"/>
      <dgm:spPr/>
      <dgm:t>
        <a:bodyPr rtlCol="1"/>
        <a:lstStyle/>
        <a:p>
          <a:pPr rtl="1"/>
          <a:r>
            <a:rPr lang="ar"/>
            <a:t>شهادة التعليم المهني الأساسي</a:t>
          </a:r>
        </a:p>
      </dgm:t>
    </dgm:pt>
    <dgm:pt modelId="{BC4EDD73-D802-4ED1-A9F0-8F89F6AB3FE5}" type="parTrans" cxnId="{40C05482-AC67-48FB-BB43-0621B3021289}">
      <dgm:prSet/>
      <dgm:spPr/>
      <dgm:t>
        <a:bodyPr rtlCol="1"/>
        <a:lstStyle/>
        <a:p>
          <a:pPr rtl="1"/>
          <a:endParaRPr lang="fi-FI"/>
        </a:p>
      </dgm:t>
    </dgm:pt>
    <dgm:pt modelId="{3F1114A2-7EC0-43DB-972A-716DB68074E6}" type="sibTrans" cxnId="{40C05482-AC67-48FB-BB43-0621B3021289}">
      <dgm:prSet/>
      <dgm:spPr/>
      <dgm:t>
        <a:bodyPr rtlCol="1"/>
        <a:lstStyle/>
        <a:p>
          <a:pPr rtl="1"/>
          <a:endParaRPr lang="fi-FI"/>
        </a:p>
      </dgm:t>
    </dgm:pt>
    <dgm:pt modelId="{AEEB7DA6-101D-4464-A2E4-0B231DE56628}">
      <dgm:prSet phldrT="[Teksti]"/>
      <dgm:spPr/>
      <dgm:t>
        <a:bodyPr rtlCol="1"/>
        <a:lstStyle/>
        <a:p>
          <a:pPr rtl="1"/>
          <a:r>
            <a:rPr lang="ar"/>
            <a:t>العمل</a:t>
          </a:r>
        </a:p>
      </dgm:t>
    </dgm:pt>
    <dgm:pt modelId="{FECB9E97-5A6F-4077-8D33-0105A143F245}" type="parTrans" cxnId="{496DAD01-F44A-430B-8CB3-8F782B48496A}">
      <dgm:prSet/>
      <dgm:spPr/>
      <dgm:t>
        <a:bodyPr rtlCol="1"/>
        <a:lstStyle/>
        <a:p>
          <a:pPr rtl="1"/>
          <a:endParaRPr lang="fi-FI"/>
        </a:p>
      </dgm:t>
    </dgm:pt>
    <dgm:pt modelId="{DF8C404E-D985-4514-9DBE-DD931968BD04}" type="sibTrans" cxnId="{496DAD01-F44A-430B-8CB3-8F782B48496A}">
      <dgm:prSet/>
      <dgm:spPr/>
      <dgm:t>
        <a:bodyPr rtlCol="1"/>
        <a:lstStyle/>
        <a:p>
          <a:pPr rtl="1"/>
          <a:endParaRPr lang="fi-FI"/>
        </a:p>
      </dgm:t>
    </dgm:pt>
    <dgm:pt modelId="{24B31FF4-272E-4007-B8E0-EA0F3E0BD07E}">
      <dgm:prSet phldrT="[Teksti]"/>
      <dgm:spPr/>
      <dgm:t>
        <a:bodyPr rtlCol="1"/>
        <a:lstStyle/>
        <a:p>
          <a:pPr rtl="1"/>
          <a:r>
            <a:rPr lang="ar"/>
            <a:t>شهادة التخرج المهنية، وشهادة التخرج المهنية التخصصية</a:t>
          </a:r>
        </a:p>
      </dgm:t>
    </dgm:pt>
    <dgm:pt modelId="{2ACED30B-6D15-4BF4-AAC1-916F3E9863B8}" type="parTrans" cxnId="{BCCF2E06-3A62-42BA-AA30-BAEE41A7A32C}">
      <dgm:prSet/>
      <dgm:spPr/>
      <dgm:t>
        <a:bodyPr rtlCol="1"/>
        <a:lstStyle/>
        <a:p>
          <a:pPr rtl="1"/>
          <a:endParaRPr lang="fi-FI"/>
        </a:p>
      </dgm:t>
    </dgm:pt>
    <dgm:pt modelId="{826A8D77-2C37-4A7B-B71B-3B44C32D890C}" type="sibTrans" cxnId="{BCCF2E06-3A62-42BA-AA30-BAEE41A7A32C}">
      <dgm:prSet/>
      <dgm:spPr/>
      <dgm:t>
        <a:bodyPr rtlCol="1"/>
        <a:lstStyle/>
        <a:p>
          <a:pPr rtl="1"/>
          <a:endParaRPr lang="fi-FI"/>
        </a:p>
      </dgm:t>
    </dgm:pt>
    <dgm:pt modelId="{610D5B53-6E55-4621-B159-8D9B89021FFC}">
      <dgm:prSet/>
      <dgm:spPr/>
      <dgm:t>
        <a:bodyPr rtlCol="1"/>
        <a:lstStyle/>
        <a:p>
          <a:pPr rtl="1"/>
          <a:r>
            <a:rPr lang="ar"/>
            <a:t>المعاهد المهنية العليا</a:t>
          </a:r>
        </a:p>
      </dgm:t>
    </dgm:pt>
    <dgm:pt modelId="{17D0BFA0-A278-474B-A34A-2809BFD9CAEF}" type="parTrans" cxnId="{10D0F7F3-DB54-45AE-9012-267D48B78A0E}">
      <dgm:prSet/>
      <dgm:spPr/>
      <dgm:t>
        <a:bodyPr rtlCol="1"/>
        <a:lstStyle/>
        <a:p>
          <a:pPr rtl="1"/>
          <a:endParaRPr lang="fi-FI"/>
        </a:p>
      </dgm:t>
    </dgm:pt>
    <dgm:pt modelId="{53B72387-DE1B-4E66-9C17-12299B4B123E}" type="sibTrans" cxnId="{10D0F7F3-DB54-45AE-9012-267D48B78A0E}">
      <dgm:prSet/>
      <dgm:spPr/>
      <dgm:t>
        <a:bodyPr rtlCol="1"/>
        <a:lstStyle/>
        <a:p>
          <a:pPr rtl="1"/>
          <a:endParaRPr lang="fi-FI"/>
        </a:p>
      </dgm:t>
    </dgm:pt>
    <dgm:pt modelId="{9A92C6D1-DFA6-4D45-AD3D-7C66BF59D42D}">
      <dgm:prSet/>
      <dgm:spPr/>
      <dgm:t>
        <a:bodyPr rtlCol="1"/>
        <a:lstStyle/>
        <a:p>
          <a:pPr rtl="1"/>
          <a:r>
            <a:rPr lang="ar"/>
            <a:t>الجامعات</a:t>
          </a:r>
        </a:p>
      </dgm:t>
    </dgm:pt>
    <dgm:pt modelId="{0D5B349D-690C-49EB-AFD1-9D81C0AFA073}" type="parTrans" cxnId="{B0FCB0A3-4518-41E6-968F-4B282C67023E}">
      <dgm:prSet/>
      <dgm:spPr/>
      <dgm:t>
        <a:bodyPr rtlCol="1"/>
        <a:lstStyle/>
        <a:p>
          <a:pPr rtl="1"/>
          <a:endParaRPr lang="fi-FI"/>
        </a:p>
      </dgm:t>
    </dgm:pt>
    <dgm:pt modelId="{2650C73C-4EBE-4B2D-A970-2F420C48FA17}" type="sibTrans" cxnId="{B0FCB0A3-4518-41E6-968F-4B282C67023E}">
      <dgm:prSet/>
      <dgm:spPr/>
      <dgm:t>
        <a:bodyPr rtlCol="1"/>
        <a:lstStyle/>
        <a:p>
          <a:pPr rtl="1"/>
          <a:endParaRPr lang="fi-FI"/>
        </a:p>
      </dgm:t>
    </dgm:pt>
    <dgm:pt modelId="{65E7C3FC-B96F-492D-8DFA-5443D783E05F}">
      <dgm:prSet/>
      <dgm:spPr/>
      <dgm:t>
        <a:bodyPr rtlCol="1"/>
        <a:lstStyle/>
        <a:p>
          <a:pPr rtl="1"/>
          <a:r>
            <a:rPr lang="ar">
              <a:solidFill>
                <a:schemeClr val="tx1"/>
              </a:solidFill>
            </a:rPr>
            <a:t>الجامعات</a:t>
          </a:r>
        </a:p>
      </dgm:t>
    </dgm:pt>
    <dgm:pt modelId="{C136DD8B-6A62-4AAB-A0A8-AB9F4FC79DF5}" type="parTrans" cxnId="{703B1E3A-B8A0-4BAE-A4CF-7FC942F3089D}">
      <dgm:prSet/>
      <dgm:spPr/>
      <dgm:t>
        <a:bodyPr rtlCol="1"/>
        <a:lstStyle/>
        <a:p>
          <a:pPr rtl="1"/>
          <a:endParaRPr lang="en-GB"/>
        </a:p>
      </dgm:t>
    </dgm:pt>
    <dgm:pt modelId="{20E0EDDF-37EF-4D88-9ADF-786B9503A7CA}" type="sibTrans" cxnId="{703B1E3A-B8A0-4BAE-A4CF-7FC942F3089D}">
      <dgm:prSet/>
      <dgm:spPr/>
      <dgm:t>
        <a:bodyPr rtlCol="1"/>
        <a:lstStyle/>
        <a:p>
          <a:pPr rtl="1"/>
          <a:endParaRPr lang="en-GB"/>
        </a:p>
      </dgm:t>
    </dgm:pt>
    <dgm:pt modelId="{89B53392-F8E4-4907-8D2C-395424D2F0AF}" type="pres">
      <dgm:prSet presAssocID="{881E9480-7F29-4A1D-8730-F0CBA4624469}" presName="diagram" presStyleCnt="0">
        <dgm:presLayoutVars>
          <dgm:chPref val="1"/>
          <dgm:dir/>
          <dgm:animOne val="branch"/>
          <dgm:animLvl val="lvl"/>
          <dgm:resizeHandles/>
        </dgm:presLayoutVars>
      </dgm:prSet>
      <dgm:spPr/>
    </dgm:pt>
    <dgm:pt modelId="{5DDD954E-7B9F-4529-83FD-062CCD786C71}" type="pres">
      <dgm:prSet presAssocID="{EC0D5874-098E-4A16-AA2B-8B052770F91D}" presName="root" presStyleCnt="0"/>
      <dgm:spPr/>
    </dgm:pt>
    <dgm:pt modelId="{412BC561-CB88-43CF-9D7C-DB983A8F5545}" type="pres">
      <dgm:prSet presAssocID="{EC0D5874-098E-4A16-AA2B-8B052770F91D}" presName="rootComposite" presStyleCnt="0"/>
      <dgm:spPr/>
    </dgm:pt>
    <dgm:pt modelId="{C9171DB7-6950-476C-9B5F-E2D2AE856B33}" type="pres">
      <dgm:prSet presAssocID="{EC0D5874-098E-4A16-AA2B-8B052770F91D}" presName="rootText" presStyleLbl="node1" presStyleIdx="0" presStyleCnt="2" custScaleX="77241" custScaleY="76684"/>
      <dgm:spPr/>
    </dgm:pt>
    <dgm:pt modelId="{2C9ABBB6-A0B7-49DA-8218-FC34E56B3AD0}" type="pres">
      <dgm:prSet presAssocID="{EC0D5874-098E-4A16-AA2B-8B052770F91D}" presName="rootConnector" presStyleLbl="node1" presStyleIdx="0" presStyleCnt="2"/>
      <dgm:spPr/>
    </dgm:pt>
    <dgm:pt modelId="{0D968455-5CA8-4239-A67F-6569B0ADF990}" type="pres">
      <dgm:prSet presAssocID="{EC0D5874-098E-4A16-AA2B-8B052770F91D}" presName="childShape" presStyleCnt="0"/>
      <dgm:spPr/>
    </dgm:pt>
    <dgm:pt modelId="{6DBCD2EE-8871-4D51-8F73-DEFDFC0BFE64}" type="pres">
      <dgm:prSet presAssocID="{65AC88BB-5658-45F9-8912-62C5A5B27EBC}" presName="Name13" presStyleLbl="parChTrans1D2" presStyleIdx="0" presStyleCnt="7"/>
      <dgm:spPr/>
    </dgm:pt>
    <dgm:pt modelId="{E7BCBF0E-09C7-4ABC-98B9-A562CBDEF1AE}" type="pres">
      <dgm:prSet presAssocID="{E5F83B16-7541-4E8B-9FB5-6AA9E0794DB4}" presName="childText" presStyleLbl="bgAcc1" presStyleIdx="0" presStyleCnt="7" custScaleX="79257" custScaleY="58211">
        <dgm:presLayoutVars>
          <dgm:bulletEnabled val="1"/>
        </dgm:presLayoutVars>
      </dgm:prSet>
      <dgm:spPr/>
    </dgm:pt>
    <dgm:pt modelId="{3929C934-BFCF-4C4C-B46B-24B47C2DC1E9}" type="pres">
      <dgm:prSet presAssocID="{AB4F9643-FC13-4301-B4B1-657703899879}" presName="Name13" presStyleLbl="parChTrans1D2" presStyleIdx="1" presStyleCnt="7"/>
      <dgm:spPr/>
    </dgm:pt>
    <dgm:pt modelId="{EB2B0CF1-F131-4A0D-9287-B85FD36A25DE}" type="pres">
      <dgm:prSet presAssocID="{B7B00163-8224-40F7-B251-378435AEF8F2}" presName="childText" presStyleLbl="bgAcc1" presStyleIdx="1" presStyleCnt="7" custScaleX="77050" custScaleY="81821">
        <dgm:presLayoutVars>
          <dgm:bulletEnabled val="1"/>
        </dgm:presLayoutVars>
      </dgm:prSet>
      <dgm:spPr/>
    </dgm:pt>
    <dgm:pt modelId="{F9C9F0E0-1D19-4187-98BD-61511AAD9A53}" type="pres">
      <dgm:prSet presAssocID="{0D5B349D-690C-49EB-AFD1-9D81C0AFA073}" presName="Name13" presStyleLbl="parChTrans1D2" presStyleIdx="2" presStyleCnt="7"/>
      <dgm:spPr/>
    </dgm:pt>
    <dgm:pt modelId="{5D91B331-DF26-419E-990E-8C1B51E4823B}" type="pres">
      <dgm:prSet presAssocID="{9A92C6D1-DFA6-4D45-AD3D-7C66BF59D42D}" presName="childText" presStyleLbl="bgAcc1" presStyleIdx="2" presStyleCnt="7" custScaleX="71448" custScaleY="67235" custLinFactNeighborX="-4746" custLinFactNeighborY="-7349">
        <dgm:presLayoutVars>
          <dgm:bulletEnabled val="1"/>
        </dgm:presLayoutVars>
      </dgm:prSet>
      <dgm:spPr/>
    </dgm:pt>
    <dgm:pt modelId="{D36417B4-7184-4564-813E-A499EBA8E424}" type="pres">
      <dgm:prSet presAssocID="{C335D338-0727-40BD-A66E-521B30EE4178}" presName="root" presStyleCnt="0"/>
      <dgm:spPr/>
    </dgm:pt>
    <dgm:pt modelId="{45088012-40BC-4A19-9D34-DDFCEFB6D792}" type="pres">
      <dgm:prSet presAssocID="{C335D338-0727-40BD-A66E-521B30EE4178}" presName="rootComposite" presStyleCnt="0"/>
      <dgm:spPr/>
    </dgm:pt>
    <dgm:pt modelId="{24C80F89-5903-4DE7-9DCD-0E5150D29E98}" type="pres">
      <dgm:prSet presAssocID="{C335D338-0727-40BD-A66E-521B30EE4178}" presName="rootText" presStyleLbl="node1" presStyleIdx="1" presStyleCnt="2" custScaleX="67944" custScaleY="82363"/>
      <dgm:spPr/>
    </dgm:pt>
    <dgm:pt modelId="{39C7739F-5F25-4A27-8DA9-F8EC5BAA4204}" type="pres">
      <dgm:prSet presAssocID="{C335D338-0727-40BD-A66E-521B30EE4178}" presName="rootConnector" presStyleLbl="node1" presStyleIdx="1" presStyleCnt="2"/>
      <dgm:spPr/>
    </dgm:pt>
    <dgm:pt modelId="{26471D55-082C-4845-AA1D-F770555D81F5}" type="pres">
      <dgm:prSet presAssocID="{C335D338-0727-40BD-A66E-521B30EE4178}" presName="childShape" presStyleCnt="0"/>
      <dgm:spPr/>
    </dgm:pt>
    <dgm:pt modelId="{2E30E818-0007-4DE9-BAD6-52F5EC300514}" type="pres">
      <dgm:prSet presAssocID="{FECB9E97-5A6F-4077-8D33-0105A143F245}" presName="Name13" presStyleLbl="parChTrans1D2" presStyleIdx="3" presStyleCnt="7"/>
      <dgm:spPr/>
    </dgm:pt>
    <dgm:pt modelId="{34710C1A-C5C2-4F24-9180-7DC0C4E19C46}" type="pres">
      <dgm:prSet presAssocID="{AEEB7DA6-101D-4464-A2E4-0B231DE56628}" presName="childText" presStyleLbl="bgAcc1" presStyleIdx="3" presStyleCnt="7" custScaleX="60974" custScaleY="55051" custLinFactNeighborX="7685" custLinFactNeighborY="182">
        <dgm:presLayoutVars>
          <dgm:bulletEnabled val="1"/>
        </dgm:presLayoutVars>
      </dgm:prSet>
      <dgm:spPr/>
    </dgm:pt>
    <dgm:pt modelId="{6AF6B6AE-C695-4B7D-97EE-1F763F9AABCD}" type="pres">
      <dgm:prSet presAssocID="{2ACED30B-6D15-4BF4-AAC1-916F3E9863B8}" presName="Name13" presStyleLbl="parChTrans1D2" presStyleIdx="4" presStyleCnt="7"/>
      <dgm:spPr/>
    </dgm:pt>
    <dgm:pt modelId="{AF5BFA20-A372-443A-84B8-04EB056A2A6D}" type="pres">
      <dgm:prSet presAssocID="{24B31FF4-272E-4007-B8E0-EA0F3E0BD07E}" presName="childText" presStyleLbl="bgAcc1" presStyleIdx="4" presStyleCnt="7" custScaleX="75023" custScaleY="65686">
        <dgm:presLayoutVars>
          <dgm:bulletEnabled val="1"/>
        </dgm:presLayoutVars>
      </dgm:prSet>
      <dgm:spPr/>
    </dgm:pt>
    <dgm:pt modelId="{14976589-3C13-4D88-9C4B-99412472B404}" type="pres">
      <dgm:prSet presAssocID="{17D0BFA0-A278-474B-A34A-2809BFD9CAEF}" presName="Name13" presStyleLbl="parChTrans1D2" presStyleIdx="5" presStyleCnt="7"/>
      <dgm:spPr/>
    </dgm:pt>
    <dgm:pt modelId="{0A3DB837-BF8B-4216-87CB-90DF2C0276DB}" type="pres">
      <dgm:prSet presAssocID="{610D5B53-6E55-4621-B159-8D9B89021FFC}" presName="childText" presStyleLbl="bgAcc1" presStyleIdx="5" presStyleCnt="7" custScaleX="83015" custScaleY="62984" custLinFactNeighborX="-706" custLinFactNeighborY="-5084">
        <dgm:presLayoutVars>
          <dgm:bulletEnabled val="1"/>
        </dgm:presLayoutVars>
      </dgm:prSet>
      <dgm:spPr/>
    </dgm:pt>
    <dgm:pt modelId="{FEAF59E4-C13E-45FE-9828-3CE7EED3819C}" type="pres">
      <dgm:prSet presAssocID="{C136DD8B-6A62-4AAB-A0A8-AB9F4FC79DF5}" presName="Name13" presStyleLbl="parChTrans1D2" presStyleIdx="6" presStyleCnt="7"/>
      <dgm:spPr/>
    </dgm:pt>
    <dgm:pt modelId="{2742E8BF-70C1-4E82-A676-9A60FB732296}" type="pres">
      <dgm:prSet presAssocID="{65E7C3FC-B96F-492D-8DFA-5443D783E05F}" presName="childText" presStyleLbl="bgAcc1" presStyleIdx="6" presStyleCnt="7" custScaleX="84248" custScaleY="58358">
        <dgm:presLayoutVars>
          <dgm:bulletEnabled val="1"/>
        </dgm:presLayoutVars>
      </dgm:prSet>
      <dgm:spPr/>
    </dgm:pt>
  </dgm:ptLst>
  <dgm:cxnLst>
    <dgm:cxn modelId="{496DAD01-F44A-430B-8CB3-8F782B48496A}" srcId="{C335D338-0727-40BD-A66E-521B30EE4178}" destId="{AEEB7DA6-101D-4464-A2E4-0B231DE56628}" srcOrd="0" destOrd="0" parTransId="{FECB9E97-5A6F-4077-8D33-0105A143F245}" sibTransId="{DF8C404E-D985-4514-9DBE-DD931968BD04}"/>
    <dgm:cxn modelId="{BCCF2E06-3A62-42BA-AA30-BAEE41A7A32C}" srcId="{C335D338-0727-40BD-A66E-521B30EE4178}" destId="{24B31FF4-272E-4007-B8E0-EA0F3E0BD07E}" srcOrd="1" destOrd="0" parTransId="{2ACED30B-6D15-4BF4-AAC1-916F3E9863B8}" sibTransId="{826A8D77-2C37-4A7B-B71B-3B44C32D890C}"/>
    <dgm:cxn modelId="{25080C18-F4E8-4A9C-A18D-78ABDBA90B7D}" type="presOf" srcId="{C136DD8B-6A62-4AAB-A0A8-AB9F4FC79DF5}" destId="{FEAF59E4-C13E-45FE-9828-3CE7EED3819C}" srcOrd="0" destOrd="0" presId="urn:microsoft.com/office/officeart/2005/8/layout/hierarchy3"/>
    <dgm:cxn modelId="{4E4ED81E-B540-4426-A765-E73259DA68B6}" type="presOf" srcId="{B7B00163-8224-40F7-B251-378435AEF8F2}" destId="{EB2B0CF1-F131-4A0D-9287-B85FD36A25DE}" srcOrd="0" destOrd="0" presId="urn:microsoft.com/office/officeart/2005/8/layout/hierarchy3"/>
    <dgm:cxn modelId="{A2B97B24-FAAF-4744-B39F-E333F6A9EDA2}" type="presOf" srcId="{2ACED30B-6D15-4BF4-AAC1-916F3E9863B8}" destId="{6AF6B6AE-C695-4B7D-97EE-1F763F9AABCD}" srcOrd="0" destOrd="0" presId="urn:microsoft.com/office/officeart/2005/8/layout/hierarchy3"/>
    <dgm:cxn modelId="{B9DF6E36-A3AC-4812-9E4D-5D099EECA3B1}" type="presOf" srcId="{0D5B349D-690C-49EB-AFD1-9D81C0AFA073}" destId="{F9C9F0E0-1D19-4187-98BD-61511AAD9A53}" srcOrd="0" destOrd="0" presId="urn:microsoft.com/office/officeart/2005/8/layout/hierarchy3"/>
    <dgm:cxn modelId="{703B1E3A-B8A0-4BAE-A4CF-7FC942F3089D}" srcId="{C335D338-0727-40BD-A66E-521B30EE4178}" destId="{65E7C3FC-B96F-492D-8DFA-5443D783E05F}" srcOrd="3" destOrd="0" parTransId="{C136DD8B-6A62-4AAB-A0A8-AB9F4FC79DF5}" sibTransId="{20E0EDDF-37EF-4D88-9ADF-786B9503A7CA}"/>
    <dgm:cxn modelId="{DC8AAD44-DB58-4B1F-81E1-95829BD91B4F}" srcId="{EC0D5874-098E-4A16-AA2B-8B052770F91D}" destId="{E5F83B16-7541-4E8B-9FB5-6AA9E0794DB4}" srcOrd="0" destOrd="0" parTransId="{65AC88BB-5658-45F9-8912-62C5A5B27EBC}" sibTransId="{96910000-A096-4D68-B8F1-A4360309AEB1}"/>
    <dgm:cxn modelId="{0D138F6B-696C-4EED-89A4-AE7756198B47}" type="presOf" srcId="{C335D338-0727-40BD-A66E-521B30EE4178}" destId="{39C7739F-5F25-4A27-8DA9-F8EC5BAA4204}" srcOrd="1" destOrd="0" presId="urn:microsoft.com/office/officeart/2005/8/layout/hierarchy3"/>
    <dgm:cxn modelId="{2BF90179-D668-4A45-B1EC-4EAC75B9A07B}" type="presOf" srcId="{9A92C6D1-DFA6-4D45-AD3D-7C66BF59D42D}" destId="{5D91B331-DF26-419E-990E-8C1B51E4823B}" srcOrd="0" destOrd="0" presId="urn:microsoft.com/office/officeart/2005/8/layout/hierarchy3"/>
    <dgm:cxn modelId="{EFA7A77F-D445-4D8A-8170-9A667264AD6E}" type="presOf" srcId="{65AC88BB-5658-45F9-8912-62C5A5B27EBC}" destId="{6DBCD2EE-8871-4D51-8F73-DEFDFC0BFE64}" srcOrd="0" destOrd="0" presId="urn:microsoft.com/office/officeart/2005/8/layout/hierarchy3"/>
    <dgm:cxn modelId="{40C05482-AC67-48FB-BB43-0621B3021289}" srcId="{881E9480-7F29-4A1D-8730-F0CBA4624469}" destId="{C335D338-0727-40BD-A66E-521B30EE4178}" srcOrd="1" destOrd="0" parTransId="{BC4EDD73-D802-4ED1-A9F0-8F89F6AB3FE5}" sibTransId="{3F1114A2-7EC0-43DB-972A-716DB68074E6}"/>
    <dgm:cxn modelId="{962E6686-8A1E-4AE0-8EC5-D4D22A599685}" srcId="{881E9480-7F29-4A1D-8730-F0CBA4624469}" destId="{EC0D5874-098E-4A16-AA2B-8B052770F91D}" srcOrd="0" destOrd="0" parTransId="{6577E116-5612-4D8C-9D71-D60F980D34BF}" sibTransId="{64C64007-9D9F-4C40-9FD5-B49DEB238E3F}"/>
    <dgm:cxn modelId="{4FD0458A-1A2A-4514-9810-AF32A7354CF1}" type="presOf" srcId="{610D5B53-6E55-4621-B159-8D9B89021FFC}" destId="{0A3DB837-BF8B-4216-87CB-90DF2C0276DB}" srcOrd="0" destOrd="0" presId="urn:microsoft.com/office/officeart/2005/8/layout/hierarchy3"/>
    <dgm:cxn modelId="{FE9AA18A-0D26-4BB4-A479-035B5AFCF9B2}" type="presOf" srcId="{E5F83B16-7541-4E8B-9FB5-6AA9E0794DB4}" destId="{E7BCBF0E-09C7-4ABC-98B9-A562CBDEF1AE}" srcOrd="0" destOrd="0" presId="urn:microsoft.com/office/officeart/2005/8/layout/hierarchy3"/>
    <dgm:cxn modelId="{F831B08E-72A3-4F41-94B7-B2F20ED4D799}" type="presOf" srcId="{EC0D5874-098E-4A16-AA2B-8B052770F91D}" destId="{2C9ABBB6-A0B7-49DA-8218-FC34E56B3AD0}" srcOrd="1" destOrd="0" presId="urn:microsoft.com/office/officeart/2005/8/layout/hierarchy3"/>
    <dgm:cxn modelId="{B0FCB0A3-4518-41E6-968F-4B282C67023E}" srcId="{EC0D5874-098E-4A16-AA2B-8B052770F91D}" destId="{9A92C6D1-DFA6-4D45-AD3D-7C66BF59D42D}" srcOrd="2" destOrd="0" parTransId="{0D5B349D-690C-49EB-AFD1-9D81C0AFA073}" sibTransId="{2650C73C-4EBE-4B2D-A970-2F420C48FA17}"/>
    <dgm:cxn modelId="{F5239DAD-D5A8-4600-9026-FDBD713FF666}" srcId="{EC0D5874-098E-4A16-AA2B-8B052770F91D}" destId="{B7B00163-8224-40F7-B251-378435AEF8F2}" srcOrd="1" destOrd="0" parTransId="{AB4F9643-FC13-4301-B4B1-657703899879}" sibTransId="{DFBF911F-84A8-48AA-953C-EF807EDA9740}"/>
    <dgm:cxn modelId="{CB4693B8-0ACA-409E-B1FA-03BA511CC45C}" type="presOf" srcId="{65E7C3FC-B96F-492D-8DFA-5443D783E05F}" destId="{2742E8BF-70C1-4E82-A676-9A60FB732296}" srcOrd="0" destOrd="0" presId="urn:microsoft.com/office/officeart/2005/8/layout/hierarchy3"/>
    <dgm:cxn modelId="{71C189BE-4E26-4994-8B2B-8E50F8DA94FC}" type="presOf" srcId="{AEEB7DA6-101D-4464-A2E4-0B231DE56628}" destId="{34710C1A-C5C2-4F24-9180-7DC0C4E19C46}" srcOrd="0" destOrd="0" presId="urn:microsoft.com/office/officeart/2005/8/layout/hierarchy3"/>
    <dgm:cxn modelId="{FFB52BC3-EA34-436F-ABD8-AA7BE8C7EEEE}" type="presOf" srcId="{C335D338-0727-40BD-A66E-521B30EE4178}" destId="{24C80F89-5903-4DE7-9DCD-0E5150D29E98}" srcOrd="0" destOrd="0" presId="urn:microsoft.com/office/officeart/2005/8/layout/hierarchy3"/>
    <dgm:cxn modelId="{AE0DC9C4-45FC-4B4E-937A-A108133F7589}" type="presOf" srcId="{17D0BFA0-A278-474B-A34A-2809BFD9CAEF}" destId="{14976589-3C13-4D88-9C4B-99412472B404}" srcOrd="0" destOrd="0" presId="urn:microsoft.com/office/officeart/2005/8/layout/hierarchy3"/>
    <dgm:cxn modelId="{FD5991DA-0F4F-41FB-9A05-185FCBE1F56B}" type="presOf" srcId="{AB4F9643-FC13-4301-B4B1-657703899879}" destId="{3929C934-BFCF-4C4C-B46B-24B47C2DC1E9}" srcOrd="0" destOrd="0" presId="urn:microsoft.com/office/officeart/2005/8/layout/hierarchy3"/>
    <dgm:cxn modelId="{8AFB0FE0-A3FB-4921-A68C-A68F7C8DEC01}" type="presOf" srcId="{FECB9E97-5A6F-4077-8D33-0105A143F245}" destId="{2E30E818-0007-4DE9-BAD6-52F5EC300514}" srcOrd="0" destOrd="0" presId="urn:microsoft.com/office/officeart/2005/8/layout/hierarchy3"/>
    <dgm:cxn modelId="{B92667E6-0531-418C-9A49-33AD06BDCB90}" type="presOf" srcId="{24B31FF4-272E-4007-B8E0-EA0F3E0BD07E}" destId="{AF5BFA20-A372-443A-84B8-04EB056A2A6D}" srcOrd="0" destOrd="0" presId="urn:microsoft.com/office/officeart/2005/8/layout/hierarchy3"/>
    <dgm:cxn modelId="{2FAE05F1-CDCE-403C-93CC-C29B2735B20F}" type="presOf" srcId="{EC0D5874-098E-4A16-AA2B-8B052770F91D}" destId="{C9171DB7-6950-476C-9B5F-E2D2AE856B33}" srcOrd="0" destOrd="0" presId="urn:microsoft.com/office/officeart/2005/8/layout/hierarchy3"/>
    <dgm:cxn modelId="{29482DF3-8CAB-417E-A8E1-6EB80E53636A}" type="presOf" srcId="{881E9480-7F29-4A1D-8730-F0CBA4624469}" destId="{89B53392-F8E4-4907-8D2C-395424D2F0AF}" srcOrd="0" destOrd="0" presId="urn:microsoft.com/office/officeart/2005/8/layout/hierarchy3"/>
    <dgm:cxn modelId="{10D0F7F3-DB54-45AE-9012-267D48B78A0E}" srcId="{C335D338-0727-40BD-A66E-521B30EE4178}" destId="{610D5B53-6E55-4621-B159-8D9B89021FFC}" srcOrd="2" destOrd="0" parTransId="{17D0BFA0-A278-474B-A34A-2809BFD9CAEF}" sibTransId="{53B72387-DE1B-4E66-9C17-12299B4B123E}"/>
    <dgm:cxn modelId="{4BDABCE7-7F7E-4483-9392-B3453230DCDE}" type="presParOf" srcId="{89B53392-F8E4-4907-8D2C-395424D2F0AF}" destId="{5DDD954E-7B9F-4529-83FD-062CCD786C71}" srcOrd="0" destOrd="0" presId="urn:microsoft.com/office/officeart/2005/8/layout/hierarchy3"/>
    <dgm:cxn modelId="{10C77B7B-A590-475B-BF0D-CFA0DAB90A95}" type="presParOf" srcId="{5DDD954E-7B9F-4529-83FD-062CCD786C71}" destId="{412BC561-CB88-43CF-9D7C-DB983A8F5545}" srcOrd="0" destOrd="0" presId="urn:microsoft.com/office/officeart/2005/8/layout/hierarchy3"/>
    <dgm:cxn modelId="{950269FB-298C-4D5D-9457-6355ACF17A4B}" type="presParOf" srcId="{412BC561-CB88-43CF-9D7C-DB983A8F5545}" destId="{C9171DB7-6950-476C-9B5F-E2D2AE856B33}" srcOrd="0" destOrd="0" presId="urn:microsoft.com/office/officeart/2005/8/layout/hierarchy3"/>
    <dgm:cxn modelId="{F63877FF-B0E0-4824-8C52-0814F26FDE4A}" type="presParOf" srcId="{412BC561-CB88-43CF-9D7C-DB983A8F5545}" destId="{2C9ABBB6-A0B7-49DA-8218-FC34E56B3AD0}" srcOrd="1" destOrd="0" presId="urn:microsoft.com/office/officeart/2005/8/layout/hierarchy3"/>
    <dgm:cxn modelId="{42828EA3-810A-4478-84FF-9DB4DFC4396D}" type="presParOf" srcId="{5DDD954E-7B9F-4529-83FD-062CCD786C71}" destId="{0D968455-5CA8-4239-A67F-6569B0ADF990}" srcOrd="1" destOrd="0" presId="urn:microsoft.com/office/officeart/2005/8/layout/hierarchy3"/>
    <dgm:cxn modelId="{E685645D-851C-4A50-B4CE-FE8A45F21086}" type="presParOf" srcId="{0D968455-5CA8-4239-A67F-6569B0ADF990}" destId="{6DBCD2EE-8871-4D51-8F73-DEFDFC0BFE64}" srcOrd="0" destOrd="0" presId="urn:microsoft.com/office/officeart/2005/8/layout/hierarchy3"/>
    <dgm:cxn modelId="{7B076242-84A9-4FBD-B3A1-D6346844AE91}" type="presParOf" srcId="{0D968455-5CA8-4239-A67F-6569B0ADF990}" destId="{E7BCBF0E-09C7-4ABC-98B9-A562CBDEF1AE}" srcOrd="1" destOrd="0" presId="urn:microsoft.com/office/officeart/2005/8/layout/hierarchy3"/>
    <dgm:cxn modelId="{714C82E0-D264-4644-B780-5A409AC91A5D}" type="presParOf" srcId="{0D968455-5CA8-4239-A67F-6569B0ADF990}" destId="{3929C934-BFCF-4C4C-B46B-24B47C2DC1E9}" srcOrd="2" destOrd="0" presId="urn:microsoft.com/office/officeart/2005/8/layout/hierarchy3"/>
    <dgm:cxn modelId="{D8623F63-7C9F-4E6C-8A51-6A598062FE1C}" type="presParOf" srcId="{0D968455-5CA8-4239-A67F-6569B0ADF990}" destId="{EB2B0CF1-F131-4A0D-9287-B85FD36A25DE}" srcOrd="3" destOrd="0" presId="urn:microsoft.com/office/officeart/2005/8/layout/hierarchy3"/>
    <dgm:cxn modelId="{B96EF774-8BE0-4BF1-843B-10E5793042D9}" type="presParOf" srcId="{0D968455-5CA8-4239-A67F-6569B0ADF990}" destId="{F9C9F0E0-1D19-4187-98BD-61511AAD9A53}" srcOrd="4" destOrd="0" presId="urn:microsoft.com/office/officeart/2005/8/layout/hierarchy3"/>
    <dgm:cxn modelId="{753DE753-AF59-4A69-9B3C-F48F6E342755}" type="presParOf" srcId="{0D968455-5CA8-4239-A67F-6569B0ADF990}" destId="{5D91B331-DF26-419E-990E-8C1B51E4823B}" srcOrd="5" destOrd="0" presId="urn:microsoft.com/office/officeart/2005/8/layout/hierarchy3"/>
    <dgm:cxn modelId="{4477551D-E1D9-40F4-94C3-BEFCD5F1FF31}" type="presParOf" srcId="{89B53392-F8E4-4907-8D2C-395424D2F0AF}" destId="{D36417B4-7184-4564-813E-A499EBA8E424}" srcOrd="1" destOrd="0" presId="urn:microsoft.com/office/officeart/2005/8/layout/hierarchy3"/>
    <dgm:cxn modelId="{617F3DBF-D009-4C0E-B62C-3DC8FFC85EDA}" type="presParOf" srcId="{D36417B4-7184-4564-813E-A499EBA8E424}" destId="{45088012-40BC-4A19-9D34-DDFCEFB6D792}" srcOrd="0" destOrd="0" presId="urn:microsoft.com/office/officeart/2005/8/layout/hierarchy3"/>
    <dgm:cxn modelId="{F05FC17C-8E33-4057-96B9-7D3B8CA6A2E6}" type="presParOf" srcId="{45088012-40BC-4A19-9D34-DDFCEFB6D792}" destId="{24C80F89-5903-4DE7-9DCD-0E5150D29E98}" srcOrd="0" destOrd="0" presId="urn:microsoft.com/office/officeart/2005/8/layout/hierarchy3"/>
    <dgm:cxn modelId="{44CDB525-3895-4137-A160-F044EF46A3DC}" type="presParOf" srcId="{45088012-40BC-4A19-9D34-DDFCEFB6D792}" destId="{39C7739F-5F25-4A27-8DA9-F8EC5BAA4204}" srcOrd="1" destOrd="0" presId="urn:microsoft.com/office/officeart/2005/8/layout/hierarchy3"/>
    <dgm:cxn modelId="{45684497-EA04-413C-A1CF-2615F0A27BB6}" type="presParOf" srcId="{D36417B4-7184-4564-813E-A499EBA8E424}" destId="{26471D55-082C-4845-AA1D-F770555D81F5}" srcOrd="1" destOrd="0" presId="urn:microsoft.com/office/officeart/2005/8/layout/hierarchy3"/>
    <dgm:cxn modelId="{C8711DC4-6F2F-4A46-9C76-4CFF88CBFC07}" type="presParOf" srcId="{26471D55-082C-4845-AA1D-F770555D81F5}" destId="{2E30E818-0007-4DE9-BAD6-52F5EC300514}" srcOrd="0" destOrd="0" presId="urn:microsoft.com/office/officeart/2005/8/layout/hierarchy3"/>
    <dgm:cxn modelId="{A2518C79-FBFF-4AE4-98A5-88239D5EAE5F}" type="presParOf" srcId="{26471D55-082C-4845-AA1D-F770555D81F5}" destId="{34710C1A-C5C2-4F24-9180-7DC0C4E19C46}" srcOrd="1" destOrd="0" presId="urn:microsoft.com/office/officeart/2005/8/layout/hierarchy3"/>
    <dgm:cxn modelId="{5DFBF1B4-F1D7-409D-838D-B8A8A859B3E8}" type="presParOf" srcId="{26471D55-082C-4845-AA1D-F770555D81F5}" destId="{6AF6B6AE-C695-4B7D-97EE-1F763F9AABCD}" srcOrd="2" destOrd="0" presId="urn:microsoft.com/office/officeart/2005/8/layout/hierarchy3"/>
    <dgm:cxn modelId="{26BAE695-EC5D-413F-AC29-6A810ADB0C4A}" type="presParOf" srcId="{26471D55-082C-4845-AA1D-F770555D81F5}" destId="{AF5BFA20-A372-443A-84B8-04EB056A2A6D}" srcOrd="3" destOrd="0" presId="urn:microsoft.com/office/officeart/2005/8/layout/hierarchy3"/>
    <dgm:cxn modelId="{C3C34A1F-206F-4C95-8A39-28A9A65DB58F}" type="presParOf" srcId="{26471D55-082C-4845-AA1D-F770555D81F5}" destId="{14976589-3C13-4D88-9C4B-99412472B404}" srcOrd="4" destOrd="0" presId="urn:microsoft.com/office/officeart/2005/8/layout/hierarchy3"/>
    <dgm:cxn modelId="{94A2424A-E03D-42BA-9BE5-922305CC8BF6}" type="presParOf" srcId="{26471D55-082C-4845-AA1D-F770555D81F5}" destId="{0A3DB837-BF8B-4216-87CB-90DF2C0276DB}" srcOrd="5" destOrd="0" presId="urn:microsoft.com/office/officeart/2005/8/layout/hierarchy3"/>
    <dgm:cxn modelId="{362CF762-3457-47A1-A361-55F5F928B74B}" type="presParOf" srcId="{26471D55-082C-4845-AA1D-F770555D81F5}" destId="{FEAF59E4-C13E-45FE-9828-3CE7EED3819C}" srcOrd="6" destOrd="0" presId="urn:microsoft.com/office/officeart/2005/8/layout/hierarchy3"/>
    <dgm:cxn modelId="{E6D80D81-9BA8-4DEA-950F-0AC5DC925709}" type="presParOf" srcId="{26471D55-082C-4845-AA1D-F770555D81F5}" destId="{2742E8BF-70C1-4E82-A676-9A60FB73229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1DB7-6950-476C-9B5F-E2D2AE856B33}">
      <dsp:nvSpPr>
        <dsp:cNvPr id="0" name=""/>
        <dsp:cNvSpPr/>
      </dsp:nvSpPr>
      <dsp:spPr>
        <a:xfrm>
          <a:off x="1573278" y="1308"/>
          <a:ext cx="1870691" cy="928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rtlCol="1" anchor="ctr" anchorCtr="0">
          <a:noAutofit/>
        </a:bodyPr>
        <a:lstStyle/>
        <a:p>
          <a:pPr marL="0" lvl="0" indent="0" algn="ctr" defTabSz="1022350" rtl="1">
            <a:lnSpc>
              <a:spcPct val="90000"/>
            </a:lnSpc>
            <a:spcBef>
              <a:spcPct val="0"/>
            </a:spcBef>
            <a:spcAft>
              <a:spcPct val="35000"/>
            </a:spcAft>
            <a:buNone/>
          </a:pPr>
          <a:r>
            <a:rPr lang="ar" sz="2300" kern="1200"/>
            <a:t>الثانوية العامة</a:t>
          </a:r>
        </a:p>
      </dsp:txBody>
      <dsp:txXfrm>
        <a:off x="1600476" y="28506"/>
        <a:ext cx="1816295" cy="874204"/>
      </dsp:txXfrm>
    </dsp:sp>
    <dsp:sp modelId="{6DBCD2EE-8871-4D51-8F73-DEFDFC0BFE64}">
      <dsp:nvSpPr>
        <dsp:cNvPr id="0" name=""/>
        <dsp:cNvSpPr/>
      </dsp:nvSpPr>
      <dsp:spPr>
        <a:xfrm>
          <a:off x="1760348" y="929909"/>
          <a:ext cx="187069" cy="655187"/>
        </a:xfrm>
        <a:custGeom>
          <a:avLst/>
          <a:gdLst/>
          <a:ahLst/>
          <a:cxnLst/>
          <a:rect l="0" t="0" r="0" b="0"/>
          <a:pathLst>
            <a:path>
              <a:moveTo>
                <a:pt x="0" y="0"/>
              </a:moveTo>
              <a:lnTo>
                <a:pt x="0" y="655187"/>
              </a:lnTo>
              <a:lnTo>
                <a:pt x="187069" y="655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CBF0E-09C7-4ABC-98B9-A562CBDEF1AE}">
      <dsp:nvSpPr>
        <dsp:cNvPr id="0" name=""/>
        <dsp:cNvSpPr/>
      </dsp:nvSpPr>
      <dsp:spPr>
        <a:xfrm>
          <a:off x="1947417" y="1232645"/>
          <a:ext cx="1535613" cy="704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dirty="0"/>
            <a:t>المؤهل المهني (الذي يستند على شهادة الثانوية العامة)</a:t>
          </a:r>
        </a:p>
      </dsp:txBody>
      <dsp:txXfrm>
        <a:off x="1968063" y="1253291"/>
        <a:ext cx="1494321" cy="663610"/>
      </dsp:txXfrm>
    </dsp:sp>
    <dsp:sp modelId="{3929C934-BFCF-4C4C-B46B-24B47C2DC1E9}">
      <dsp:nvSpPr>
        <dsp:cNvPr id="0" name=""/>
        <dsp:cNvSpPr/>
      </dsp:nvSpPr>
      <dsp:spPr>
        <a:xfrm>
          <a:off x="1760348" y="929909"/>
          <a:ext cx="187069" cy="1805778"/>
        </a:xfrm>
        <a:custGeom>
          <a:avLst/>
          <a:gdLst/>
          <a:ahLst/>
          <a:cxnLst/>
          <a:rect l="0" t="0" r="0" b="0"/>
          <a:pathLst>
            <a:path>
              <a:moveTo>
                <a:pt x="0" y="0"/>
              </a:moveTo>
              <a:lnTo>
                <a:pt x="0" y="1805778"/>
              </a:lnTo>
              <a:lnTo>
                <a:pt x="187069" y="1805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B0CF1-F131-4A0D-9287-B85FD36A25DE}">
      <dsp:nvSpPr>
        <dsp:cNvPr id="0" name=""/>
        <dsp:cNvSpPr/>
      </dsp:nvSpPr>
      <dsp:spPr>
        <a:xfrm>
          <a:off x="1947417" y="2240284"/>
          <a:ext cx="1492852" cy="99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a:t>المعاهد المهنية العليا</a:t>
          </a:r>
        </a:p>
      </dsp:txBody>
      <dsp:txXfrm>
        <a:off x="1976437" y="2269304"/>
        <a:ext cx="1434812" cy="932766"/>
      </dsp:txXfrm>
    </dsp:sp>
    <dsp:sp modelId="{F9C9F0E0-1D19-4187-98BD-61511AAD9A53}">
      <dsp:nvSpPr>
        <dsp:cNvPr id="0" name=""/>
        <dsp:cNvSpPr/>
      </dsp:nvSpPr>
      <dsp:spPr>
        <a:xfrm>
          <a:off x="1760348" y="929909"/>
          <a:ext cx="95114" cy="2922014"/>
        </a:xfrm>
        <a:custGeom>
          <a:avLst/>
          <a:gdLst/>
          <a:ahLst/>
          <a:cxnLst/>
          <a:rect l="0" t="0" r="0" b="0"/>
          <a:pathLst>
            <a:path>
              <a:moveTo>
                <a:pt x="0" y="0"/>
              </a:moveTo>
              <a:lnTo>
                <a:pt x="0" y="2922014"/>
              </a:lnTo>
              <a:lnTo>
                <a:pt x="95114" y="29220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1B331-DF26-419E-990E-8C1B51E4823B}">
      <dsp:nvSpPr>
        <dsp:cNvPr id="0" name=""/>
        <dsp:cNvSpPr/>
      </dsp:nvSpPr>
      <dsp:spPr>
        <a:xfrm>
          <a:off x="1855462" y="3444834"/>
          <a:ext cx="1384312" cy="814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a:t>الجامعات</a:t>
          </a:r>
        </a:p>
      </dsp:txBody>
      <dsp:txXfrm>
        <a:off x="1879308" y="3468680"/>
        <a:ext cx="1336620" cy="766486"/>
      </dsp:txXfrm>
    </dsp:sp>
    <dsp:sp modelId="{24C80F89-5903-4DE7-9DCD-0E5150D29E98}">
      <dsp:nvSpPr>
        <dsp:cNvPr id="0" name=""/>
        <dsp:cNvSpPr/>
      </dsp:nvSpPr>
      <dsp:spPr>
        <a:xfrm>
          <a:off x="4049442" y="1308"/>
          <a:ext cx="1645528" cy="997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rtlCol="1" anchor="ctr" anchorCtr="0">
          <a:noAutofit/>
        </a:bodyPr>
        <a:lstStyle/>
        <a:p>
          <a:pPr marL="0" lvl="0" indent="0" algn="ctr" defTabSz="1022350" rtl="1">
            <a:lnSpc>
              <a:spcPct val="90000"/>
            </a:lnSpc>
            <a:spcBef>
              <a:spcPct val="0"/>
            </a:spcBef>
            <a:spcAft>
              <a:spcPct val="35000"/>
            </a:spcAft>
            <a:buNone/>
          </a:pPr>
          <a:r>
            <a:rPr lang="ar" sz="2300" kern="1200"/>
            <a:t>شهادة التعليم المهني الأساسي</a:t>
          </a:r>
        </a:p>
      </dsp:txBody>
      <dsp:txXfrm>
        <a:off x="4078654" y="30520"/>
        <a:ext cx="1587104" cy="938946"/>
      </dsp:txXfrm>
    </dsp:sp>
    <dsp:sp modelId="{2E30E818-0007-4DE9-BAD6-52F5EC300514}">
      <dsp:nvSpPr>
        <dsp:cNvPr id="0" name=""/>
        <dsp:cNvSpPr/>
      </dsp:nvSpPr>
      <dsp:spPr>
        <a:xfrm>
          <a:off x="4213995" y="998678"/>
          <a:ext cx="313450" cy="638258"/>
        </a:xfrm>
        <a:custGeom>
          <a:avLst/>
          <a:gdLst/>
          <a:ahLst/>
          <a:cxnLst/>
          <a:rect l="0" t="0" r="0" b="0"/>
          <a:pathLst>
            <a:path>
              <a:moveTo>
                <a:pt x="0" y="0"/>
              </a:moveTo>
              <a:lnTo>
                <a:pt x="0" y="638258"/>
              </a:lnTo>
              <a:lnTo>
                <a:pt x="313450" y="638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10C1A-C5C2-4F24-9180-7DC0C4E19C46}">
      <dsp:nvSpPr>
        <dsp:cNvPr id="0" name=""/>
        <dsp:cNvSpPr/>
      </dsp:nvSpPr>
      <dsp:spPr>
        <a:xfrm>
          <a:off x="4527445" y="1303618"/>
          <a:ext cx="1181377" cy="6666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a:t>العمل</a:t>
          </a:r>
        </a:p>
      </dsp:txBody>
      <dsp:txXfrm>
        <a:off x="4546970" y="1323143"/>
        <a:ext cx="1142327" cy="627586"/>
      </dsp:txXfrm>
    </dsp:sp>
    <dsp:sp modelId="{6AF6B6AE-C695-4B7D-97EE-1F763F9AABCD}">
      <dsp:nvSpPr>
        <dsp:cNvPr id="0" name=""/>
        <dsp:cNvSpPr/>
      </dsp:nvSpPr>
      <dsp:spPr>
        <a:xfrm>
          <a:off x="4213995" y="998678"/>
          <a:ext cx="164552" cy="1669819"/>
        </a:xfrm>
        <a:custGeom>
          <a:avLst/>
          <a:gdLst/>
          <a:ahLst/>
          <a:cxnLst/>
          <a:rect l="0" t="0" r="0" b="0"/>
          <a:pathLst>
            <a:path>
              <a:moveTo>
                <a:pt x="0" y="0"/>
              </a:moveTo>
              <a:lnTo>
                <a:pt x="0" y="1669819"/>
              </a:lnTo>
              <a:lnTo>
                <a:pt x="164552" y="166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BFA20-A372-443A-84B8-04EB056A2A6D}">
      <dsp:nvSpPr>
        <dsp:cNvPr id="0" name=""/>
        <dsp:cNvSpPr/>
      </dsp:nvSpPr>
      <dsp:spPr>
        <a:xfrm>
          <a:off x="4378547" y="2270788"/>
          <a:ext cx="1453578" cy="7954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a:t>شهادة التخرج المهنية، وشهادة التخرج المهنية التخصصية</a:t>
          </a:r>
        </a:p>
      </dsp:txBody>
      <dsp:txXfrm>
        <a:off x="4401844" y="2294085"/>
        <a:ext cx="1406984" cy="748826"/>
      </dsp:txXfrm>
    </dsp:sp>
    <dsp:sp modelId="{14976589-3C13-4D88-9C4B-99412472B404}">
      <dsp:nvSpPr>
        <dsp:cNvPr id="0" name=""/>
        <dsp:cNvSpPr/>
      </dsp:nvSpPr>
      <dsp:spPr>
        <a:xfrm>
          <a:off x="4213995" y="998678"/>
          <a:ext cx="150873" cy="2690052"/>
        </a:xfrm>
        <a:custGeom>
          <a:avLst/>
          <a:gdLst/>
          <a:ahLst/>
          <a:cxnLst/>
          <a:rect l="0" t="0" r="0" b="0"/>
          <a:pathLst>
            <a:path>
              <a:moveTo>
                <a:pt x="0" y="0"/>
              </a:moveTo>
              <a:lnTo>
                <a:pt x="0" y="2690052"/>
              </a:lnTo>
              <a:lnTo>
                <a:pt x="150873" y="2690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3DB837-BF8B-4216-87CB-90DF2C0276DB}">
      <dsp:nvSpPr>
        <dsp:cNvPr id="0" name=""/>
        <dsp:cNvSpPr/>
      </dsp:nvSpPr>
      <dsp:spPr>
        <a:xfrm>
          <a:off x="4364868" y="3307380"/>
          <a:ext cx="1608424" cy="7627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a:t>المعاهد المهنية العليا</a:t>
          </a:r>
        </a:p>
      </dsp:txBody>
      <dsp:txXfrm>
        <a:off x="4387207" y="3329719"/>
        <a:ext cx="1563746" cy="718023"/>
      </dsp:txXfrm>
    </dsp:sp>
    <dsp:sp modelId="{FEAF59E4-C13E-45FE-9828-3CE7EED3819C}">
      <dsp:nvSpPr>
        <dsp:cNvPr id="0" name=""/>
        <dsp:cNvSpPr/>
      </dsp:nvSpPr>
      <dsp:spPr>
        <a:xfrm>
          <a:off x="4213995" y="998678"/>
          <a:ext cx="164552" cy="3789044"/>
        </a:xfrm>
        <a:custGeom>
          <a:avLst/>
          <a:gdLst/>
          <a:ahLst/>
          <a:cxnLst/>
          <a:rect l="0" t="0" r="0" b="0"/>
          <a:pathLst>
            <a:path>
              <a:moveTo>
                <a:pt x="0" y="0"/>
              </a:moveTo>
              <a:lnTo>
                <a:pt x="0" y="3789044"/>
              </a:lnTo>
              <a:lnTo>
                <a:pt x="164552" y="3789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2E8BF-70C1-4E82-A676-9A60FB732296}">
      <dsp:nvSpPr>
        <dsp:cNvPr id="0" name=""/>
        <dsp:cNvSpPr/>
      </dsp:nvSpPr>
      <dsp:spPr>
        <a:xfrm>
          <a:off x="4378547" y="4434382"/>
          <a:ext cx="1632314" cy="7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rtlCol="1" anchor="ctr" anchorCtr="0">
          <a:noAutofit/>
        </a:bodyPr>
        <a:lstStyle/>
        <a:p>
          <a:pPr marL="0" lvl="0" indent="0" algn="ctr" defTabSz="666750" rtl="1">
            <a:lnSpc>
              <a:spcPct val="90000"/>
            </a:lnSpc>
            <a:spcBef>
              <a:spcPct val="0"/>
            </a:spcBef>
            <a:spcAft>
              <a:spcPct val="35000"/>
            </a:spcAft>
            <a:buNone/>
          </a:pPr>
          <a:r>
            <a:rPr lang="ar" sz="1500" kern="1200">
              <a:solidFill>
                <a:schemeClr val="tx1"/>
              </a:solidFill>
            </a:rPr>
            <a:t>الجامعات</a:t>
          </a:r>
        </a:p>
      </dsp:txBody>
      <dsp:txXfrm>
        <a:off x="4399245" y="4455080"/>
        <a:ext cx="1590918" cy="665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1"/>
          <a:lstStyle>
            <a:lvl1pPr algn="r" rtl="1">
              <a:defRPr sz="1200"/>
            </a:lvl1pPr>
          </a:lstStyle>
          <a:p>
            <a:pPr rtl="1"/>
            <a:endParaRPr lang="fi-FI"/>
          </a:p>
        </p:txBody>
      </p:sp>
      <p:sp>
        <p:nvSpPr>
          <p:cNvPr id="3" name="Päivämäärän paikkamerkki 2"/>
          <p:cNvSpPr>
            <a:spLocks noGrp="1"/>
          </p:cNvSpPr>
          <p:nvPr>
            <p:ph type="dt" sz="quarter" idx="1"/>
          </p:nvPr>
        </p:nvSpPr>
        <p:spPr>
          <a:xfrm>
            <a:off x="3777607" y="0"/>
            <a:ext cx="2889938" cy="495348"/>
          </a:xfrm>
          <a:prstGeom prst="rect">
            <a:avLst/>
          </a:prstGeom>
        </p:spPr>
        <p:txBody>
          <a:bodyPr vert="horz" lIns="91440" tIns="45720" rIns="91440" bIns="45720" rtlCol="1"/>
          <a:lstStyle>
            <a:lvl1pPr algn="r" rtl="1">
              <a:defRPr sz="1200"/>
            </a:lvl1pPr>
          </a:lstStyle>
          <a:p>
            <a:pPr rtl="1"/>
            <a:fld id="{E51A837B-7BDD-48C3-B838-499B8B7AB766}" type="datetimeFigureOut">
              <a:rPr lang="fi-FI" smtClean="0"/>
              <a:t>13.11.2024</a:t>
            </a:fld>
            <a:endParaRPr lang="fi-FI"/>
          </a:p>
        </p:txBody>
      </p:sp>
      <p:sp>
        <p:nvSpPr>
          <p:cNvPr id="4" name="Alatunnisteen paikkamerkki 3"/>
          <p:cNvSpPr>
            <a:spLocks noGrp="1"/>
          </p:cNvSpPr>
          <p:nvPr>
            <p:ph type="ftr" sz="quarter" idx="2"/>
          </p:nvPr>
        </p:nvSpPr>
        <p:spPr>
          <a:xfrm>
            <a:off x="0" y="9377317"/>
            <a:ext cx="2889938" cy="495347"/>
          </a:xfrm>
          <a:prstGeom prst="rect">
            <a:avLst/>
          </a:prstGeom>
        </p:spPr>
        <p:txBody>
          <a:bodyPr vert="horz" lIns="91440" tIns="45720" rIns="91440" bIns="45720" rtlCol="1" anchor="b"/>
          <a:lstStyle>
            <a:lvl1pPr algn="r" rtl="1">
              <a:defRPr sz="1200"/>
            </a:lvl1pPr>
          </a:lstStyle>
          <a:p>
            <a:pPr rtl="1"/>
            <a:endParaRPr lang="fi-FI"/>
          </a:p>
        </p:txBody>
      </p:sp>
      <p:sp>
        <p:nvSpPr>
          <p:cNvPr id="5" name="Dian numeron paikkamerkki 4"/>
          <p:cNvSpPr>
            <a:spLocks noGrp="1"/>
          </p:cNvSpPr>
          <p:nvPr>
            <p:ph type="sldNum" sz="quarter" idx="3"/>
          </p:nvPr>
        </p:nvSpPr>
        <p:spPr>
          <a:xfrm>
            <a:off x="3777607" y="9377317"/>
            <a:ext cx="2889938" cy="495347"/>
          </a:xfrm>
          <a:prstGeom prst="rect">
            <a:avLst/>
          </a:prstGeom>
        </p:spPr>
        <p:txBody>
          <a:bodyPr vert="horz" lIns="91440" tIns="45720" rIns="91440" bIns="45720" rtlCol="1" anchor="b"/>
          <a:lstStyle>
            <a:lvl1pPr algn="r" rtl="1">
              <a:defRPr sz="1200"/>
            </a:lvl1pPr>
          </a:lstStyle>
          <a:p>
            <a:pPr rtl="1"/>
            <a:fld id="{3DDD3C84-B176-4ED8-BE84-A1ABD885D6C3}" type="slidenum">
              <a:rPr lang="fi-FI" smtClean="0"/>
              <a:t>‹#›</a:t>
            </a:fld>
            <a:endParaRPr lang="fi-FI"/>
          </a:p>
        </p:txBody>
      </p:sp>
    </p:spTree>
    <p:extLst>
      <p:ext uri="{BB962C8B-B14F-4D97-AF65-F5344CB8AC3E}">
        <p14:creationId xmlns:p14="http://schemas.microsoft.com/office/powerpoint/2010/main" val="334024265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6T11:42:49.478"/>
    </inkml:context>
    <inkml:brush xml:id="br0">
      <inkml:brushProperty name="width" value="0.1" units="cm"/>
      <inkml:brushProperty name="height" value="0.1" units="cm"/>
    </inkml:brush>
  </inkml:definitions>
  <inkml:trace contextRef="#ctx0" brushRef="#br0">7673 8528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1"/>
          <a:lstStyle>
            <a:lvl1pPr algn="r" rtl="1">
              <a:defRPr sz="1200"/>
            </a:lvl1pPr>
          </a:lstStyle>
          <a:p>
            <a:pPr rtl="1"/>
            <a:endParaRPr lang="fi-FI"/>
          </a:p>
        </p:txBody>
      </p:sp>
      <p:sp>
        <p:nvSpPr>
          <p:cNvPr id="3" name="Päivämäärän paikkamerkki 2"/>
          <p:cNvSpPr>
            <a:spLocks noGrp="1"/>
          </p:cNvSpPr>
          <p:nvPr>
            <p:ph type="dt" idx="1"/>
          </p:nvPr>
        </p:nvSpPr>
        <p:spPr>
          <a:xfrm>
            <a:off x="3777607" y="0"/>
            <a:ext cx="2889938" cy="495348"/>
          </a:xfrm>
          <a:prstGeom prst="rect">
            <a:avLst/>
          </a:prstGeom>
        </p:spPr>
        <p:txBody>
          <a:bodyPr vert="horz" lIns="91440" tIns="45720" rIns="91440" bIns="45720" rtlCol="1"/>
          <a:lstStyle>
            <a:lvl1pPr algn="r" rtl="1">
              <a:defRPr sz="1200"/>
            </a:lvl1pPr>
          </a:lstStyle>
          <a:p>
            <a:pPr rtl="1"/>
            <a:fld id="{9BAC7A0D-6003-E145-9381-BA780FCBB77B}" type="datetimeFigureOut">
              <a:rPr lang="fi-FI" smtClean="0"/>
              <a:t>13.11.2024</a:t>
            </a:fld>
            <a:endParaRPr lang="fi-FI"/>
          </a:p>
        </p:txBody>
      </p:sp>
      <p:sp>
        <p:nvSpPr>
          <p:cNvPr id="4" name="Dian kuvan paikkamerkki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1" anchor="ctr"/>
          <a:lstStyle/>
          <a:p>
            <a:pPr rtl="1"/>
            <a:endParaRPr lang="fi-FI"/>
          </a:p>
        </p:txBody>
      </p:sp>
      <p:sp>
        <p:nvSpPr>
          <p:cNvPr id="5" name="Huomautusten paikkamerkki 4"/>
          <p:cNvSpPr>
            <a:spLocks noGrp="1"/>
          </p:cNvSpPr>
          <p:nvPr>
            <p:ph type="body" sz="quarter" idx="3"/>
          </p:nvPr>
        </p:nvSpPr>
        <p:spPr>
          <a:xfrm>
            <a:off x="666909" y="4751219"/>
            <a:ext cx="5335270" cy="3887361"/>
          </a:xfrm>
          <a:prstGeom prst="rect">
            <a:avLst/>
          </a:prstGeom>
        </p:spPr>
        <p:txBody>
          <a:bodyPr vert="horz" lIns="91440" tIns="45720" rIns="91440" bIns="45720" rtlCol="1"/>
          <a:lstStyle/>
          <a:p>
            <a:pPr rtl="1"/>
            <a:r>
              <a:rPr lang="ar"/>
              <a:t>Muokkaa tekstin perustyylejä
toinen taso
kolmas taso
neljäs taso
viides taso</a:t>
            </a:r>
          </a:p>
        </p:txBody>
      </p:sp>
      <p:sp>
        <p:nvSpPr>
          <p:cNvPr id="6" name="Alatunnisteen paikkamerkki 5"/>
          <p:cNvSpPr>
            <a:spLocks noGrp="1"/>
          </p:cNvSpPr>
          <p:nvPr>
            <p:ph type="ftr" sz="quarter" idx="4"/>
          </p:nvPr>
        </p:nvSpPr>
        <p:spPr>
          <a:xfrm>
            <a:off x="0" y="9377317"/>
            <a:ext cx="2889938" cy="495347"/>
          </a:xfrm>
          <a:prstGeom prst="rect">
            <a:avLst/>
          </a:prstGeom>
        </p:spPr>
        <p:txBody>
          <a:bodyPr vert="horz" lIns="91440" tIns="45720" rIns="91440" bIns="45720" rtlCol="1" anchor="b"/>
          <a:lstStyle>
            <a:lvl1pPr algn="r" rtl="1">
              <a:defRPr sz="1200"/>
            </a:lvl1pPr>
          </a:lstStyle>
          <a:p>
            <a:pPr rtl="1"/>
            <a:endParaRPr lang="fi-FI"/>
          </a:p>
        </p:txBody>
      </p:sp>
      <p:sp>
        <p:nvSpPr>
          <p:cNvPr id="7" name="Dian numeron paikkamerkki 6"/>
          <p:cNvSpPr>
            <a:spLocks noGrp="1"/>
          </p:cNvSpPr>
          <p:nvPr>
            <p:ph type="sldNum" sz="quarter" idx="5"/>
          </p:nvPr>
        </p:nvSpPr>
        <p:spPr>
          <a:xfrm>
            <a:off x="3777607" y="9377317"/>
            <a:ext cx="2889938" cy="495347"/>
          </a:xfrm>
          <a:prstGeom prst="rect">
            <a:avLst/>
          </a:prstGeom>
        </p:spPr>
        <p:txBody>
          <a:bodyPr vert="horz" lIns="91440" tIns="45720" rIns="91440" bIns="45720" rtlCol="1" anchor="b"/>
          <a:lstStyle>
            <a:lvl1pPr algn="r" rtl="1">
              <a:defRPr sz="1200"/>
            </a:lvl1pPr>
          </a:lstStyle>
          <a:p>
            <a:pPr rtl="1"/>
            <a:fld id="{0594B831-DB3A-C444-A46A-82F5B0D537F8}" type="slidenum">
              <a:rPr lang="fi-FI" smtClean="0"/>
              <a:t>‹#›</a:t>
            </a:fld>
            <a:endParaRPr lang="fi-FI"/>
          </a:p>
        </p:txBody>
      </p:sp>
    </p:spTree>
    <p:extLst>
      <p:ext uri="{BB962C8B-B14F-4D97-AF65-F5344CB8AC3E}">
        <p14:creationId xmlns:p14="http://schemas.microsoft.com/office/powerpoint/2010/main" val="636790118"/>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pPr rtl="1"/>
            <a:endParaRPr lang="fi-FI"/>
          </a:p>
        </p:txBody>
      </p:sp>
      <p:sp>
        <p:nvSpPr>
          <p:cNvPr id="5" name="Dian numeron paikkamerkki 4"/>
          <p:cNvSpPr>
            <a:spLocks noGrp="1"/>
          </p:cNvSpPr>
          <p:nvPr>
            <p:ph type="sldNum" sz="quarter" idx="5"/>
          </p:nvPr>
        </p:nvSpPr>
        <p:spPr/>
        <p:txBody>
          <a:bodyPr/>
          <a:lstStyle/>
          <a:p>
            <a:pPr rtl="1"/>
            <a:fld id="{0594B831-DB3A-C444-A46A-82F5B0D537F8}" type="slidenum">
              <a:rPr lang="fi-FI" smtClean="0"/>
              <a:t>1</a:t>
            </a:fld>
            <a:endParaRPr lang="fi-FI"/>
          </a:p>
        </p:txBody>
      </p:sp>
    </p:spTree>
    <p:extLst>
      <p:ext uri="{BB962C8B-B14F-4D97-AF65-F5344CB8AC3E}">
        <p14:creationId xmlns:p14="http://schemas.microsoft.com/office/powerpoint/2010/main" val="155681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1"/>
          <a:lstStyle/>
          <a:p>
            <a:pPr rtl="1"/>
            <a:endParaRPr lang="fi-FI" dirty="0"/>
          </a:p>
        </p:txBody>
      </p:sp>
      <p:sp>
        <p:nvSpPr>
          <p:cNvPr id="4" name="Dian numeron paikkamerkki 3"/>
          <p:cNvSpPr>
            <a:spLocks noGrp="1"/>
          </p:cNvSpPr>
          <p:nvPr>
            <p:ph type="sldNum" sz="quarter" idx="10"/>
          </p:nvPr>
        </p:nvSpPr>
        <p:spPr/>
        <p:txBody>
          <a:bodyPr rtlCol="1"/>
          <a:lstStyle/>
          <a:p>
            <a:pPr rtl="1">
              <a:defRPr/>
            </a:pPr>
            <a:fld id="{738D6DBC-EA6B-4A5A-B160-10FF882936D0}" type="slidenum">
              <a:rPr lang="fi-FI" altLang="en-US" smtClean="0"/>
              <a:pPr>
                <a:defRPr/>
              </a:pPr>
              <a:t>6</a:t>
            </a:fld>
            <a:endParaRPr lang="fi-FI" altLang="en-US"/>
          </a:p>
        </p:txBody>
      </p:sp>
    </p:spTree>
    <p:extLst>
      <p:ext uri="{BB962C8B-B14F-4D97-AF65-F5344CB8AC3E}">
        <p14:creationId xmlns:p14="http://schemas.microsoft.com/office/powerpoint/2010/main" val="174106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2"/>
          </a:solidFill>
        </p:spPr>
        <p:txBody>
          <a:bodyPr wrap="none" lIns="360000" tIns="72000" rIns="360000" bIns="72000" rtlCol="1" anchor="ctr">
            <a:spAutoFit/>
          </a:bodyPr>
          <a:lstStyle>
            <a:lvl1pPr algn="ctr" rtl="1">
              <a:lnSpc>
                <a:spcPct val="100000"/>
              </a:lnSpc>
              <a:defRPr sz="6000"/>
            </a:lvl1pPr>
          </a:lstStyle>
          <a:p>
            <a:pPr rtl="1"/>
            <a:r>
              <a:rPr lang="ar"/>
              <a:t>KANSISIVUN OTSIKKO</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rtlCol="1">
            <a:normAutofit/>
          </a:bodyPr>
          <a:lstStyle>
            <a:lvl1pPr marL="0" indent="0" algn="ctr" rtl="1">
              <a:buNone/>
              <a:defRPr sz="2600" b="1"/>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Lisätietoa tähän Calibri Regular 26</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2"/>
          </a:solidFill>
        </p:spPr>
        <p:txBody>
          <a:bodyPr wrap="none" lIns="360000" tIns="72000" rIns="360000" bIns="72000" rtlCol="1" anchor="ctr">
            <a:spAutoFit/>
          </a:bodyPr>
          <a:lstStyle>
            <a:lvl1pPr marL="0" indent="0" algn="r" rtl="1">
              <a:buNone/>
              <a:defRPr sz="6000" b="1"/>
            </a:lvl1pPr>
          </a:lstStyle>
          <a:p>
            <a:pPr rtl="1"/>
            <a:r>
              <a:rPr lang="ar"/>
              <a:t>CALIBRI BOLD 60, VERSAALI</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rtlCol="1">
            <a:noAutofit/>
          </a:bodyPr>
          <a:lstStyle>
            <a:lvl1pPr marL="0" indent="0" algn="r" rtl="1">
              <a:buNone/>
              <a:defRPr sz="2000"/>
            </a:lvl1pPr>
          </a:lstStyle>
          <a:p>
            <a:pPr rtl="1"/>
            <a:r>
              <a:rPr lang="ar"/>
              <a:t>Etunimi Sukunimi, Titteli, pvm</a:t>
            </a:r>
          </a:p>
        </p:txBody>
      </p:sp>
      <p:sp>
        <p:nvSpPr>
          <p:cNvPr id="9"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0"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11"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Marja Huttunen</a:t>
            </a:r>
          </a:p>
        </p:txBody>
      </p:sp>
    </p:spTree>
    <p:extLst>
      <p:ext uri="{BB962C8B-B14F-4D97-AF65-F5344CB8AC3E}">
        <p14:creationId xmlns:p14="http://schemas.microsoft.com/office/powerpoint/2010/main" val="356548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1"/>
          <a:lstStyle>
            <a:lvl1pPr marL="342900" indent="-342900" algn="r" rtl="1">
              <a:buClr>
                <a:schemeClr val="tx1"/>
              </a:buClr>
              <a:buFont typeface="Arial" panose="020B0604020202020204" pitchFamily="34" charset="0"/>
              <a:buChar char="•"/>
              <a:defRPr sz="2400">
                <a:solidFill>
                  <a:schemeClr val="tx1">
                    <a:tint val="75000"/>
                  </a:schemeClr>
                </a:solidFill>
              </a:defRPr>
            </a:lvl1pPr>
            <a:lvl2pPr marL="800100" indent="-342900" algn="r" rtl="1">
              <a:buClr>
                <a:schemeClr val="tx1"/>
              </a:buClr>
              <a:buFont typeface="Courier New" panose="02070309020205020404" pitchFamily="49" charset="0"/>
              <a:buChar char="o"/>
              <a:defRPr sz="2000">
                <a:solidFill>
                  <a:schemeClr val="tx1">
                    <a:tint val="75000"/>
                  </a:schemeClr>
                </a:solidFill>
              </a:defRPr>
            </a:lvl2pPr>
            <a:lvl3pPr marL="1200150" indent="-285750" algn="r" rtl="1">
              <a:buClr>
                <a:schemeClr val="tx1"/>
              </a:buClr>
              <a:buFont typeface="Wingdings" pitchFamily="2" charset="2"/>
              <a:buChar char="§"/>
              <a:defRPr sz="1800">
                <a:solidFill>
                  <a:schemeClr val="tx1">
                    <a:tint val="75000"/>
                  </a:schemeClr>
                </a:solidFill>
              </a:defRPr>
            </a:lvl3pPr>
            <a:lvl4pPr marL="1657350" indent="-285750" algn="r" rtl="1">
              <a:buClr>
                <a:schemeClr val="tx1"/>
              </a:buClr>
              <a:buFont typeface="Wingdings" pitchFamily="2" charset="2"/>
              <a:buChar char="§"/>
              <a:defRPr sz="1600">
                <a:solidFill>
                  <a:schemeClr val="tx1">
                    <a:tint val="75000"/>
                  </a:schemeClr>
                </a:solidFill>
              </a:defRPr>
            </a:lvl4pPr>
            <a:lvl5pPr marL="2114550" indent="-285750" algn="r" rtl="1">
              <a:buClr>
                <a:schemeClr val="tx1"/>
              </a:buClr>
              <a:buFont typeface="Wingdings" pitchFamily="2" charset="2"/>
              <a:buChar char="§"/>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1" anchor="t"/>
          <a:lstStyle>
            <a:lvl1pPr algn="ctr" rtl="1">
              <a:defRPr sz="6000"/>
            </a:lvl1pPr>
          </a:lstStyle>
          <a:p>
            <a:pPr rtl="1"/>
            <a:r>
              <a:rPr lang="ar"/>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00406"/>
            <a:ext cx="10525236" cy="640852"/>
          </a:xfrm>
          <a:effectLst/>
        </p:spPr>
        <p:txBody>
          <a:bodyPr rtlCol="1">
            <a:normAutofit/>
          </a:bodyPr>
          <a:lstStyle>
            <a:lvl1pPr marL="0" indent="0" algn="ctr" rtl="1">
              <a:buNone/>
              <a:defRPr sz="2400" i="1"/>
            </a:lvl1pPr>
          </a:lstStyle>
          <a:p>
            <a:pPr rtl="1"/>
            <a:r>
              <a:rPr lang="ar"/>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1409A1B-0649-8749-A12E-844570E61E87}"/>
              </a:ext>
            </a:extLst>
          </p:cNvPr>
          <p:cNvSpPr>
            <a:spLocks noGrp="1"/>
          </p:cNvSpPr>
          <p:nvPr>
            <p:ph sz="quarter" idx="15"/>
          </p:nvPr>
        </p:nvSpPr>
        <p:spPr>
          <a:xfrm>
            <a:off x="6280150" y="2595880"/>
            <a:ext cx="5067300" cy="3641725"/>
          </a:xfrm>
          <a:effectLst/>
        </p:spPr>
        <p:txBody>
          <a:bodyPr rtlCol="1">
            <a:normAutofit/>
          </a:bodyPr>
          <a:lstStyle>
            <a:lvl1pPr marL="342900" indent="-342900" algn="r" rtl="1">
              <a:buClr>
                <a:schemeClr val="tx1"/>
              </a:buClr>
              <a:buFont typeface="Arial" panose="020B0604020202020204" pitchFamily="34" charset="0"/>
              <a:buChar char="•"/>
              <a:defRPr sz="2400"/>
            </a:lvl1pPr>
            <a:lvl2pPr algn="r" rtl="1">
              <a:buClr>
                <a:schemeClr val="tx1"/>
              </a:buClr>
              <a:defRPr sz="2000"/>
            </a:lvl2pPr>
            <a:lvl3pPr marL="1143000" indent="-228600" algn="r" rtl="1">
              <a:buClr>
                <a:schemeClr val="tx1"/>
              </a:buClr>
              <a:buFont typeface="Wingdings" pitchFamily="2" charset="2"/>
              <a:buChar char="§"/>
              <a:defRPr sz="1800"/>
            </a:lvl3pPr>
            <a:lvl4pPr marL="1600200" indent="-228600" algn="r" rtl="1">
              <a:buClr>
                <a:schemeClr val="tx1"/>
              </a:buClr>
              <a:buFont typeface="Wingdings" pitchFamily="2" charset="2"/>
              <a:buChar char="§"/>
              <a:defRPr sz="1600"/>
            </a:lvl4pPr>
            <a:lvl5pPr marL="2057400" indent="-228600" algn="r" rtl="1">
              <a:buClr>
                <a:schemeClr val="tx1"/>
              </a:buClr>
              <a:buFont typeface="Wingdings" pitchFamily="2" charset="2"/>
              <a:buChar char="§"/>
              <a:defRPr sz="1600"/>
            </a:lvl5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2" name="Alatunnisteen paikkamerkki 1"/>
          <p:cNvSpPr>
            <a:spLocks noGrp="1"/>
          </p:cNvSpPr>
          <p:nvPr>
            <p:ph type="ftr" sz="quarter" idx="16"/>
          </p:nvPr>
        </p:nvSpPr>
        <p:spPr/>
        <p:txBody>
          <a:bodyPr rtlCol="1"/>
          <a:lstStyle/>
          <a:p>
            <a:pPr rtl="1"/>
            <a:r>
              <a:rPr lang="ar"/>
              <a:t>Marja Huttunen</a:t>
            </a:r>
          </a:p>
        </p:txBody>
      </p:sp>
    </p:spTree>
    <p:extLst>
      <p:ext uri="{BB962C8B-B14F-4D97-AF65-F5344CB8AC3E}">
        <p14:creationId xmlns:p14="http://schemas.microsoft.com/office/powerpoint/2010/main" val="113301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1" anchor="t"/>
          <a:lstStyle>
            <a:lvl1pPr algn="ctr" rtl="1">
              <a:defRPr sz="6000"/>
            </a:lvl1pPr>
          </a:lstStyle>
          <a:p>
            <a:pPr rtl="1"/>
            <a:r>
              <a:rPr lang="ar"/>
              <a:t>Muokkaa ots. perustyyl. </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2015999"/>
            <a:ext cx="10525570" cy="4138465"/>
          </a:xfrm>
          <a:effectLst/>
        </p:spPr>
        <p:txBody>
          <a:bodyPr rtlCol="1"/>
          <a:lstStyle>
            <a:lvl1pPr algn="r" rtl="1">
              <a:buClr>
                <a:schemeClr val="tx1"/>
              </a:buClr>
              <a:defRPr sz="2400"/>
            </a:lvl1pPr>
            <a:lvl2pPr algn="r" rtl="1">
              <a:buClr>
                <a:schemeClr val="tx1"/>
              </a:buClr>
              <a:defRPr sz="2000"/>
            </a:lvl2pPr>
            <a:lvl3pPr marL="1143000" indent="-228600" algn="r" rtl="1">
              <a:buClr>
                <a:schemeClr val="tx1"/>
              </a:buClr>
              <a:buFont typeface="Wingdings" pitchFamily="2" charset="2"/>
              <a:buChar char="§"/>
              <a:defRPr sz="1800"/>
            </a:lvl3pPr>
            <a:lvl4pPr marL="1600200" indent="-228600" algn="r" rtl="1">
              <a:buClr>
                <a:schemeClr val="tx1"/>
              </a:buClr>
              <a:buFont typeface="Wingdings" pitchFamily="2" charset="2"/>
              <a:buChar char="§"/>
              <a:defRPr sz="1600"/>
            </a:lvl4pPr>
            <a:lvl5pPr algn="r" rtl="1">
              <a:buClr>
                <a:schemeClr val="tx1"/>
              </a:buClr>
              <a:defRPr sz="1600"/>
            </a:lvl5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2" name="Alatunnisteen paikkamerkki 1"/>
          <p:cNvSpPr>
            <a:spLocks noGrp="1"/>
          </p:cNvSpPr>
          <p:nvPr>
            <p:ph type="ftr" sz="quarter" idx="16"/>
          </p:nvPr>
        </p:nvSpPr>
        <p:spPr/>
        <p:txBody>
          <a:bodyPr rtlCol="1"/>
          <a:lstStyle/>
          <a:p>
            <a:pPr rtl="1"/>
            <a:r>
              <a:rPr lang="ar"/>
              <a:t>Marja Huttunen</a:t>
            </a:r>
          </a:p>
        </p:txBody>
      </p:sp>
    </p:spTree>
    <p:extLst>
      <p:ext uri="{BB962C8B-B14F-4D97-AF65-F5344CB8AC3E}">
        <p14:creationId xmlns:p14="http://schemas.microsoft.com/office/powerpoint/2010/main" val="166077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3304163" y="4557631"/>
            <a:ext cx="5583682" cy="1068736"/>
          </a:xfrm>
          <a:solidFill>
            <a:schemeClr val="accent2"/>
          </a:solidFill>
          <a:effectLst/>
        </p:spPr>
        <p:txBody>
          <a:bodyPr wrap="none" lIns="360000" tIns="72000" rIns="360000" bIns="72000" rtlCol="1" anchor="ctr">
            <a:spAutoFit/>
          </a:bodyPr>
          <a:lstStyle>
            <a:lvl1pPr algn="ctr" rtl="1">
              <a:lnSpc>
                <a:spcPct val="100000"/>
              </a:lnSpc>
              <a:defRPr sz="6000" baseline="0">
                <a:solidFill>
                  <a:schemeClr val="bg1"/>
                </a:solidFill>
              </a:defRPr>
            </a:lvl1pPr>
          </a:lstStyle>
          <a:p>
            <a:pPr rtl="1"/>
            <a:r>
              <a:rPr lang="ar"/>
              <a:t>LISÄÄ LOPETUS</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54804" y="5074887"/>
            <a:ext cx="2354530" cy="1068737"/>
          </a:xfrm>
          <a:effectLst/>
        </p:spPr>
        <p:txBody>
          <a:bodyPr rtlCol="1">
            <a:noAutofit/>
          </a:bodyPr>
          <a:lstStyle>
            <a:lvl1pPr marL="0" indent="0" algn="r" rtl="1">
              <a:buNone/>
              <a:defRPr sz="2000">
                <a:solidFill>
                  <a:schemeClr val="bg1"/>
                </a:solidFill>
              </a:defRPr>
            </a:lvl1pPr>
          </a:lstStyle>
          <a:p>
            <a:pPr rtl="1"/>
            <a:r>
              <a:rPr lang="ar"/>
              <a:t>Etunimi Sukunimi, Sähköposti, Puhelin, @Twitter-tunnus</a:t>
            </a:r>
          </a:p>
        </p:txBody>
      </p:sp>
      <p:pic>
        <p:nvPicPr>
          <p:cNvPr id="9" name="Kuva 8">
            <a:extLst>
              <a:ext uri="{FF2B5EF4-FFF2-40B4-BE49-F238E27FC236}">
                <a16:creationId xmlns:a16="http://schemas.microsoft.com/office/drawing/2014/main" id="{82A1D419-85D0-CC4F-8881-4F80ABB984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1491" y="847812"/>
            <a:ext cx="6229018" cy="2395449"/>
          </a:xfrm>
          <a:prstGeom prst="rect">
            <a:avLst/>
          </a:prstGeom>
          <a:effectLst>
            <a:outerShdw blurRad="139700" dist="12700" dir="2700000" algn="tl" rotWithShape="0">
              <a:prstClr val="black">
                <a:alpha val="40000"/>
              </a:prstClr>
            </a:outerShdw>
          </a:effectLst>
        </p:spPr>
      </p:pic>
      <p:pic>
        <p:nvPicPr>
          <p:cNvPr id="10" name="Kuva 9">
            <a:extLst>
              <a:ext uri="{FF2B5EF4-FFF2-40B4-BE49-F238E27FC236}">
                <a16:creationId xmlns:a16="http://schemas.microsoft.com/office/drawing/2014/main" id="{8452A705-3644-4641-99A5-620BB0BE9A4F}"/>
              </a:ext>
            </a:extLst>
          </p:cNvPr>
          <p:cNvPicPr>
            <a:picLocks noChangeAspect="1"/>
          </p:cNvPicPr>
          <p:nvPr userDrawn="1"/>
        </p:nvPicPr>
        <p:blipFill>
          <a:blip r:embed="rId3"/>
          <a:stretch>
            <a:fillRect/>
          </a:stretch>
        </p:blipFill>
        <p:spPr>
          <a:xfrm>
            <a:off x="242781" y="6356350"/>
            <a:ext cx="2466552" cy="311634"/>
          </a:xfrm>
          <a:prstGeom prst="rect">
            <a:avLst/>
          </a:prstGeom>
        </p:spPr>
      </p:pic>
      <p:pic>
        <p:nvPicPr>
          <p:cNvPr id="13" name="Kuva 12">
            <a:extLst>
              <a:ext uri="{FF2B5EF4-FFF2-40B4-BE49-F238E27FC236}">
                <a16:creationId xmlns:a16="http://schemas.microsoft.com/office/drawing/2014/main" id="{E80B1ADF-4204-3A4B-A44E-941477AFBA4A}"/>
              </a:ext>
            </a:extLst>
          </p:cNvPr>
          <p:cNvPicPr>
            <a:picLocks noChangeAspect="1"/>
          </p:cNvPicPr>
          <p:nvPr userDrawn="1"/>
        </p:nvPicPr>
        <p:blipFill rotWithShape="1">
          <a:blip r:embed="rId4" cstate="email">
            <a:biLevel thresh="25000"/>
            <a:alphaModFix amt="50000"/>
            <a:extLst>
              <a:ext uri="{28A0092B-C50C-407E-A947-70E740481C1C}">
                <a14:useLocalDpi xmlns:a14="http://schemas.microsoft.com/office/drawing/2010/main"/>
              </a:ext>
            </a:extLst>
          </a:blip>
          <a:srcRect r="26311"/>
          <a:stretch/>
        </p:blipFill>
        <p:spPr>
          <a:xfrm>
            <a:off x="8705143" y="2939970"/>
            <a:ext cx="3483508" cy="4141164"/>
          </a:xfrm>
          <a:prstGeom prst="rect">
            <a:avLst/>
          </a:prstGeom>
        </p:spPr>
      </p:pic>
      <p:sp>
        <p:nvSpPr>
          <p:cNvPr id="3" name="Päivämäärän paikkamerkki 2"/>
          <p:cNvSpPr>
            <a:spLocks noGrp="1"/>
          </p:cNvSpPr>
          <p:nvPr>
            <p:ph type="dt" sz="half" idx="18"/>
          </p:nvPr>
        </p:nvSpPr>
        <p:spPr/>
        <p:txBody>
          <a:bodyPr rtlCol="1"/>
          <a:lstStyle/>
          <a:p>
            <a:pPr rtl="1"/>
            <a:r>
              <a:rPr lang="fi-FI"/>
              <a:t>29.10.2024</a:t>
            </a:r>
          </a:p>
        </p:txBody>
      </p:sp>
      <p:sp>
        <p:nvSpPr>
          <p:cNvPr id="4" name="Alatunnisteen paikkamerkki 3"/>
          <p:cNvSpPr>
            <a:spLocks noGrp="1"/>
          </p:cNvSpPr>
          <p:nvPr>
            <p:ph type="ftr" sz="quarter" idx="19"/>
          </p:nvPr>
        </p:nvSpPr>
        <p:spPr>
          <a:xfrm>
            <a:off x="4038600" y="6356350"/>
            <a:ext cx="4114800" cy="365125"/>
          </a:xfrm>
        </p:spPr>
        <p:txBody>
          <a:bodyPr rtlCol="1"/>
          <a:lstStyle/>
          <a:p>
            <a:pPr rtl="1"/>
            <a:r>
              <a:rPr lang="ar"/>
              <a:t>Marja Huttunen</a:t>
            </a:r>
          </a:p>
        </p:txBody>
      </p:sp>
      <p:sp>
        <p:nvSpPr>
          <p:cNvPr id="5" name="Dian numeron paikkamerkki 4"/>
          <p:cNvSpPr>
            <a:spLocks noGrp="1"/>
          </p:cNvSpPr>
          <p:nvPr>
            <p:ph type="sldNum" sz="quarter" idx="20"/>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21169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1"/>
          <a:lstStyle>
            <a:lvl1pPr marL="342900" indent="-342900" algn="r" rtl="1">
              <a:buClr>
                <a:schemeClr val="tx2"/>
              </a:buClr>
              <a:buFont typeface="Arial" panose="020B0604020202020204" pitchFamily="34" charset="0"/>
              <a:buChar char="•"/>
              <a:defRPr sz="2400">
                <a:solidFill>
                  <a:schemeClr val="tx2"/>
                </a:solidFill>
              </a:defRPr>
            </a:lvl1pPr>
            <a:lvl2pPr marL="800100" indent="-342900" algn="r" rtl="1">
              <a:buClr>
                <a:schemeClr val="tx2"/>
              </a:buClr>
              <a:buFont typeface="Courier New" panose="02070309020205020404" pitchFamily="49" charset="0"/>
              <a:buChar char="o"/>
              <a:defRPr sz="2000">
                <a:solidFill>
                  <a:schemeClr val="tx2"/>
                </a:solidFill>
              </a:defRPr>
            </a:lvl2pPr>
            <a:lvl3pPr marL="1200150" indent="-285750" algn="r" rtl="1">
              <a:buClr>
                <a:schemeClr val="tx2"/>
              </a:buClr>
              <a:buFont typeface="Wingdings" pitchFamily="2" charset="2"/>
              <a:buChar char="§"/>
              <a:defRPr sz="1800">
                <a:solidFill>
                  <a:schemeClr val="tx2"/>
                </a:solidFill>
              </a:defRPr>
            </a:lvl3pPr>
            <a:lvl4pPr marL="1657350" indent="-285750" algn="r" rtl="1">
              <a:buClr>
                <a:schemeClr val="tx2"/>
              </a:buClr>
              <a:buFont typeface="Wingdings" pitchFamily="2" charset="2"/>
              <a:buChar char="§"/>
              <a:defRPr sz="1600">
                <a:solidFill>
                  <a:schemeClr val="tx2"/>
                </a:solidFill>
              </a:defRPr>
            </a:lvl4pPr>
            <a:lvl5pPr marL="2114550" indent="-285750" algn="r" rtl="1">
              <a:buClr>
                <a:schemeClr val="tx2"/>
              </a:buClr>
              <a:buFont typeface="Wingdings" pitchFamily="2" charset="2"/>
              <a:buChar char="§"/>
              <a:defRPr sz="1600">
                <a:solidFill>
                  <a:schemeClr val="tx2"/>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rtlCol="1" anchor="t"/>
          <a:lstStyle>
            <a:lvl1pPr algn="ctr" rtl="1">
              <a:defRPr sz="6000">
                <a:solidFill>
                  <a:schemeClr val="tx2"/>
                </a:solidFill>
              </a:defRPr>
            </a:lvl1pPr>
          </a:lstStyle>
          <a:p>
            <a:pPr rtl="1"/>
            <a:r>
              <a:rPr lang="ar"/>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rtlCol="1">
            <a:normAutofit/>
          </a:bodyPr>
          <a:lstStyle>
            <a:lvl1pPr marL="0" indent="0" algn="ctr" rtl="1">
              <a:buNone/>
              <a:defRPr sz="2400" i="1">
                <a:solidFill>
                  <a:schemeClr val="tx2"/>
                </a:solidFill>
              </a:defRPr>
            </a:lvl1pPr>
          </a:lstStyle>
          <a:p>
            <a:pPr rtl="1"/>
            <a:r>
              <a:rPr lang="ar"/>
              <a:t>Otsikko</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rtlCol="1">
            <a:normAutofit/>
          </a:bodyPr>
          <a:lstStyle>
            <a:lvl1pPr marL="342900" indent="-342900" algn="r" rtl="1">
              <a:buClr>
                <a:schemeClr val="tx2"/>
              </a:buClr>
              <a:buFont typeface="Arial" panose="020B0604020202020204" pitchFamily="34" charset="0"/>
              <a:buChar char="•"/>
              <a:defRPr sz="2400">
                <a:solidFill>
                  <a:schemeClr val="tx2"/>
                </a:solidFill>
              </a:defRPr>
            </a:lvl1pPr>
            <a:lvl2pPr algn="r" rtl="1">
              <a:buClr>
                <a:schemeClr val="tx2"/>
              </a:buClr>
              <a:defRPr sz="2000">
                <a:solidFill>
                  <a:schemeClr val="tx2"/>
                </a:solidFill>
              </a:defRPr>
            </a:lvl2pPr>
            <a:lvl3pPr marL="1143000" indent="-228600" algn="r" rtl="1">
              <a:buClr>
                <a:schemeClr val="tx2"/>
              </a:buClr>
              <a:buFont typeface="Wingdings" pitchFamily="2" charset="2"/>
              <a:buChar char="§"/>
              <a:defRPr sz="1800">
                <a:solidFill>
                  <a:schemeClr val="tx2"/>
                </a:solidFill>
              </a:defRPr>
            </a:lvl3pPr>
            <a:lvl4pPr marL="1600200" indent="-228600" algn="r" rtl="1">
              <a:buClr>
                <a:schemeClr val="tx2"/>
              </a:buClr>
              <a:buFont typeface="Wingdings" pitchFamily="2" charset="2"/>
              <a:buChar char="§"/>
              <a:defRPr sz="1600">
                <a:solidFill>
                  <a:schemeClr val="tx2"/>
                </a:solidFill>
              </a:defRPr>
            </a:lvl4pPr>
            <a:lvl5pPr marL="2057400" indent="-228600" algn="r" rtl="1">
              <a:buClr>
                <a:schemeClr val="tx2"/>
              </a:buClr>
              <a:buFont typeface="Wingdings" pitchFamily="2" charset="2"/>
              <a:buChar char="§"/>
              <a:defRPr sz="1600">
                <a:solidFill>
                  <a:schemeClr val="tx2"/>
                </a:solidFill>
              </a:defRPr>
            </a:lvl5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5" name="Päivämäärän paikkamerkki 4"/>
          <p:cNvSpPr>
            <a:spLocks noGrp="1"/>
          </p:cNvSpPr>
          <p:nvPr>
            <p:ph type="dt" sz="half" idx="16"/>
          </p:nvPr>
        </p:nvSpPr>
        <p:spPr/>
        <p:txBody>
          <a:bodyPr rtlCol="1"/>
          <a:lstStyle/>
          <a:p>
            <a:pPr rtl="1"/>
            <a:r>
              <a:rPr lang="fi-FI"/>
              <a:t>29.10.2024</a:t>
            </a:r>
          </a:p>
        </p:txBody>
      </p:sp>
      <p:sp>
        <p:nvSpPr>
          <p:cNvPr id="7" name="Alatunnisteen paikkamerkki 6"/>
          <p:cNvSpPr>
            <a:spLocks noGrp="1"/>
          </p:cNvSpPr>
          <p:nvPr>
            <p:ph type="ftr" sz="quarter" idx="17"/>
          </p:nvPr>
        </p:nvSpPr>
        <p:spPr/>
        <p:txBody>
          <a:bodyPr rtlCol="1"/>
          <a:lstStyle/>
          <a:p>
            <a:pPr rtl="1"/>
            <a:r>
              <a:rPr lang="ar"/>
              <a:t>Marja Huttunen</a:t>
            </a:r>
          </a:p>
        </p:txBody>
      </p:sp>
      <p:sp>
        <p:nvSpPr>
          <p:cNvPr id="8" name="Dian numeron paikkamerkki 7"/>
          <p:cNvSpPr>
            <a:spLocks noGrp="1"/>
          </p:cNvSpPr>
          <p:nvPr>
            <p:ph type="sldNum" sz="quarter" idx="18"/>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5794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24186" y="2492791"/>
            <a:ext cx="3854416" cy="4588086"/>
          </a:xfrm>
          <a:prstGeom prst="rect">
            <a:avLst/>
          </a:prstGeom>
        </p:spPr>
      </p:pic>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rtlCol="1">
            <a:normAutofit/>
          </a:bodyPr>
          <a:lstStyle>
            <a:lvl1pPr marL="342900" indent="-342900" algn="r" rtl="1">
              <a:lnSpc>
                <a:spcPct val="100000"/>
              </a:lnSpc>
              <a:buClr>
                <a:schemeClr val="tx2"/>
              </a:buClr>
              <a:buFont typeface="Arial" panose="020B0604020202020204" pitchFamily="34" charset="0"/>
              <a:buChar char="•"/>
              <a:defRPr sz="2400">
                <a:solidFill>
                  <a:schemeClr val="tx2"/>
                </a:solidFill>
              </a:defRPr>
            </a:lvl1pPr>
            <a:lvl2pPr marL="800100" indent="-342900" algn="r" rtl="1">
              <a:lnSpc>
                <a:spcPct val="100000"/>
              </a:lnSpc>
              <a:buClr>
                <a:schemeClr val="tx2"/>
              </a:buClr>
              <a:buFont typeface="Courier New" panose="02070309020205020404" pitchFamily="49" charset="0"/>
              <a:buChar char="o"/>
              <a:defRPr sz="2000">
                <a:solidFill>
                  <a:schemeClr val="tx2"/>
                </a:solidFill>
              </a:defRPr>
            </a:lvl2pPr>
            <a:lvl3pPr marL="1200150" indent="-285750" algn="r" rtl="1">
              <a:lnSpc>
                <a:spcPct val="100000"/>
              </a:lnSpc>
              <a:buClr>
                <a:schemeClr val="tx2"/>
              </a:buClr>
              <a:buFont typeface="Wingdings" pitchFamily="2" charset="2"/>
              <a:buChar char="§"/>
              <a:defRPr sz="1800">
                <a:solidFill>
                  <a:schemeClr val="tx2"/>
                </a:solidFill>
              </a:defRPr>
            </a:lvl3pPr>
            <a:lvl4pPr marL="1657350" indent="-285750" algn="r" rtl="1">
              <a:lnSpc>
                <a:spcPct val="100000"/>
              </a:lnSpc>
              <a:buClr>
                <a:schemeClr val="tx2"/>
              </a:buClr>
              <a:buFont typeface="Wingdings" pitchFamily="2" charset="2"/>
              <a:buChar char="§"/>
              <a:defRPr sz="1600">
                <a:solidFill>
                  <a:schemeClr val="tx2"/>
                </a:solidFill>
              </a:defRPr>
            </a:lvl4pPr>
            <a:lvl5pPr marL="2114550" indent="-285750" algn="r" rtl="1">
              <a:lnSpc>
                <a:spcPct val="100000"/>
              </a:lnSpc>
              <a:buClr>
                <a:schemeClr val="tx2"/>
              </a:buClr>
              <a:buFont typeface="Wingdings" pitchFamily="2" charset="2"/>
              <a:buChar char="§"/>
              <a:defRPr sz="1600">
                <a:solidFill>
                  <a:schemeClr val="tx2"/>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rtlCol="1" anchor="t"/>
          <a:lstStyle>
            <a:lvl1pPr algn="ctr" rtl="1">
              <a:defRPr sz="6000">
                <a:solidFill>
                  <a:schemeClr val="tx2"/>
                </a:solidFill>
              </a:defRPr>
            </a:lvl1pPr>
          </a:lstStyle>
          <a:p>
            <a:pPr rtl="1"/>
            <a:r>
              <a:rPr lang="ar"/>
              <a:t>Muokkaa ots. perustyyl. </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3"/>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rtlCol="1"/>
          <a:lstStyle/>
          <a:p>
            <a:pPr rtl="1"/>
            <a:r>
              <a:rPr lang="fi-FI"/>
              <a:t>29.10.2024</a:t>
            </a:r>
          </a:p>
        </p:txBody>
      </p:sp>
      <p:sp>
        <p:nvSpPr>
          <p:cNvPr id="7" name="Alatunnisteen paikkamerkki 6"/>
          <p:cNvSpPr>
            <a:spLocks noGrp="1"/>
          </p:cNvSpPr>
          <p:nvPr>
            <p:ph type="ftr" sz="quarter" idx="11"/>
          </p:nvPr>
        </p:nvSpPr>
        <p:spPr>
          <a:xfrm>
            <a:off x="4121668" y="6356350"/>
            <a:ext cx="3935963" cy="365125"/>
          </a:xfrm>
        </p:spPr>
        <p:txBody>
          <a:bodyPr rtlCol="1"/>
          <a:lstStyle/>
          <a:p>
            <a:pPr rtl="1"/>
            <a:r>
              <a:rPr lang="ar"/>
              <a:t>Marja Huttunen</a:t>
            </a:r>
          </a:p>
        </p:txBody>
      </p:sp>
      <p:sp>
        <p:nvSpPr>
          <p:cNvPr id="8" name="Dian numeron paikkamerkki 7"/>
          <p:cNvSpPr>
            <a:spLocks noGrp="1"/>
          </p:cNvSpPr>
          <p:nvPr>
            <p:ph type="sldNum" sz="quarter" idx="12"/>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96142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650734"/>
            <a:ext cx="10515600" cy="1060926"/>
          </a:xfrm>
          <a:prstGeom prst="rect">
            <a:avLst/>
          </a:prstGeom>
          <a:effectLst/>
        </p:spPr>
        <p:txBody>
          <a:bodyPr rtlCol="1" anchor="t"/>
          <a:lstStyle>
            <a:lvl1pPr algn="ctr" rtl="1">
              <a:defRPr sz="6000">
                <a:solidFill>
                  <a:schemeClr val="tx2"/>
                </a:solidFill>
              </a:defRPr>
            </a:lvl1pPr>
          </a:lstStyle>
          <a:p>
            <a:pPr rtl="1"/>
            <a:r>
              <a:rPr lang="ar"/>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747605"/>
            <a:ext cx="10525236" cy="2785290"/>
          </a:xfrm>
          <a:effectLst/>
        </p:spPr>
        <p:txBody>
          <a:bodyPr rtlCol="1">
            <a:normAutofit/>
          </a:bodyPr>
          <a:lstStyle>
            <a:lvl1pPr marL="0" indent="0" algn="ctr" rtl="1">
              <a:buNone/>
              <a:defRPr sz="2400" i="1">
                <a:solidFill>
                  <a:schemeClr val="tx2"/>
                </a:solidFill>
              </a:defRPr>
            </a:lvl1pPr>
          </a:lstStyle>
          <a:p>
            <a:pPr rtl="1"/>
            <a:r>
              <a:rPr lang="ar"/>
              <a:t>Otsikko</a:t>
            </a:r>
          </a:p>
        </p:txBody>
      </p:sp>
      <p:pic>
        <p:nvPicPr>
          <p:cNvPr id="14" name="Kuva 13">
            <a:extLst>
              <a:ext uri="{FF2B5EF4-FFF2-40B4-BE49-F238E27FC236}">
                <a16:creationId xmlns:a16="http://schemas.microsoft.com/office/drawing/2014/main" id="{A16CB06D-B28B-0E4C-A6BD-5A935AA58EF1}"/>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8" name="Kuva 17">
            <a:extLst>
              <a:ext uri="{FF2B5EF4-FFF2-40B4-BE49-F238E27FC236}">
                <a16:creationId xmlns:a16="http://schemas.microsoft.com/office/drawing/2014/main" id="{041F2050-740D-6247-806B-F2F0088FB2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3" name="Päivämäärän paikkamerkki 2"/>
          <p:cNvSpPr>
            <a:spLocks noGrp="1"/>
          </p:cNvSpPr>
          <p:nvPr>
            <p:ph type="dt" sz="half" idx="15"/>
          </p:nvPr>
        </p:nvSpPr>
        <p:spPr/>
        <p:txBody>
          <a:bodyPr rtlCol="1"/>
          <a:lstStyle/>
          <a:p>
            <a:pPr rtl="1"/>
            <a:r>
              <a:rPr lang="fi-FI"/>
              <a:t>29.10.2024</a:t>
            </a:r>
          </a:p>
        </p:txBody>
      </p:sp>
      <p:sp>
        <p:nvSpPr>
          <p:cNvPr id="4" name="Alatunnisteen paikkamerkki 3"/>
          <p:cNvSpPr>
            <a:spLocks noGrp="1"/>
          </p:cNvSpPr>
          <p:nvPr>
            <p:ph type="ftr" sz="quarter" idx="16"/>
          </p:nvPr>
        </p:nvSpPr>
        <p:spPr/>
        <p:txBody>
          <a:bodyPr rtlCol="1"/>
          <a:lstStyle/>
          <a:p>
            <a:pPr rtl="1"/>
            <a:r>
              <a:rPr lang="ar"/>
              <a:t>Marja Huttunen</a:t>
            </a:r>
          </a:p>
        </p:txBody>
      </p:sp>
      <p:sp>
        <p:nvSpPr>
          <p:cNvPr id="5" name="Dian numeron paikkamerkki 4"/>
          <p:cNvSpPr>
            <a:spLocks noGrp="1"/>
          </p:cNvSpPr>
          <p:nvPr>
            <p:ph type="sldNum" sz="quarter" idx="17"/>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7756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p>
            <a:pPr rtl="1"/>
            <a:r>
              <a:rPr lang="ar"/>
              <a:t>Muokkaa perustyylejä naps.</a:t>
            </a:r>
          </a:p>
        </p:txBody>
      </p:sp>
      <p:sp>
        <p:nvSpPr>
          <p:cNvPr id="3" name="Päivämäärän paikkamerkki 3">
            <a:extLst>
              <a:ext uri="{FF2B5EF4-FFF2-40B4-BE49-F238E27FC236}">
                <a16:creationId xmlns:a16="http://schemas.microsoft.com/office/drawing/2014/main" id="{C0C61755-1262-4AE7-937E-953A5CAAF8DC}"/>
              </a:ext>
            </a:extLst>
          </p:cNvPr>
          <p:cNvSpPr>
            <a:spLocks noGrp="1"/>
          </p:cNvSpPr>
          <p:nvPr>
            <p:ph type="dt" sz="half" idx="10"/>
          </p:nvPr>
        </p:nvSpPr>
        <p:spPr/>
        <p:txBody>
          <a:bodyPr rtlCol="1"/>
          <a:lstStyle>
            <a:lvl1pPr algn="r" rtl="1">
              <a:defRPr/>
            </a:lvl1pPr>
          </a:lstStyle>
          <a:p>
            <a:pPr rtl="1">
              <a:defRPr/>
            </a:pPr>
            <a:r>
              <a:rPr lang="fi-FI"/>
              <a:t>29.10.2024</a:t>
            </a:r>
          </a:p>
        </p:txBody>
      </p:sp>
      <p:sp>
        <p:nvSpPr>
          <p:cNvPr id="4" name="Alatunnisteen paikkamerkki 4">
            <a:extLst>
              <a:ext uri="{FF2B5EF4-FFF2-40B4-BE49-F238E27FC236}">
                <a16:creationId xmlns:a16="http://schemas.microsoft.com/office/drawing/2014/main" id="{A72B4D98-9ABF-4334-963D-8008A19E3262}"/>
              </a:ext>
            </a:extLst>
          </p:cNvPr>
          <p:cNvSpPr>
            <a:spLocks noGrp="1"/>
          </p:cNvSpPr>
          <p:nvPr>
            <p:ph type="ftr" sz="quarter" idx="11"/>
          </p:nvPr>
        </p:nvSpPr>
        <p:spPr/>
        <p:txBody>
          <a:bodyPr rtlCol="1"/>
          <a:lstStyle>
            <a:lvl1pPr algn="r" rtl="1">
              <a:defRPr/>
            </a:lvl1pPr>
          </a:lstStyle>
          <a:p>
            <a:pPr rtl="1">
              <a:defRPr/>
            </a:pPr>
            <a:r>
              <a:rPr lang="ar"/>
              <a:t>Marja Huttunen</a:t>
            </a:r>
          </a:p>
        </p:txBody>
      </p:sp>
      <p:sp>
        <p:nvSpPr>
          <p:cNvPr id="5" name="Dian numeron paikkamerkki 5">
            <a:extLst>
              <a:ext uri="{FF2B5EF4-FFF2-40B4-BE49-F238E27FC236}">
                <a16:creationId xmlns:a16="http://schemas.microsoft.com/office/drawing/2014/main" id="{0EF1E482-BF14-4B95-8EC5-C36EC0760BF5}"/>
              </a:ext>
            </a:extLst>
          </p:cNvPr>
          <p:cNvSpPr>
            <a:spLocks noGrp="1"/>
          </p:cNvSpPr>
          <p:nvPr>
            <p:ph type="sldNum" sz="quarter" idx="12"/>
          </p:nvPr>
        </p:nvSpPr>
        <p:spPr/>
        <p:txBody>
          <a:bodyPr rtlCol="1"/>
          <a:lstStyle>
            <a:lvl1pPr algn="r" rtl="1">
              <a:defRPr/>
            </a:lvl1pPr>
          </a:lstStyle>
          <a:p>
            <a:pPr rtl="1">
              <a:defRPr/>
            </a:pPr>
            <a:fld id="{63C8498D-327E-4A64-B8CF-0696FADE2893}" type="slidenum">
              <a:rPr lang="fi-FI" altLang="en-US"/>
              <a:pPr>
                <a:defRPr/>
              </a:pPr>
              <a:t>‹#›</a:t>
            </a:fld>
            <a:endParaRPr lang="fi-FI" altLang="en-US"/>
          </a:p>
        </p:txBody>
      </p:sp>
    </p:spTree>
    <p:extLst>
      <p:ext uri="{BB962C8B-B14F-4D97-AF65-F5344CB8AC3E}">
        <p14:creationId xmlns:p14="http://schemas.microsoft.com/office/powerpoint/2010/main" val="40257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p>
            <a:pPr rtl="1"/>
            <a:r>
              <a:rPr lang="ar"/>
              <a:t>Muokkaa perustyylejä naps.</a:t>
            </a:r>
          </a:p>
        </p:txBody>
      </p:sp>
      <p:sp>
        <p:nvSpPr>
          <p:cNvPr id="3" name="Sisällön paikkamerkki 2"/>
          <p:cNvSpPr>
            <a:spLocks noGrp="1"/>
          </p:cNvSpPr>
          <p:nvPr>
            <p:ph idx="1"/>
          </p:nvPr>
        </p:nvSpPr>
        <p:spPr>
          <a:xfrm>
            <a:off x="609600" y="1600201"/>
            <a:ext cx="10972800" cy="4174958"/>
          </a:xfrm>
        </p:spPr>
        <p:txBody>
          <a:bodyPr rtlCol="1"/>
          <a:lstStyle/>
          <a:p>
            <a:pPr lvl="0" rtl="1"/>
            <a:r>
              <a:rPr lang="ar"/>
              <a:t>Muokkaa tekstin perustyylejä napsauttamalla</a:t>
            </a:r>
          </a:p>
          <a:p>
            <a:pPr lvl="1" rtl="1"/>
            <a:r>
              <a:rPr lang="ar"/>
              <a:t>toinen taso</a:t>
            </a:r>
          </a:p>
          <a:p>
            <a:pPr lvl="2" rtl="1"/>
            <a:r>
              <a:rPr lang="ar"/>
              <a:t>kolmas taso</a:t>
            </a:r>
          </a:p>
          <a:p>
            <a:pPr lvl="3" rtl="1"/>
            <a:r>
              <a:rPr lang="ar"/>
              <a:t>neljäs taso</a:t>
            </a:r>
          </a:p>
          <a:p>
            <a:pPr lvl="4" rtl="1"/>
            <a:r>
              <a:rPr lang="ar"/>
              <a:t>viides taso</a:t>
            </a:r>
          </a:p>
        </p:txBody>
      </p:sp>
      <p:sp>
        <p:nvSpPr>
          <p:cNvPr id="4" name="Päivämäärän paikkamerkki 3">
            <a:extLst>
              <a:ext uri="{FF2B5EF4-FFF2-40B4-BE49-F238E27FC236}">
                <a16:creationId xmlns:a16="http://schemas.microsoft.com/office/drawing/2014/main" id="{A5CF9EC5-8FBA-4961-A6DB-F77C47102FC8}"/>
              </a:ext>
            </a:extLst>
          </p:cNvPr>
          <p:cNvSpPr>
            <a:spLocks noGrp="1"/>
          </p:cNvSpPr>
          <p:nvPr>
            <p:ph type="dt" sz="half" idx="10"/>
          </p:nvPr>
        </p:nvSpPr>
        <p:spPr/>
        <p:txBody>
          <a:bodyPr rtlCol="1"/>
          <a:lstStyle>
            <a:lvl1pPr algn="r" rtl="1">
              <a:defRPr/>
            </a:lvl1pPr>
          </a:lstStyle>
          <a:p>
            <a:pPr rtl="1">
              <a:defRPr/>
            </a:pPr>
            <a:r>
              <a:rPr lang="fi-FI"/>
              <a:t>29.10.2024</a:t>
            </a:r>
          </a:p>
        </p:txBody>
      </p:sp>
      <p:sp>
        <p:nvSpPr>
          <p:cNvPr id="5" name="Alatunnisteen paikkamerkki 4">
            <a:extLst>
              <a:ext uri="{FF2B5EF4-FFF2-40B4-BE49-F238E27FC236}">
                <a16:creationId xmlns:a16="http://schemas.microsoft.com/office/drawing/2014/main" id="{8B40CF66-51C6-42B5-BD19-3146248D365D}"/>
              </a:ext>
            </a:extLst>
          </p:cNvPr>
          <p:cNvSpPr>
            <a:spLocks noGrp="1"/>
          </p:cNvSpPr>
          <p:nvPr>
            <p:ph type="ftr" sz="quarter" idx="11"/>
          </p:nvPr>
        </p:nvSpPr>
        <p:spPr/>
        <p:txBody>
          <a:bodyPr rtlCol="1"/>
          <a:lstStyle>
            <a:lvl1pPr algn="r" rtl="1">
              <a:defRPr/>
            </a:lvl1pPr>
          </a:lstStyle>
          <a:p>
            <a:pPr rtl="1">
              <a:defRPr/>
            </a:pPr>
            <a:r>
              <a:rPr lang="ar"/>
              <a:t>Marja Huttunen</a:t>
            </a:r>
          </a:p>
        </p:txBody>
      </p:sp>
      <p:sp>
        <p:nvSpPr>
          <p:cNvPr id="6" name="Dian numeron paikkamerkki 5">
            <a:extLst>
              <a:ext uri="{FF2B5EF4-FFF2-40B4-BE49-F238E27FC236}">
                <a16:creationId xmlns:a16="http://schemas.microsoft.com/office/drawing/2014/main" id="{532ECFB6-16EE-4139-8B5A-C8E026584BB6}"/>
              </a:ext>
            </a:extLst>
          </p:cNvPr>
          <p:cNvSpPr>
            <a:spLocks noGrp="1"/>
          </p:cNvSpPr>
          <p:nvPr>
            <p:ph type="sldNum" sz="quarter" idx="12"/>
          </p:nvPr>
        </p:nvSpPr>
        <p:spPr/>
        <p:txBody>
          <a:bodyPr rtlCol="1"/>
          <a:lstStyle>
            <a:lvl1pPr algn="r" rtl="1">
              <a:defRPr/>
            </a:lvl1pPr>
          </a:lstStyle>
          <a:p>
            <a:pPr rtl="1">
              <a:defRPr/>
            </a:pPr>
            <a:fld id="{C58516A4-B3D5-46CE-B9DB-4ADC2840B5F4}" type="slidenum">
              <a:rPr lang="fi-FI" altLang="en-US"/>
              <a:pPr>
                <a:defRPr/>
              </a:pPr>
              <a:t>‹#›</a:t>
            </a:fld>
            <a:endParaRPr lang="fi-FI" altLang="en-US"/>
          </a:p>
        </p:txBody>
      </p:sp>
    </p:spTree>
    <p:extLst>
      <p:ext uri="{BB962C8B-B14F-4D97-AF65-F5344CB8AC3E}">
        <p14:creationId xmlns:p14="http://schemas.microsoft.com/office/powerpoint/2010/main" val="41298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lvl1pPr algn="r" rtl="1">
              <a:defRPr/>
            </a:lvl1pPr>
          </a:lstStyle>
          <a:p>
            <a:pPr rtl="1"/>
            <a:r>
              <a:rPr lang="ar"/>
              <a:t>Muokkaa perustyylejä naps.</a:t>
            </a:r>
          </a:p>
        </p:txBody>
      </p:sp>
      <p:sp>
        <p:nvSpPr>
          <p:cNvPr id="3" name="Tekstin paikkamerkki 2"/>
          <p:cNvSpPr>
            <a:spLocks noGrp="1"/>
          </p:cNvSpPr>
          <p:nvPr>
            <p:ph type="body" idx="1"/>
          </p:nvPr>
        </p:nvSpPr>
        <p:spPr>
          <a:xfrm>
            <a:off x="609600" y="1535113"/>
            <a:ext cx="5386917"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Muokkaa tekstin perustyylejä napsauttamalla</a:t>
            </a:r>
          </a:p>
        </p:txBody>
      </p:sp>
      <p:sp>
        <p:nvSpPr>
          <p:cNvPr id="4" name="Sisällön paikkamerkki 3"/>
          <p:cNvSpPr>
            <a:spLocks noGrp="1"/>
          </p:cNvSpPr>
          <p:nvPr>
            <p:ph sz="half" idx="2"/>
          </p:nvPr>
        </p:nvSpPr>
        <p:spPr>
          <a:xfrm>
            <a:off x="609600" y="2174875"/>
            <a:ext cx="5386917"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Muokkaa tekstin perustyylejä napsauttamalla</a:t>
            </a:r>
          </a:p>
          <a:p>
            <a:pPr lvl="1" rtl="1"/>
            <a:r>
              <a:rPr lang="ar"/>
              <a:t>toinen taso</a:t>
            </a:r>
          </a:p>
          <a:p>
            <a:pPr lvl="2" rtl="1"/>
            <a:r>
              <a:rPr lang="ar"/>
              <a:t>kolmas taso</a:t>
            </a:r>
          </a:p>
          <a:p>
            <a:pPr lvl="3" rtl="1"/>
            <a:r>
              <a:rPr lang="ar"/>
              <a:t>neljäs taso</a:t>
            </a:r>
          </a:p>
          <a:p>
            <a:pPr lvl="4" rtl="1"/>
            <a:r>
              <a:rPr lang="ar"/>
              <a:t>viides taso</a:t>
            </a:r>
          </a:p>
        </p:txBody>
      </p:sp>
      <p:sp>
        <p:nvSpPr>
          <p:cNvPr id="5" name="Tekstin paikkamerkki 4"/>
          <p:cNvSpPr>
            <a:spLocks noGrp="1"/>
          </p:cNvSpPr>
          <p:nvPr>
            <p:ph type="body" sz="quarter" idx="3"/>
          </p:nvPr>
        </p:nvSpPr>
        <p:spPr>
          <a:xfrm>
            <a:off x="6193368" y="1535113"/>
            <a:ext cx="5389033"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Muokkaa tekstin perustyylejä napsauttamalla</a:t>
            </a:r>
          </a:p>
        </p:txBody>
      </p:sp>
      <p:sp>
        <p:nvSpPr>
          <p:cNvPr id="6" name="Sisällön paikkamerkki 5"/>
          <p:cNvSpPr>
            <a:spLocks noGrp="1"/>
          </p:cNvSpPr>
          <p:nvPr>
            <p:ph sz="quarter" idx="4"/>
          </p:nvPr>
        </p:nvSpPr>
        <p:spPr>
          <a:xfrm>
            <a:off x="6193368" y="2174876"/>
            <a:ext cx="5389033" cy="3406441"/>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
              <a:t>Muokkaa tekstin perustyylejä napsauttamalla</a:t>
            </a:r>
          </a:p>
          <a:p>
            <a:pPr lvl="1" rtl="1"/>
            <a:r>
              <a:rPr lang="ar"/>
              <a:t>toinen taso</a:t>
            </a:r>
          </a:p>
          <a:p>
            <a:pPr lvl="2" rtl="1"/>
            <a:r>
              <a:rPr lang="ar"/>
              <a:t>kolmas taso</a:t>
            </a:r>
          </a:p>
          <a:p>
            <a:pPr lvl="3" rtl="1"/>
            <a:r>
              <a:rPr lang="ar"/>
              <a:t>neljäs taso</a:t>
            </a:r>
          </a:p>
          <a:p>
            <a:pPr lvl="4" rtl="1"/>
            <a:r>
              <a:rPr lang="ar"/>
              <a:t>viides taso</a:t>
            </a:r>
          </a:p>
        </p:txBody>
      </p:sp>
      <p:sp>
        <p:nvSpPr>
          <p:cNvPr id="7" name="Päivämäärän paikkamerkki 3">
            <a:extLst>
              <a:ext uri="{FF2B5EF4-FFF2-40B4-BE49-F238E27FC236}">
                <a16:creationId xmlns:a16="http://schemas.microsoft.com/office/drawing/2014/main" id="{061A3C60-8972-4A93-A1AA-2C5D1D48964A}"/>
              </a:ext>
            </a:extLst>
          </p:cNvPr>
          <p:cNvSpPr>
            <a:spLocks noGrp="1"/>
          </p:cNvSpPr>
          <p:nvPr>
            <p:ph type="dt" sz="half" idx="10"/>
          </p:nvPr>
        </p:nvSpPr>
        <p:spPr/>
        <p:txBody>
          <a:bodyPr rtlCol="1"/>
          <a:lstStyle>
            <a:lvl1pPr algn="r" rtl="1">
              <a:defRPr/>
            </a:lvl1pPr>
          </a:lstStyle>
          <a:p>
            <a:pPr rtl="1">
              <a:defRPr/>
            </a:pPr>
            <a:r>
              <a:rPr lang="fi-FI"/>
              <a:t>29.10.2024</a:t>
            </a:r>
          </a:p>
        </p:txBody>
      </p:sp>
      <p:sp>
        <p:nvSpPr>
          <p:cNvPr id="8" name="Alatunnisteen paikkamerkki 4">
            <a:extLst>
              <a:ext uri="{FF2B5EF4-FFF2-40B4-BE49-F238E27FC236}">
                <a16:creationId xmlns:a16="http://schemas.microsoft.com/office/drawing/2014/main" id="{344EB010-A04A-4B91-84F1-E5348C75F101}"/>
              </a:ext>
            </a:extLst>
          </p:cNvPr>
          <p:cNvSpPr>
            <a:spLocks noGrp="1"/>
          </p:cNvSpPr>
          <p:nvPr>
            <p:ph type="ftr" sz="quarter" idx="11"/>
          </p:nvPr>
        </p:nvSpPr>
        <p:spPr/>
        <p:txBody>
          <a:bodyPr rtlCol="1"/>
          <a:lstStyle>
            <a:lvl1pPr algn="r" rtl="1">
              <a:defRPr/>
            </a:lvl1pPr>
          </a:lstStyle>
          <a:p>
            <a:pPr rtl="1">
              <a:defRPr/>
            </a:pPr>
            <a:r>
              <a:rPr lang="ar"/>
              <a:t>Marja Huttunen</a:t>
            </a:r>
          </a:p>
        </p:txBody>
      </p:sp>
      <p:sp>
        <p:nvSpPr>
          <p:cNvPr id="9" name="Dian numeron paikkamerkki 5">
            <a:extLst>
              <a:ext uri="{FF2B5EF4-FFF2-40B4-BE49-F238E27FC236}">
                <a16:creationId xmlns:a16="http://schemas.microsoft.com/office/drawing/2014/main" id="{5B357802-21F0-40FC-9F00-6DE8E1C78B6F}"/>
              </a:ext>
            </a:extLst>
          </p:cNvPr>
          <p:cNvSpPr>
            <a:spLocks noGrp="1"/>
          </p:cNvSpPr>
          <p:nvPr>
            <p:ph type="sldNum" sz="quarter" idx="12"/>
          </p:nvPr>
        </p:nvSpPr>
        <p:spPr/>
        <p:txBody>
          <a:bodyPr rtlCol="1"/>
          <a:lstStyle>
            <a:lvl1pPr algn="r" rtl="1">
              <a:defRPr/>
            </a:lvl1pPr>
          </a:lstStyle>
          <a:p>
            <a:pPr rtl="1">
              <a:defRPr/>
            </a:pPr>
            <a:fld id="{4518B5BA-C396-4E8B-A206-E8C8F3571B64}" type="slidenum">
              <a:rPr lang="fi-FI" altLang="en-US"/>
              <a:pPr>
                <a:defRPr/>
              </a:pPr>
              <a:t>‹#›</a:t>
            </a:fld>
            <a:endParaRPr lang="fi-FI" altLang="en-US"/>
          </a:p>
        </p:txBody>
      </p:sp>
    </p:spTree>
    <p:extLst>
      <p:ext uri="{BB962C8B-B14F-4D97-AF65-F5344CB8AC3E}">
        <p14:creationId xmlns:p14="http://schemas.microsoft.com/office/powerpoint/2010/main" val="396602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rtlCol="1" anchor="t"/>
          <a:lstStyle>
            <a:lvl1pPr algn="ctr" rtl="1">
              <a:defRPr sz="6000"/>
            </a:lvl1pPr>
          </a:lstStyle>
          <a:p>
            <a:pPr rtl="1"/>
            <a:r>
              <a:rPr lang="ar"/>
              <a:t>Muokkaa ots. perustyyl.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1"/>
          <a:lstStyle>
            <a:lvl1pPr marL="342900" indent="-342900" algn="r" rtl="1">
              <a:buClr>
                <a:schemeClr val="tx1"/>
              </a:buClr>
              <a:buFont typeface="Arial" panose="020B0604020202020204" pitchFamily="34" charset="0"/>
              <a:buChar char="•"/>
              <a:defRPr sz="2400">
                <a:solidFill>
                  <a:schemeClr val="tx1">
                    <a:tint val="75000"/>
                  </a:schemeClr>
                </a:solidFill>
              </a:defRPr>
            </a:lvl1pPr>
            <a:lvl2pPr marL="800100" indent="-342900" algn="r" rtl="1">
              <a:buClr>
                <a:schemeClr val="tx1"/>
              </a:buClr>
              <a:buFont typeface="Courier New" panose="02070309020205020404" pitchFamily="49" charset="0"/>
              <a:buChar char="o"/>
              <a:defRPr sz="2000">
                <a:solidFill>
                  <a:schemeClr val="tx1">
                    <a:tint val="75000"/>
                  </a:schemeClr>
                </a:solidFill>
              </a:defRPr>
            </a:lvl2pPr>
            <a:lvl3pPr marL="1200150" indent="-285750" algn="r" rtl="1">
              <a:buClr>
                <a:schemeClr val="tx1"/>
              </a:buClr>
              <a:buFont typeface="Wingdings" pitchFamily="2" charset="2"/>
              <a:buChar char="§"/>
              <a:defRPr sz="1800">
                <a:solidFill>
                  <a:schemeClr val="tx1">
                    <a:tint val="75000"/>
                  </a:schemeClr>
                </a:solidFill>
              </a:defRPr>
            </a:lvl3pPr>
            <a:lvl4pPr marL="1657350" indent="-285750" algn="r" rtl="1">
              <a:buClr>
                <a:schemeClr val="tx1"/>
              </a:buClr>
              <a:buFont typeface="Wingdings" pitchFamily="2" charset="2"/>
              <a:buChar char="§"/>
              <a:defRPr sz="1600">
                <a:solidFill>
                  <a:schemeClr val="tx1">
                    <a:tint val="75000"/>
                  </a:schemeClr>
                </a:solidFill>
              </a:defRPr>
            </a:lvl4pPr>
            <a:lvl5pPr marL="2114550" indent="-285750" algn="r" rtl="1">
              <a:buClr>
                <a:schemeClr val="tx1"/>
              </a:buClr>
              <a:buFont typeface="Wingdings" pitchFamily="2" charset="2"/>
              <a:buChar char="§"/>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rtlCol="1">
            <a:normAutofit/>
          </a:bodyPr>
          <a:lstStyle>
            <a:lvl1pPr marL="0" indent="0" algn="ctr" rtl="1">
              <a:buNone/>
              <a:defRPr sz="2400" i="1"/>
            </a:lvl1pPr>
          </a:lstStyle>
          <a:p>
            <a:pPr rtl="1"/>
            <a:r>
              <a:rPr lang="ar"/>
              <a:t>Otsikko</a:t>
            </a:r>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DE7CECBC-B266-D04E-A0FF-98F0047CF080}"/>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rtlCol="1">
            <a:normAutofit/>
          </a:bodyPr>
          <a:lstStyle>
            <a:lvl1pPr marL="342900" indent="-342900" algn="r" rtl="1">
              <a:buClr>
                <a:schemeClr val="tx1"/>
              </a:buClr>
              <a:buFont typeface="Arial" panose="020B0604020202020204" pitchFamily="34" charset="0"/>
              <a:buChar char="•"/>
              <a:defRPr sz="2400"/>
            </a:lvl1pPr>
            <a:lvl2pPr algn="r" rtl="1">
              <a:buClr>
                <a:schemeClr val="tx1"/>
              </a:buClr>
              <a:defRPr sz="2000"/>
            </a:lvl2pPr>
            <a:lvl3pPr marL="1143000" indent="-228600" algn="r" rtl="1">
              <a:buClr>
                <a:schemeClr val="tx1"/>
              </a:buClr>
              <a:buFont typeface="Wingdings" pitchFamily="2" charset="2"/>
              <a:buChar char="§"/>
              <a:defRPr/>
            </a:lvl3pPr>
            <a:lvl4pPr marL="1600200" indent="-228600" algn="r" rtl="1">
              <a:buClr>
                <a:schemeClr val="tx1"/>
              </a:buClr>
              <a:buFont typeface="Wingdings" pitchFamily="2" charset="2"/>
              <a:buChar char="§"/>
              <a:defRPr sz="1600"/>
            </a:lvl4pPr>
            <a:lvl5pPr marL="2057400" indent="-228600" algn="r" rtl="1">
              <a:buClr>
                <a:schemeClr val="tx1"/>
              </a:buClr>
              <a:buFont typeface="Wingdings" pitchFamily="2" charset="2"/>
              <a:buChar char="§"/>
              <a:defRPr sz="1600"/>
            </a:lvl5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5" name="Päivämäärän paikkamerkki 4"/>
          <p:cNvSpPr>
            <a:spLocks noGrp="1"/>
          </p:cNvSpPr>
          <p:nvPr>
            <p:ph type="dt" sz="half" idx="16"/>
          </p:nvPr>
        </p:nvSpPr>
        <p:spPr/>
        <p:txBody>
          <a:bodyPr rtlCol="1"/>
          <a:lstStyle/>
          <a:p>
            <a:pPr rtl="1"/>
            <a:r>
              <a:rPr lang="fi-FI"/>
              <a:t>29.10.2024</a:t>
            </a:r>
          </a:p>
        </p:txBody>
      </p:sp>
      <p:sp>
        <p:nvSpPr>
          <p:cNvPr id="6" name="Alatunnisteen paikkamerkki 5"/>
          <p:cNvSpPr>
            <a:spLocks noGrp="1"/>
          </p:cNvSpPr>
          <p:nvPr>
            <p:ph type="ftr" sz="quarter" idx="17"/>
          </p:nvPr>
        </p:nvSpPr>
        <p:spPr/>
        <p:txBody>
          <a:bodyPr rtlCol="1"/>
          <a:lstStyle/>
          <a:p>
            <a:pPr rtl="1"/>
            <a:r>
              <a:rPr lang="ar"/>
              <a:t>Marja Huttunen</a:t>
            </a:r>
          </a:p>
        </p:txBody>
      </p:sp>
      <p:sp>
        <p:nvSpPr>
          <p:cNvPr id="7" name="Dian numeron paikkamerkki 6"/>
          <p:cNvSpPr>
            <a:spLocks noGrp="1"/>
          </p:cNvSpPr>
          <p:nvPr>
            <p:ph type="sldNum" sz="quarter" idx="18"/>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118375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1" anchor="t"/>
          <a:lstStyle>
            <a:lvl1pPr algn="ctr" rtl="1">
              <a:defRPr sz="6000"/>
            </a:lvl1pPr>
          </a:lstStyle>
          <a:p>
            <a:pPr rtl="1"/>
            <a:r>
              <a:rPr lang="ar"/>
              <a:t>Muokkaa ots. perustyyl. </a:t>
            </a:r>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rtlCol="1"/>
          <a:lstStyle>
            <a:lvl1pPr algn="r" rtl="1">
              <a:buClr>
                <a:schemeClr val="tx1"/>
              </a:buClr>
              <a:defRPr sz="2400"/>
            </a:lvl1pPr>
            <a:lvl2pPr algn="r" rtl="1">
              <a:buClr>
                <a:schemeClr val="tx1"/>
              </a:buClr>
              <a:defRPr sz="2000"/>
            </a:lvl2pPr>
            <a:lvl3pPr marL="1143000" indent="-228600" algn="r" rtl="1">
              <a:buClr>
                <a:schemeClr val="tx1"/>
              </a:buClr>
              <a:buFont typeface="Wingdings" pitchFamily="2" charset="2"/>
              <a:buChar char="§"/>
              <a:defRPr sz="1800"/>
            </a:lvl3pPr>
            <a:lvl4pPr marL="1600200" indent="-228600" algn="r" rtl="1">
              <a:buClr>
                <a:schemeClr val="tx1"/>
              </a:buClr>
              <a:buFont typeface="Wingdings" pitchFamily="2" charset="2"/>
              <a:buChar char="§"/>
              <a:defRPr sz="1600"/>
            </a:lvl4pPr>
            <a:lvl5pPr algn="r" rtl="1">
              <a:buClr>
                <a:schemeClr val="tx1"/>
              </a:buClr>
              <a:defRPr sz="1600"/>
            </a:lvl5p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3" name="Päivämäärän paikkamerkki 2"/>
          <p:cNvSpPr>
            <a:spLocks noGrp="1"/>
          </p:cNvSpPr>
          <p:nvPr>
            <p:ph type="dt" sz="half" idx="16"/>
          </p:nvPr>
        </p:nvSpPr>
        <p:spPr/>
        <p:txBody>
          <a:bodyPr rtlCol="1"/>
          <a:lstStyle/>
          <a:p>
            <a:pPr rtl="1"/>
            <a:r>
              <a:rPr lang="fi-FI"/>
              <a:t>29.10.2024</a:t>
            </a:r>
          </a:p>
        </p:txBody>
      </p:sp>
      <p:sp>
        <p:nvSpPr>
          <p:cNvPr id="5" name="Alatunnisteen paikkamerkki 4"/>
          <p:cNvSpPr>
            <a:spLocks noGrp="1"/>
          </p:cNvSpPr>
          <p:nvPr>
            <p:ph type="ftr" sz="quarter" idx="17"/>
          </p:nvPr>
        </p:nvSpPr>
        <p:spPr/>
        <p:txBody>
          <a:bodyPr rtlCol="1"/>
          <a:lstStyle/>
          <a:p>
            <a:pPr rtl="1"/>
            <a:r>
              <a:rPr lang="ar"/>
              <a:t>Marja Huttunen</a:t>
            </a:r>
          </a:p>
        </p:txBody>
      </p:sp>
      <p:sp>
        <p:nvSpPr>
          <p:cNvPr id="6" name="Dian numeron paikkamerkki 5"/>
          <p:cNvSpPr>
            <a:spLocks noGrp="1"/>
          </p:cNvSpPr>
          <p:nvPr>
            <p:ph type="sldNum" sz="quarter" idx="18"/>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1140502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07E8D1B8-821F-4E4A-82F6-41BEE54353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45"/>
            <a:ext cx="12192000" cy="6851904"/>
          </a:xfrm>
          <a:prstGeom prst="rect">
            <a:avLst/>
          </a:prstGeom>
        </p:spPr>
      </p:pic>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1" anchor="ctr">
            <a:normAutofit/>
          </a:bodyPr>
          <a:lstStyle/>
          <a:p>
            <a:pPr rtl="1"/>
            <a:r>
              <a:rPr lang="ar"/>
              <a:t>Muokkaa ots. perustyyl. napsautt.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pic>
        <p:nvPicPr>
          <p:cNvPr id="8" name="Kuva 7">
            <a:extLst>
              <a:ext uri="{FF2B5EF4-FFF2-40B4-BE49-F238E27FC236}">
                <a16:creationId xmlns:a16="http://schemas.microsoft.com/office/drawing/2014/main" id="{31A70FC8-456C-194F-B120-EEA222566E6E}"/>
              </a:ext>
            </a:extLst>
          </p:cNvPr>
          <p:cNvPicPr>
            <a:picLocks noChangeAspect="1"/>
          </p:cNvPicPr>
          <p:nvPr userDrawn="1"/>
        </p:nvPicPr>
        <p:blipFill>
          <a:blip r:embed="rId4"/>
          <a:stretch>
            <a:fillRect/>
          </a:stretch>
        </p:blipFill>
        <p:spPr>
          <a:xfrm>
            <a:off x="342750" y="6176335"/>
            <a:ext cx="3345847" cy="422728"/>
          </a:xfrm>
          <a:prstGeom prst="rect">
            <a:avLst/>
          </a:prstGeom>
          <a:effectLst>
            <a:outerShdw blurRad="88900" dist="12700" dir="2700000" algn="tl" rotWithShape="0">
              <a:prstClr val="black">
                <a:alpha val="40000"/>
              </a:prstClr>
            </a:outerShdw>
          </a:effectLst>
        </p:spPr>
      </p:pic>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sp>
        <p:nvSpPr>
          <p:cNvPr id="3" name="Tekstiruutu 2"/>
          <p:cNvSpPr txBox="1"/>
          <p:nvPr userDrawn="1"/>
        </p:nvSpPr>
        <p:spPr>
          <a:xfrm>
            <a:off x="4041648" y="6221128"/>
            <a:ext cx="5660136" cy="333141"/>
          </a:xfrm>
          <a:prstGeom prst="rect">
            <a:avLst/>
          </a:prstGeom>
          <a:effectLst/>
        </p:spPr>
        <p:txBody>
          <a:bodyPr vert="horz" wrap="square" lIns="91440" tIns="45720" rIns="91440" bIns="45720" rtlCol="1" anchor="t">
            <a:normAutofit fontScale="92500" lnSpcReduction="20000"/>
          </a:bodyPr>
          <a:lstStyle/>
          <a:p>
            <a:pPr algn="l" rtl="1"/>
            <a:endParaRPr lang="fi-FI" sz="2000"/>
          </a:p>
        </p:txBody>
      </p:sp>
      <p:sp>
        <p:nvSpPr>
          <p:cNvPr id="11"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2"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13"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Marja Huttunen</a:t>
            </a:r>
          </a:p>
        </p:txBody>
      </p:sp>
    </p:spTree>
    <p:extLst>
      <p:ext uri="{BB962C8B-B14F-4D97-AF65-F5344CB8AC3E}">
        <p14:creationId xmlns:p14="http://schemas.microsoft.com/office/powerpoint/2010/main" val="1115349859"/>
      </p:ext>
    </p:extLst>
  </p:cSld>
  <p:clrMap bg1="dk1" tx1="lt1" bg2="dk2" tx2="lt2" accent1="accent1" accent2="accent2" accent3="accent3" accent4="accent4" accent5="accent5" accent6="accent6" hlink="hlink" folHlink="folHlink"/>
  <p:sldLayoutIdLst>
    <p:sldLayoutId id="2147483678" r:id="rId1"/>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1">
            <a:normAutofit/>
          </a:body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Muokkaa ots. perustyyl. napsautt.</a:t>
            </a:r>
          </a:p>
        </p:txBody>
      </p:sp>
      <p:pic>
        <p:nvPicPr>
          <p:cNvPr id="9" name="Kuva 8">
            <a:extLst>
              <a:ext uri="{FF2B5EF4-FFF2-40B4-BE49-F238E27FC236}">
                <a16:creationId xmlns:a16="http://schemas.microsoft.com/office/drawing/2014/main" id="{74BCA4E5-B863-DF4B-A475-46B406657EB6}"/>
              </a:ext>
            </a:extLst>
          </p:cNvPr>
          <p:cNvPicPr>
            <a:picLocks noChangeAspect="1"/>
          </p:cNvPicPr>
          <p:nvPr userDrawn="1"/>
        </p:nvPicPr>
        <p:blipFill>
          <a:blip r:embed="rId8"/>
          <a:stretch>
            <a:fillRect/>
          </a:stretch>
        </p:blipFill>
        <p:spPr>
          <a:xfrm>
            <a:off x="242780" y="6353212"/>
            <a:ext cx="2466552" cy="311634"/>
          </a:xfrm>
          <a:prstGeom prst="rect">
            <a:avLst/>
          </a:prstGeom>
        </p:spPr>
      </p:pic>
      <p:pic>
        <p:nvPicPr>
          <p:cNvPr id="10" name="Kuva 9">
            <a:extLst>
              <a:ext uri="{FF2B5EF4-FFF2-40B4-BE49-F238E27FC236}">
                <a16:creationId xmlns:a16="http://schemas.microsoft.com/office/drawing/2014/main" id="{3343CFD7-59E6-F849-96B4-035C274895F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Marja Huttunen</a:t>
            </a:r>
          </a:p>
        </p:txBody>
      </p:sp>
    </p:spTree>
    <p:extLst>
      <p:ext uri="{BB962C8B-B14F-4D97-AF65-F5344CB8AC3E}">
        <p14:creationId xmlns:p14="http://schemas.microsoft.com/office/powerpoint/2010/main" val="4612856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8" r:id="rId4"/>
    <p:sldLayoutId id="2147483729" r:id="rId5"/>
    <p:sldLayoutId id="2147483730" r:id="rId6"/>
  </p:sldLayoutIdLst>
  <p:hf hdr="0" ftr="0"/>
  <p:txStyles>
    <p:titleStyle>
      <a:lvl1pPr algn="ctr" defTabSz="914400" rtl="1"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ctr" defTabSz="914400" rtl="1" eaLnBrk="1" latinLnBrk="0" hangingPunct="1">
        <a:lnSpc>
          <a:spcPct val="100000"/>
        </a:lnSpc>
        <a:spcBef>
          <a:spcPts val="10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ctr" defTabSz="914400" rtl="1" eaLnBrk="1" latinLnBrk="0" hangingPunct="1">
        <a:lnSpc>
          <a:spcPct val="100000"/>
        </a:lnSpc>
        <a:spcBef>
          <a:spcPts val="500"/>
        </a:spcBef>
        <a:buClr>
          <a:schemeClr val="tx2"/>
        </a:buClr>
        <a:buFont typeface="Courier New" panose="02070309020205020404" pitchFamily="49" charset="0"/>
        <a:buChar char="o"/>
        <a:defRPr sz="2400" kern="1200">
          <a:solidFill>
            <a:schemeClr val="tx2"/>
          </a:solidFill>
          <a:latin typeface="+mn-lt"/>
          <a:ea typeface="+mn-ea"/>
          <a:cs typeface="+mn-cs"/>
        </a:defRPr>
      </a:lvl2pPr>
      <a:lvl3pPr marL="1143000" indent="-228600" algn="ctr" defTabSz="914400" rtl="1" eaLnBrk="1" latinLnBrk="0" hangingPunct="1">
        <a:lnSpc>
          <a:spcPct val="100000"/>
        </a:lnSpc>
        <a:spcBef>
          <a:spcPts val="500"/>
        </a:spcBef>
        <a:buClr>
          <a:schemeClr val="tx2"/>
        </a:buClr>
        <a:buFont typeface="Wingdings" pitchFamily="2" charset="2"/>
        <a:buChar char="Ø"/>
        <a:defRPr sz="2000" kern="1200">
          <a:solidFill>
            <a:schemeClr val="tx2"/>
          </a:solidFill>
          <a:latin typeface="+mn-lt"/>
          <a:ea typeface="+mn-ea"/>
          <a:cs typeface="+mn-cs"/>
        </a:defRPr>
      </a:lvl3pPr>
      <a:lvl4pPr marL="1600200" indent="-228600" algn="ctr" defTabSz="914400" rtl="1" eaLnBrk="1" latinLnBrk="0" hangingPunct="1">
        <a:lnSpc>
          <a:spcPct val="100000"/>
        </a:lnSpc>
        <a:spcBef>
          <a:spcPts val="500"/>
        </a:spcBef>
        <a:buClr>
          <a:schemeClr val="tx2"/>
        </a:buClr>
        <a:buFont typeface="Helvetica" pitchFamily="2" charset="0"/>
        <a:buChar char="−"/>
        <a:defRPr sz="1800" kern="1200">
          <a:solidFill>
            <a:schemeClr val="tx2"/>
          </a:solidFill>
          <a:latin typeface="+mn-lt"/>
          <a:ea typeface="+mn-ea"/>
          <a:cs typeface="+mn-cs"/>
        </a:defRPr>
      </a:lvl4pPr>
      <a:lvl5pPr marL="2057400" indent="-228600" algn="ctr" defTabSz="914400" rtl="1" eaLnBrk="1" latinLnBrk="0" hangingPunct="1">
        <a:lnSpc>
          <a:spcPct val="100000"/>
        </a:lnSpc>
        <a:spcBef>
          <a:spcPts val="500"/>
        </a:spcBef>
        <a:buClr>
          <a:schemeClr val="tx2"/>
        </a:buClr>
        <a:buFont typeface="Arial" panose="020B0604020202020204" pitchFamily="34" charset="0"/>
        <a:buChar char="•"/>
        <a:defRPr sz="18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Muokkaa ots. perustyyl. napsautt.</a:t>
            </a:r>
          </a:p>
        </p:txBody>
      </p:sp>
      <p:pic>
        <p:nvPicPr>
          <p:cNvPr id="9" name="Kuva 8">
            <a:extLst>
              <a:ext uri="{FF2B5EF4-FFF2-40B4-BE49-F238E27FC236}">
                <a16:creationId xmlns:a16="http://schemas.microsoft.com/office/drawing/2014/main" id="{13C10292-4909-EB49-9891-F8933421863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Marja Huttunen</a:t>
            </a:r>
          </a:p>
        </p:txBody>
      </p:sp>
    </p:spTree>
    <p:extLst>
      <p:ext uri="{BB962C8B-B14F-4D97-AF65-F5344CB8AC3E}">
        <p14:creationId xmlns:p14="http://schemas.microsoft.com/office/powerpoint/2010/main" val="1563552457"/>
      </p:ext>
    </p:extLst>
  </p:cSld>
  <p:clrMap bg1="dk1" tx1="lt1" bg2="dk2" tx2="lt2" accent1="accent1" accent2="accent2" accent3="accent3" accent4="accent4" accent5="accent5" accent6="accent6" hlink="hlink" folHlink="folHlink"/>
  <p:sldLayoutIdLst>
    <p:sldLayoutId id="2147483717" r:id="rId1"/>
    <p:sldLayoutId id="2147483719" r:id="rId2"/>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10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10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10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689317"/>
            <a:ext cx="10515600" cy="1406769"/>
          </a:xfrm>
          <a:prstGeom prst="rect">
            <a:avLst/>
          </a:prstGeom>
        </p:spPr>
        <p:txBody>
          <a:bodyPr vert="horz" lIns="91440" tIns="45720" rIns="91440" bIns="45720" rtlCol="1" anchor="ctr">
            <a:normAutofit/>
          </a:bodyPr>
          <a:lstStyle/>
          <a:p>
            <a:pPr rtl="1"/>
            <a:r>
              <a:rPr lang="ar"/>
              <a:t>Muokkaa ots. perustyyl. napsautt.</a:t>
            </a:r>
          </a:p>
        </p:txBody>
      </p:sp>
      <p:pic>
        <p:nvPicPr>
          <p:cNvPr id="9" name="Kuva 8">
            <a:extLst>
              <a:ext uri="{FF2B5EF4-FFF2-40B4-BE49-F238E27FC236}">
                <a16:creationId xmlns:a16="http://schemas.microsoft.com/office/drawing/2014/main" id="{2CA7BFF3-E6DC-8C42-8F15-D2A16B47820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Marja Huttunen</a:t>
            </a:r>
          </a:p>
        </p:txBody>
      </p:sp>
    </p:spTree>
    <p:extLst>
      <p:ext uri="{BB962C8B-B14F-4D97-AF65-F5344CB8AC3E}">
        <p14:creationId xmlns:p14="http://schemas.microsoft.com/office/powerpoint/2010/main" val="466951388"/>
      </p:ext>
    </p:extLst>
  </p:cSld>
  <p:clrMap bg1="dk1" tx1="lt1" bg2="dk2" tx2="lt2" accent1="accent1" accent2="accent2" accent3="accent3" accent4="accent4" accent5="accent5" accent6="accent6" hlink="hlink" folHlink="folHlink"/>
  <p:sldLayoutIdLst>
    <p:sldLayoutId id="2147483708" r:id="rId1"/>
    <p:sldLayoutId id="2147483710" r:id="rId2"/>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10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100000"/>
        </a:lnSpc>
        <a:spcBef>
          <a:spcPts val="500"/>
        </a:spcBef>
        <a:buClr>
          <a:schemeClr val="tx1"/>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100000"/>
        </a:lnSpc>
        <a:spcBef>
          <a:spcPts val="500"/>
        </a:spcBef>
        <a:buClr>
          <a:schemeClr val="tx1"/>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100000"/>
        </a:lnSpc>
        <a:spcBef>
          <a:spcPts val="500"/>
        </a:spcBef>
        <a:buClr>
          <a:schemeClr val="tx1"/>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1" anchor="ctr">
            <a:normAutofit/>
          </a:bodyPr>
          <a:lstStyle/>
          <a:p>
            <a:pPr rtl="1"/>
            <a:r>
              <a:rPr lang="ar"/>
              <a:t>Muokkaa ots. perustyyl. napsautt.</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ar"/>
              <a:t>Muokkaa tekstin perustyylejä</a:t>
            </a:r>
          </a:p>
          <a:p>
            <a:pPr lvl="1" rtl="1"/>
            <a:r>
              <a:rPr lang="ar"/>
              <a:t>toinen taso</a:t>
            </a:r>
          </a:p>
          <a:p>
            <a:pPr lvl="2" rtl="1"/>
            <a:r>
              <a:rPr lang="ar"/>
              <a:t>kolmas taso</a:t>
            </a:r>
          </a:p>
          <a:p>
            <a:pPr lvl="3" rtl="1"/>
            <a:r>
              <a:rPr lang="ar"/>
              <a:t>neljäs taso</a:t>
            </a:r>
          </a:p>
          <a:p>
            <a:pPr lvl="4" rtl="1"/>
            <a:r>
              <a:rPr lang="ar"/>
              <a:t>viides taso</a:t>
            </a:r>
          </a:p>
        </p:txBody>
      </p:sp>
      <p:pic>
        <p:nvPicPr>
          <p:cNvPr id="9" name="Kuva 8" descr="Kuva, joka sisältää kohteen vesi, taivas, ulko, laiva&#10;&#10;&#10;&#10;Kuvaus luotu automaattisesti">
            <a:extLst>
              <a:ext uri="{FF2B5EF4-FFF2-40B4-BE49-F238E27FC236}">
                <a16:creationId xmlns:a16="http://schemas.microsoft.com/office/drawing/2014/main" id="{268E8F37-7507-F549-B55F-7DC5C605BBD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Alatunnisteen paikkamerkki 2"/>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Marja Huttunen</a:t>
            </a:r>
          </a:p>
        </p:txBody>
      </p:sp>
    </p:spTree>
    <p:extLst>
      <p:ext uri="{BB962C8B-B14F-4D97-AF65-F5344CB8AC3E}">
        <p14:creationId xmlns:p14="http://schemas.microsoft.com/office/powerpoint/2010/main" val="3369590949"/>
      </p:ext>
    </p:extLst>
  </p:cSld>
  <p:clrMap bg1="lt1" tx1="dk1" bg2="lt2" tx2="dk2" accent1="accent1" accent2="accent2" accent3="accent3" accent4="accent4" accent5="accent5" accent6="accent6" hlink="hlink" folHlink="folHlink"/>
  <p:sldLayoutIdLst>
    <p:sldLayoutId id="2147483706" r:id="rId1"/>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edu.fi/hakijalle/koulutustarjonta/maahanmuuttajill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45812" y="1342148"/>
            <a:ext cx="10133710" cy="1068736"/>
          </a:xfrm>
        </p:spPr>
        <p:txBody>
          <a:bodyPr rtlCol="1"/>
          <a:lstStyle/>
          <a:p>
            <a:pPr rtl="1"/>
            <a:r>
              <a:rPr lang="ar" dirty="0">
                <a:cs typeface="SenticoSansDT Bold"/>
              </a:rPr>
              <a:t>الدراسة بعد مرحلة التعليم الأساسي</a:t>
            </a:r>
            <a:endParaRPr lang="fi-FI" dirty="0"/>
          </a:p>
        </p:txBody>
      </p:sp>
      <p:sp>
        <p:nvSpPr>
          <p:cNvPr id="5" name="Tekstin paikkamerkki 4"/>
          <p:cNvSpPr>
            <a:spLocks noGrp="1"/>
          </p:cNvSpPr>
          <p:nvPr>
            <p:ph type="body" sz="quarter" idx="17"/>
          </p:nvPr>
        </p:nvSpPr>
        <p:spPr>
          <a:xfrm>
            <a:off x="3998116" y="5421310"/>
            <a:ext cx="4229100" cy="1118035"/>
          </a:xfrm>
        </p:spPr>
        <p:txBody>
          <a:bodyPr rtlCol="1"/>
          <a:lstStyle/>
          <a:p>
            <a:pPr rtl="1"/>
            <a:r>
              <a:rPr lang="ar"/>
              <a:t>صاننا تانني Sanna Tanni</a:t>
            </a:r>
          </a:p>
          <a:p>
            <a:pPr rtl="1"/>
            <a:r>
              <a:rPr lang="ar"/>
              <a:t>مرشدة التعليم</a:t>
            </a:r>
          </a:p>
          <a:p>
            <a:pPr rtl="1"/>
            <a:r>
              <a:rPr lang="ar"/>
              <a:t>sanna.tanni@tampere.fi</a:t>
            </a:r>
          </a:p>
        </p:txBody>
      </p:sp>
      <p:sp>
        <p:nvSpPr>
          <p:cNvPr id="7" name="Dian numeron paikkamerkki 6"/>
          <p:cNvSpPr>
            <a:spLocks noGrp="1"/>
          </p:cNvSpPr>
          <p:nvPr>
            <p:ph type="sldNum" sz="quarter" idx="4"/>
          </p:nvPr>
        </p:nvSpPr>
        <p:spPr>
          <a:xfrm>
            <a:off x="11057642" y="6356350"/>
            <a:ext cx="996306" cy="365125"/>
          </a:xfrm>
        </p:spPr>
        <p:txBody>
          <a:bodyPr rtlCol="1"/>
          <a:lstStyle/>
          <a:p>
            <a:pPr rtl="1"/>
            <a:endParaRPr lang="fi-FI">
              <a:ea typeface="Calibri"/>
              <a:cs typeface="Calibri"/>
            </a:endParaRPr>
          </a:p>
        </p:txBody>
      </p:sp>
      <p:sp>
        <p:nvSpPr>
          <p:cNvPr id="9" name="Otsikko 1"/>
          <p:cNvSpPr txBox="1">
            <a:spLocks/>
          </p:cNvSpPr>
          <p:nvPr/>
        </p:nvSpPr>
        <p:spPr>
          <a:xfrm>
            <a:off x="3014049" y="2935786"/>
            <a:ext cx="6034574" cy="976403"/>
          </a:xfrm>
          <a:prstGeom prst="rect">
            <a:avLst/>
          </a:prstGeom>
          <a:solidFill>
            <a:schemeClr val="accent2"/>
          </a:solidFill>
          <a:effectLst>
            <a:outerShdw blurRad="50800" dist="38100" dir="2700000" algn="tl" rotWithShape="0">
              <a:prstClr val="black">
                <a:alpha val="40000"/>
              </a:prstClr>
            </a:outerShdw>
          </a:effectLst>
        </p:spPr>
        <p:txBody>
          <a:bodyPr vert="horz" wrap="none" lIns="360000" tIns="72000" rIns="360000" bIns="72000" rtlCol="1" anchor="ctr">
            <a:spAutoFit/>
          </a:bodyPr>
          <a:lstStyle>
            <a:lvl1pPr algn="ctr" defTabSz="914400" rtl="1" eaLnBrk="1" latinLnBrk="0" hangingPunct="1">
              <a:lnSpc>
                <a:spcPct val="100000"/>
              </a:lnSpc>
              <a:spcBef>
                <a:spcPct val="0"/>
              </a:spcBef>
              <a:buNone/>
              <a:defRPr sz="6000" b="1" kern="1200">
                <a:solidFill>
                  <a:schemeClr val="tx1"/>
                </a:solidFill>
                <a:latin typeface="+mj-lt"/>
                <a:ea typeface="+mj-ea"/>
                <a:cs typeface="+mj-cs"/>
              </a:defRPr>
            </a:lvl1pPr>
          </a:lstStyle>
          <a:p>
            <a:pPr rtl="1"/>
            <a:r>
              <a:rPr sz="5400" dirty="0" err="1">
                <a:solidFill>
                  <a:schemeClr val="bg1"/>
                </a:solidFill>
              </a:rPr>
              <a:t>التقديم</a:t>
            </a:r>
            <a:r>
              <a:rPr sz="5400" dirty="0">
                <a:solidFill>
                  <a:schemeClr val="bg1"/>
                </a:solidFill>
              </a:rPr>
              <a:t> </a:t>
            </a:r>
            <a:r>
              <a:rPr sz="5400" dirty="0" err="1">
                <a:solidFill>
                  <a:schemeClr val="bg1"/>
                </a:solidFill>
              </a:rPr>
              <a:t>العام</a:t>
            </a:r>
            <a:r>
              <a:rPr sz="5400" dirty="0">
                <a:solidFill>
                  <a:schemeClr val="bg1"/>
                </a:solidFill>
              </a:rPr>
              <a:t> </a:t>
            </a:r>
            <a:r>
              <a:rPr sz="5400" dirty="0" err="1">
                <a:solidFill>
                  <a:schemeClr val="bg1"/>
                </a:solidFill>
              </a:rPr>
              <a:t>لسنة</a:t>
            </a:r>
            <a:r>
              <a:rPr sz="5400" dirty="0">
                <a:solidFill>
                  <a:schemeClr val="bg1"/>
                </a:solidFill>
              </a:rPr>
              <a:t> 2025</a:t>
            </a:r>
            <a:endParaRPr lang="fi-FI" sz="3600" dirty="0">
              <a:solidFill>
                <a:schemeClr val="bg1"/>
              </a:solidFill>
              <a:cs typeface="Calibri"/>
            </a:endParaRPr>
          </a:p>
        </p:txBody>
      </p:sp>
      <p:sp>
        <p:nvSpPr>
          <p:cNvPr id="3" name="Päivämäärän paikkamerkki 2">
            <a:extLst>
              <a:ext uri="{FF2B5EF4-FFF2-40B4-BE49-F238E27FC236}">
                <a16:creationId xmlns:a16="http://schemas.microsoft.com/office/drawing/2014/main" id="{137FCEC3-FC2A-4FD9-8F18-08FAA24B331D}"/>
              </a:ext>
            </a:extLst>
          </p:cNvPr>
          <p:cNvSpPr>
            <a:spLocks noGrp="1"/>
          </p:cNvSpPr>
          <p:nvPr>
            <p:ph type="dt" sz="half" idx="2"/>
          </p:nvPr>
        </p:nvSpPr>
        <p:spPr/>
        <p:txBody>
          <a:bodyPr rtlCol="1"/>
          <a:lstStyle/>
          <a:p>
            <a:pPr rtl="1"/>
            <a:r>
              <a:rPr lang="fi-FI"/>
              <a:t>29.10.2024</a:t>
            </a:r>
          </a:p>
        </p:txBody>
      </p:sp>
    </p:spTree>
    <p:extLst>
      <p:ext uri="{BB962C8B-B14F-4D97-AF65-F5344CB8AC3E}">
        <p14:creationId xmlns:p14="http://schemas.microsoft.com/office/powerpoint/2010/main" val="20886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5265A7-7D86-411B-9A2A-F479C3A3F8A1}"/>
              </a:ext>
            </a:extLst>
          </p:cNvPr>
          <p:cNvSpPr>
            <a:spLocks noGrp="1"/>
          </p:cNvSpPr>
          <p:nvPr>
            <p:ph type="title"/>
          </p:nvPr>
        </p:nvSpPr>
        <p:spPr/>
        <p:txBody>
          <a:bodyPr rtlCol="1"/>
          <a:lstStyle/>
          <a:p>
            <a:pPr rtl="1"/>
            <a:r>
              <a:rPr lang="ar">
                <a:solidFill>
                  <a:schemeClr val="tx1"/>
                </a:solidFill>
              </a:rPr>
              <a:t>الشهادة المزدوجة</a:t>
            </a:r>
          </a:p>
        </p:txBody>
      </p:sp>
      <p:sp>
        <p:nvSpPr>
          <p:cNvPr id="4" name="Sisällön paikkamerkki 3">
            <a:extLst>
              <a:ext uri="{FF2B5EF4-FFF2-40B4-BE49-F238E27FC236}">
                <a16:creationId xmlns:a16="http://schemas.microsoft.com/office/drawing/2014/main" id="{01082B99-DA42-47F9-B001-2069DC4A44C1}"/>
              </a:ext>
            </a:extLst>
          </p:cNvPr>
          <p:cNvSpPr>
            <a:spLocks noGrp="1"/>
          </p:cNvSpPr>
          <p:nvPr>
            <p:ph sz="half" idx="2"/>
          </p:nvPr>
        </p:nvSpPr>
        <p:spPr>
          <a:xfrm>
            <a:off x="762000" y="1694229"/>
            <a:ext cx="10593084" cy="3951288"/>
          </a:xfrm>
        </p:spPr>
        <p:txBody>
          <a:bodyPr vert="horz" lIns="91440" tIns="45720" rIns="91440" bIns="45720" rtlCol="1" anchor="t">
            <a:normAutofit fontScale="92500"/>
          </a:bodyPr>
          <a:lstStyle/>
          <a:p>
            <a:pPr rtl="1"/>
            <a:r>
              <a:rPr lang="ar" dirty="0">
                <a:solidFill>
                  <a:schemeClr val="tx1"/>
                </a:solidFill>
                <a:cs typeface="Calibri"/>
              </a:rPr>
              <a:t>من الممكن أثناء الدراسة المهنية الأساسية أن يقوم الطالب أيضا بدراسة مواد الثانوي العام. </a:t>
            </a:r>
          </a:p>
          <a:p>
            <a:pPr rtl="1"/>
            <a:r>
              <a:rPr lang="ar" dirty="0">
                <a:solidFill>
                  <a:schemeClr val="tx1"/>
                </a:solidFill>
                <a:cs typeface="Calibri"/>
              </a:rPr>
              <a:t>التقديم يتم علي الدراسة المهنية الأساسية و من بعدها من الممكن التقديم علي دراسة مواد الثانوي العام أيضا </a:t>
            </a:r>
          </a:p>
          <a:p>
            <a:pPr rtl="1"/>
            <a:r>
              <a:rPr lang="ar" dirty="0">
                <a:solidFill>
                  <a:schemeClr val="tx1"/>
                </a:solidFill>
                <a:ea typeface="+mn-lt"/>
                <a:cs typeface="+mn-lt"/>
              </a:rPr>
              <a:t>يشترط علي الطالب الذي سيبدأ في دراسة مواد الثانوي العام أن يحصل بشهادة إنهاء الصف التاسع بالمرحلة المتوسطة علي تقدير7 علي الأقل في مواد اللغة الفنلندية, اللغة الإنجليزية و الرياضيات, بالإضافة لأن يكون متوسط درجاته في المواد النظرية 7 علي الأقل.</a:t>
            </a:r>
            <a:endParaRPr lang="fi-FI" dirty="0">
              <a:solidFill>
                <a:schemeClr val="tx1"/>
              </a:solidFill>
              <a:ea typeface="Calibri" panose="020F0502020204030204"/>
              <a:cs typeface="Calibri" panose="020F0502020204030204"/>
            </a:endParaRPr>
          </a:p>
          <a:p>
            <a:pPr rtl="1"/>
            <a:r>
              <a:rPr lang="ar" dirty="0">
                <a:solidFill>
                  <a:schemeClr val="tx1"/>
                </a:solidFill>
                <a:cs typeface="Calibri"/>
              </a:rPr>
              <a:t>تتم دراسة 5 مواد دراسية من مواد الثانوي العام ــ ملحوظة ! مواد الدراسة للثانوي العام بالنسبة للشهادة المزدوجة محددة مسبقا (ليس بها إختيار)</a:t>
            </a:r>
          </a:p>
          <a:p>
            <a:pPr rtl="1"/>
            <a:r>
              <a:rPr lang="ar" dirty="0">
                <a:solidFill>
                  <a:schemeClr val="tx1"/>
                </a:solidFill>
                <a:cs typeface="Calibri"/>
              </a:rPr>
              <a:t>مناسبة للشاب الذي يرغب في دراسة مهنة معينة و يرغب كذلك في الدراسات النظرية.</a:t>
            </a:r>
            <a:endParaRPr lang="fi-FI" dirty="0">
              <a:solidFill>
                <a:schemeClr val="tx1"/>
              </a:solidFill>
            </a:endParaRPr>
          </a:p>
          <a:p>
            <a:pPr rtl="1">
              <a:buFont typeface="Arial"/>
              <a:buChar char="•"/>
            </a:pPr>
            <a:r>
              <a:rPr lang="ar" dirty="0">
                <a:solidFill>
                  <a:schemeClr val="tx1"/>
                </a:solidFill>
                <a:ea typeface="+mn-lt"/>
                <a:cs typeface="+mn-lt"/>
              </a:rPr>
              <a:t>يحصل الطالب علي شهادة الدراسة المهنية و علي شهادة الثانوية العامة.</a:t>
            </a:r>
            <a:endParaRPr lang="en-US" dirty="0">
              <a:solidFill>
                <a:schemeClr val="tx1"/>
              </a:solidFill>
              <a:ea typeface="+mn-lt"/>
              <a:cs typeface="+mn-lt"/>
            </a:endParaRPr>
          </a:p>
          <a:p>
            <a:pPr marL="0" indent="0" rtl="1">
              <a:buNone/>
            </a:pPr>
            <a:endParaRPr lang="fi-FI" dirty="0">
              <a:cs typeface="Calibri"/>
            </a:endParaRPr>
          </a:p>
        </p:txBody>
      </p:sp>
      <p:sp>
        <p:nvSpPr>
          <p:cNvPr id="9" name="Dian numeron paikkamerkki 8">
            <a:extLst>
              <a:ext uri="{FF2B5EF4-FFF2-40B4-BE49-F238E27FC236}">
                <a16:creationId xmlns:a16="http://schemas.microsoft.com/office/drawing/2014/main" id="{526952E7-F4B0-4D87-8657-AA09D1820052}"/>
              </a:ext>
            </a:extLst>
          </p:cNvPr>
          <p:cNvSpPr>
            <a:spLocks noGrp="1"/>
          </p:cNvSpPr>
          <p:nvPr>
            <p:ph type="sldNum" sz="quarter" idx="12"/>
          </p:nvPr>
        </p:nvSpPr>
        <p:spPr/>
        <p:txBody>
          <a:bodyPr rtlCol="1"/>
          <a:lstStyle/>
          <a:p>
            <a:pPr rtl="1">
              <a:defRPr/>
            </a:pPr>
            <a:fld id="{4518B5BA-C396-4E8B-A206-E8C8F3571B64}" type="slidenum">
              <a:rPr lang="fi-FI" altLang="en-US" smtClean="0"/>
              <a:pPr>
                <a:defRPr/>
              </a:pPr>
              <a:t>10</a:t>
            </a:fld>
            <a:endParaRPr lang="fi-FI" altLang="en-US"/>
          </a:p>
        </p:txBody>
      </p:sp>
      <p:sp>
        <p:nvSpPr>
          <p:cNvPr id="3" name="Päivämäärän paikkamerkki 2">
            <a:extLst>
              <a:ext uri="{FF2B5EF4-FFF2-40B4-BE49-F238E27FC236}">
                <a16:creationId xmlns:a16="http://schemas.microsoft.com/office/drawing/2014/main" id="{E0837F69-B8B8-4C39-AEFB-D1330ABB1D4F}"/>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427446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C70720AF-7CCA-4847-9DA6-47E26742FE7A}"/>
              </a:ext>
            </a:extLst>
          </p:cNvPr>
          <p:cNvSpPr>
            <a:spLocks noGrp="1"/>
          </p:cNvSpPr>
          <p:nvPr>
            <p:ph type="title"/>
          </p:nvPr>
        </p:nvSpPr>
        <p:spPr>
          <a:xfrm>
            <a:off x="1981200" y="274639"/>
            <a:ext cx="8229600" cy="809625"/>
          </a:xfrm>
        </p:spPr>
        <p:txBody>
          <a:bodyPr rtlCol="1"/>
          <a:lstStyle/>
          <a:p>
            <a:pPr rtl="1"/>
            <a:r>
              <a:rPr lang="ar">
                <a:solidFill>
                  <a:schemeClr val="tx1"/>
                </a:solidFill>
              </a:rPr>
              <a:t>التعليم الأساسي للكبار</a:t>
            </a:r>
          </a:p>
        </p:txBody>
      </p:sp>
      <p:sp>
        <p:nvSpPr>
          <p:cNvPr id="21507" name="Sisällön paikkamerkki 2">
            <a:extLst>
              <a:ext uri="{FF2B5EF4-FFF2-40B4-BE49-F238E27FC236}">
                <a16:creationId xmlns:a16="http://schemas.microsoft.com/office/drawing/2014/main" id="{6F35146F-E23D-4F08-B2B2-A994646A117D}"/>
              </a:ext>
            </a:extLst>
          </p:cNvPr>
          <p:cNvSpPr>
            <a:spLocks noGrp="1"/>
          </p:cNvSpPr>
          <p:nvPr>
            <p:ph idx="1"/>
          </p:nvPr>
        </p:nvSpPr>
        <p:spPr>
          <a:xfrm>
            <a:off x="859766" y="1492585"/>
            <a:ext cx="8991600" cy="4583112"/>
          </a:xfrm>
        </p:spPr>
        <p:txBody>
          <a:bodyPr vert="horz" lIns="91440" tIns="45720" rIns="91440" bIns="45720" rtlCol="1" anchor="t">
            <a:normAutofit/>
          </a:bodyPr>
          <a:lstStyle/>
          <a:p>
            <a:pPr algn="r" rtl="1"/>
            <a:r>
              <a:rPr lang="ar" sz="2400" dirty="0">
                <a:solidFill>
                  <a:schemeClr val="tx1"/>
                </a:solidFill>
              </a:rPr>
              <a:t>يتم ترتيب دراسات التعليم الأساسي في مدرسة تريدو فرع شارع سانتالاهدين تيا  </a:t>
            </a:r>
          </a:p>
          <a:p>
            <a:pPr algn="r" rtl="1"/>
            <a:r>
              <a:rPr lang="ar" sz="2400" dirty="0">
                <a:solidFill>
                  <a:schemeClr val="tx1"/>
                </a:solidFill>
              </a:rPr>
              <a:t>هذه الدراسة مخصصه للشباب الذين ليس لديهم شهادة إنهاء التعليم الأساسي</a:t>
            </a:r>
          </a:p>
          <a:p>
            <a:pPr algn="r" rtl="1"/>
            <a:r>
              <a:rPr lang="ar" sz="2400" dirty="0">
                <a:solidFill>
                  <a:schemeClr val="tx1"/>
                </a:solidFill>
              </a:rPr>
              <a:t>الدراسة تتم خلال فترة النهار </a:t>
            </a:r>
          </a:p>
          <a:p>
            <a:pPr algn="r" rtl="1"/>
            <a:r>
              <a:rPr lang="ar" sz="2400" dirty="0">
                <a:solidFill>
                  <a:schemeClr val="tx1"/>
                </a:solidFill>
              </a:rPr>
              <a:t>تشتمل الدراسة على المواد الدراسية الخاصة بمرحلة التعليم الأساسي, يمكن القبول بالمواد التي تمت دراستها سابقا و الإعتداد (الإعتراف) بها</a:t>
            </a:r>
          </a:p>
          <a:p>
            <a:pPr algn="r" rtl="1"/>
            <a:r>
              <a:rPr lang="ar" sz="2400" dirty="0">
                <a:solidFill>
                  <a:schemeClr val="tx1"/>
                </a:solidFill>
              </a:rPr>
              <a:t>الهدف هو الحصول على شهادة التخرج من مرحلة التعليم الأساسي</a:t>
            </a:r>
          </a:p>
          <a:p>
            <a:pPr algn="r" rtl="1"/>
            <a:r>
              <a:rPr lang="ar" sz="2400" dirty="0">
                <a:solidFill>
                  <a:schemeClr val="tx1"/>
                </a:solidFill>
              </a:rPr>
              <a:t>المزيد من المعلومات تقدمها الموجهة التعليمية تاريا كوتّالا بمدرسة تريدو, بريد إلكتروني tarja.kyttala@tampere.fi , تليفون 0400562120</a:t>
            </a:r>
          </a:p>
          <a:p>
            <a:pPr rtl="1"/>
            <a:endParaRPr lang="fi-FI" altLang="fi-FI" dirty="0"/>
          </a:p>
        </p:txBody>
      </p:sp>
      <mc:AlternateContent xmlns:mc="http://schemas.openxmlformats.org/markup-compatibility/2006" xmlns:p14="http://schemas.microsoft.com/office/powerpoint/2010/main">
        <mc:Choice Requires="p14">
          <p:contentPart p14:bwMode="auto" r:id="rId2">
            <p14:nvContentPartPr>
              <p14:cNvPr id="6" name="Käsinkirjoitus 5">
                <a:extLst>
                  <a:ext uri="{FF2B5EF4-FFF2-40B4-BE49-F238E27FC236}">
                    <a16:creationId xmlns:a16="http://schemas.microsoft.com/office/drawing/2014/main" id="{8D02D307-0F2C-453C-BF87-416132CEDB5A}"/>
                  </a:ext>
                </a:extLst>
              </p14:cNvPr>
              <p14:cNvContentPartPr/>
              <p14:nvPr/>
            </p14:nvContentPartPr>
            <p14:xfrm>
              <a:off x="4793776" y="5345373"/>
              <a:ext cx="19049" cy="19049"/>
            </p14:xfrm>
          </p:contentPart>
        </mc:Choice>
        <mc:Fallback xmlns="">
          <p:pic>
            <p:nvPicPr>
              <p:cNvPr id="6" name="Käsinkirjoitus 5">
                <a:extLst>
                  <a:ext uri="{FF2B5EF4-FFF2-40B4-BE49-F238E27FC236}">
                    <a16:creationId xmlns:a16="http://schemas.microsoft.com/office/drawing/2014/main" id="{8D02D307-0F2C-453C-BF87-416132CEDB5A}"/>
                  </a:ext>
                </a:extLst>
              </p:cNvPr>
              <p:cNvPicPr/>
              <p:nvPr/>
            </p:nvPicPr>
            <p:blipFill>
              <a:blip r:embed="rId3"/>
              <a:stretch>
                <a:fillRect/>
              </a:stretch>
            </p:blipFill>
            <p:spPr>
              <a:xfrm>
                <a:off x="3841326" y="4392923"/>
                <a:ext cx="1904900" cy="1904900"/>
              </a:xfrm>
              <a:prstGeom prst="rect">
                <a:avLst/>
              </a:prstGeom>
            </p:spPr>
          </p:pic>
        </mc:Fallback>
      </mc:AlternateContent>
      <p:sp>
        <p:nvSpPr>
          <p:cNvPr id="2" name="Dian numeron paikkamerkki 1">
            <a:extLst>
              <a:ext uri="{FF2B5EF4-FFF2-40B4-BE49-F238E27FC236}">
                <a16:creationId xmlns:a16="http://schemas.microsoft.com/office/drawing/2014/main" id="{DB29C99D-23D2-48F0-AB4A-F8812379EC0A}"/>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11</a:t>
            </a:fld>
            <a:endParaRPr lang="fi-FI" altLang="en-US"/>
          </a:p>
        </p:txBody>
      </p:sp>
      <p:sp>
        <p:nvSpPr>
          <p:cNvPr id="3" name="Päivämäärän paikkamerkki 2">
            <a:extLst>
              <a:ext uri="{FF2B5EF4-FFF2-40B4-BE49-F238E27FC236}">
                <a16:creationId xmlns:a16="http://schemas.microsoft.com/office/drawing/2014/main" id="{55A820B2-7A41-49A5-B144-655E714C6944}"/>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296720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81511"/>
            <a:ext cx="10515600" cy="1325563"/>
          </a:xfrm>
        </p:spPr>
        <p:txBody>
          <a:bodyPr rtlCol="1"/>
          <a:lstStyle/>
          <a:p>
            <a:pPr rtl="1"/>
            <a:r>
              <a:rPr lang="ar">
                <a:solidFill>
                  <a:schemeClr val="tx1"/>
                </a:solidFill>
              </a:rPr>
              <a:t>توڤا (TUVA): </a:t>
            </a:r>
            <a:br>
              <a:rPr lang="fi-FI" dirty="0">
                <a:solidFill>
                  <a:schemeClr val="tx1"/>
                </a:solidFill>
              </a:rPr>
            </a:br>
            <a:r>
              <a:rPr lang="ar">
                <a:solidFill>
                  <a:schemeClr val="tx1"/>
                </a:solidFill>
              </a:rPr>
              <a:t>التعليم التحضيري لتعليم الحصول على مؤهل</a:t>
            </a: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591239" y="1499212"/>
            <a:ext cx="11275763" cy="4756149"/>
          </a:xfrm>
        </p:spPr>
        <p:txBody>
          <a:bodyPr vert="horz" lIns="91440" tIns="45720" rIns="91440" bIns="45720" rtlCol="1" anchor="t">
            <a:normAutofit fontScale="92500" lnSpcReduction="20000"/>
          </a:bodyPr>
          <a:lstStyle/>
          <a:p>
            <a:pPr algn="r" rtl="1"/>
            <a:r>
              <a:rPr lang="ar" dirty="0">
                <a:solidFill>
                  <a:schemeClr val="tx1"/>
                </a:solidFill>
                <a:ea typeface="+mn-lt"/>
                <a:cs typeface="+mn-lt"/>
              </a:rPr>
              <a:t>تخصص دراسات TUVA للشباب و الكبارالبالغين الذين أنهوا دراسات مرحلة التعليم الأساسي أو ما يعادله.</a:t>
            </a:r>
          </a:p>
          <a:p>
            <a:pPr algn="r" rtl="1"/>
            <a:r>
              <a:rPr lang="ar" dirty="0">
                <a:solidFill>
                  <a:schemeClr val="tx1"/>
                </a:solidFill>
                <a:ea typeface="+mn-lt"/>
                <a:cs typeface="+mn-lt"/>
              </a:rPr>
              <a:t>يتم إعداد لكل طالب خطة HOKS أي خطة شخصية للدراسة، حيث يتم فيها تدوين الأشياء التي يركز عليها تعليم TUVA = لا يدرس الجميع كل شيء</a:t>
            </a:r>
          </a:p>
          <a:p>
            <a:pPr algn="r" rtl="1"/>
            <a:r>
              <a:rPr lang="ar" dirty="0">
                <a:solidFill>
                  <a:schemeClr val="tx1"/>
                </a:solidFill>
                <a:ea typeface="+mn-lt"/>
                <a:cs typeface="+mn-lt"/>
              </a:rPr>
              <a:t>يتم أثناء تعليم TUVA التدرب على الدوام في المدرسة والسيطرة على الوقت ومهارات الحياة اليومية وكذلك التعرف على مختلف أنواع التعليم والمهن وإتمام التدريب العملي. </a:t>
            </a:r>
            <a:endParaRPr lang="fi-FI" dirty="0">
              <a:solidFill>
                <a:schemeClr val="tx1"/>
              </a:solidFill>
              <a:ea typeface="Calibri"/>
              <a:cs typeface="Calibri"/>
            </a:endParaRPr>
          </a:p>
          <a:p>
            <a:pPr algn="r" rtl="1"/>
            <a:r>
              <a:rPr lang="ar" dirty="0">
                <a:solidFill>
                  <a:schemeClr val="tx1"/>
                </a:solidFill>
              </a:rPr>
              <a:t>يمكن في دراسات TUVA أن تستعد و تتحضر للدراسات المهنية و الثانوي العام بالإضافة لأداء المواد الخاصة بهم. </a:t>
            </a:r>
            <a:endParaRPr lang="fi-FI" dirty="0">
              <a:solidFill>
                <a:schemeClr val="tx1"/>
              </a:solidFill>
              <a:ea typeface="Calibri"/>
              <a:cs typeface="Calibri"/>
            </a:endParaRPr>
          </a:p>
          <a:p>
            <a:pPr algn="r" rtl="1"/>
            <a:r>
              <a:rPr lang="ar" dirty="0">
                <a:solidFill>
                  <a:schemeClr val="tx1"/>
                </a:solidFill>
              </a:rPr>
              <a:t>يتم من خلال تعليم TUVA مراجعة المواد الدراسية المألوفة من مدرسة التعليم الأساسي وتتوفر الإمكانية لرفع قدر درجات تقييم التعليم الأساسي (عندما تكون شهادة إتمام الدراسة من فنلندا) وتعزيز مهارات اللغة الفنلندية وكذلك تعزيز الكفاءات الدراسية من أجل مواصلة التعليم. </a:t>
            </a:r>
            <a:endParaRPr lang="fi-FI" dirty="0">
              <a:solidFill>
                <a:schemeClr val="tx1"/>
              </a:solidFill>
              <a:cs typeface="Calibri"/>
            </a:endParaRPr>
          </a:p>
          <a:p>
            <a:pPr algn="r" rtl="1"/>
            <a:r>
              <a:rPr lang="ar" dirty="0">
                <a:solidFill>
                  <a:schemeClr val="tx1"/>
                </a:solidFill>
              </a:rPr>
              <a:t>الحد الاقصي لمدة الدراسة في TUVA هو عام واحد. </a:t>
            </a:r>
            <a:endParaRPr lang="fi-FI" dirty="0">
              <a:solidFill>
                <a:schemeClr val="tx1"/>
              </a:solidFill>
              <a:cs typeface="Calibri"/>
            </a:endParaRPr>
          </a:p>
          <a:p>
            <a:pPr marL="0" indent="0" algn="r" rtl="1">
              <a:buNone/>
            </a:pPr>
            <a:endParaRPr lang="fi-FI" dirty="0">
              <a:solidFill>
                <a:schemeClr val="tx1"/>
              </a:solidFill>
              <a:ea typeface="Calibri"/>
              <a:cs typeface="Calibri"/>
            </a:endParaRPr>
          </a:p>
          <a:p>
            <a:pPr marL="0" indent="0" algn="l" rtl="1">
              <a:buNone/>
            </a:pPr>
            <a:endParaRPr lang="fi-FI" dirty="0"/>
          </a:p>
          <a:p>
            <a:pPr marL="0" indent="0" rtl="1">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12</a:t>
            </a:fld>
            <a:endParaRPr lang="fi-FI" altLang="en-US"/>
          </a:p>
        </p:txBody>
      </p:sp>
      <p:sp>
        <p:nvSpPr>
          <p:cNvPr id="5" name="Päivämäärän paikkamerkki 4">
            <a:extLst>
              <a:ext uri="{FF2B5EF4-FFF2-40B4-BE49-F238E27FC236}">
                <a16:creationId xmlns:a16="http://schemas.microsoft.com/office/drawing/2014/main" id="{253978E9-0F97-4CEC-87D3-9354BD26E55C}"/>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4735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44788"/>
            <a:ext cx="10515600" cy="1325563"/>
          </a:xfrm>
        </p:spPr>
        <p:txBody>
          <a:bodyPr rtlCol="1"/>
          <a:lstStyle/>
          <a:p>
            <a:pPr rtl="1"/>
            <a:r>
              <a:rPr lang="ar">
                <a:solidFill>
                  <a:schemeClr val="tx1"/>
                </a:solidFill>
              </a:rPr>
              <a:t>TUVA:الدراسات التحضيرية المؤهلة لدراسة شهادة مهنية</a:t>
            </a: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609600" y="1616444"/>
            <a:ext cx="11009522" cy="4998144"/>
          </a:xfrm>
        </p:spPr>
        <p:txBody>
          <a:bodyPr vert="horz" lIns="91440" tIns="45720" rIns="91440" bIns="45720" rtlCol="1" anchor="t">
            <a:normAutofit fontScale="92500" lnSpcReduction="20000"/>
          </a:bodyPr>
          <a:lstStyle/>
          <a:p>
            <a:pPr algn="r" rtl="1"/>
            <a:r>
              <a:rPr lang="ar" dirty="0">
                <a:solidFill>
                  <a:schemeClr val="tx1"/>
                </a:solidFill>
              </a:rPr>
              <a:t>التقديم علي هذه الدراسات يتم من خلال فترة التقديم العام أو من خلال التقديم المفتوح علي مدار العام.</a:t>
            </a:r>
            <a:endParaRPr lang="en-US" dirty="0">
              <a:solidFill>
                <a:schemeClr val="tx1"/>
              </a:solidFill>
            </a:endParaRPr>
          </a:p>
          <a:p>
            <a:pPr algn="r" rtl="1"/>
            <a:r>
              <a:rPr lang="ar" dirty="0">
                <a:solidFill>
                  <a:schemeClr val="tx1"/>
                </a:solidFill>
              </a:rPr>
              <a:t>شروط القبول هي الحصول علي شهادة إنهاء التعليم الأساسي أو ما يعادله من دراسة, بالنسبة للطلبة الأجانب (المهاجرين) يشترط أن يكون مستوي اللغة A2.1 </a:t>
            </a:r>
            <a:endParaRPr lang="fi-FI" dirty="0">
              <a:solidFill>
                <a:schemeClr val="tx1"/>
              </a:solidFill>
              <a:ea typeface="Calibri"/>
              <a:cs typeface="Calibri"/>
            </a:endParaRPr>
          </a:p>
          <a:p>
            <a:pPr algn="r" rtl="1"/>
            <a:r>
              <a:rPr lang="ar" b="1" dirty="0">
                <a:solidFill>
                  <a:schemeClr val="tx1"/>
                </a:solidFill>
              </a:rPr>
              <a:t>تريدو (Tredu): توڤا (TUVA) تامبيره</a:t>
            </a:r>
            <a:endParaRPr lang="fi-FI" b="1" dirty="0">
              <a:solidFill>
                <a:schemeClr val="tx1"/>
              </a:solidFill>
            </a:endParaRPr>
          </a:p>
          <a:p>
            <a:pPr lvl="1" algn="r" rtl="1"/>
            <a:r>
              <a:rPr lang="ar" b="1" dirty="0">
                <a:solidFill>
                  <a:schemeClr val="tx1"/>
                </a:solidFill>
                <a:ea typeface="Calibri"/>
                <a:cs typeface="Calibri"/>
              </a:rPr>
              <a:t>نواحي تقديم الطلب للناطقين بلغات أجنبية Hepolamminkatu وSantalahdentie وكذلك المدرسة الثانوية بوونيكّي</a:t>
            </a:r>
            <a:endParaRPr lang="fi-FI" b="1" dirty="0">
              <a:solidFill>
                <a:schemeClr val="tx1"/>
              </a:solidFill>
            </a:endParaRPr>
          </a:p>
          <a:p>
            <a:pPr lvl="1" algn="r" rtl="1"/>
            <a:r>
              <a:rPr lang="ar" dirty="0">
                <a:solidFill>
                  <a:schemeClr val="tx1"/>
                </a:solidFill>
              </a:rPr>
              <a:t>المدرسة الثانوية بوونيكّي (حتى 31/7/2025 المدرسة الثانوية هاتانبا): التحضير للمدرسة الثانوية وتعزيز اللغة الفنلندية والمهارات الأكاديمية والدورات التعليمية للمدرسة الثانوية </a:t>
            </a:r>
            <a:r>
              <a:rPr lang="ar" b="1" dirty="0">
                <a:solidFill>
                  <a:schemeClr val="tx1"/>
                </a:solidFill>
              </a:rPr>
              <a:t>من خلال التركيز على S2</a:t>
            </a:r>
            <a:endParaRPr lang="fi-FI" b="1" dirty="0">
              <a:solidFill>
                <a:schemeClr val="tx1"/>
              </a:solidFill>
              <a:ea typeface="Calibri"/>
              <a:cs typeface="Calibri"/>
            </a:endParaRPr>
          </a:p>
          <a:p>
            <a:pPr lvl="2" algn="r" rtl="1">
              <a:buFont typeface="Wingdings" panose="02070309020205020404" pitchFamily="49" charset="0"/>
              <a:buChar char="§"/>
            </a:pPr>
            <a:r>
              <a:rPr lang="ar" dirty="0">
                <a:solidFill>
                  <a:schemeClr val="tx1"/>
                </a:solidFill>
              </a:rPr>
              <a:t>ليس ناحية منفصلة لطلبها: ناحية الطلب هي توڤا (TUVA) تامبيره</a:t>
            </a:r>
            <a:endParaRPr lang="fi-FI" dirty="0">
              <a:solidFill>
                <a:schemeClr val="tx1"/>
              </a:solidFill>
              <a:ea typeface="Calibri"/>
              <a:cs typeface="Calibri"/>
            </a:endParaRPr>
          </a:p>
          <a:p>
            <a:pPr lvl="2" algn="r" rtl="1">
              <a:buFont typeface="Wingdings" panose="02070309020205020404" pitchFamily="49" charset="0"/>
              <a:buChar char="§"/>
            </a:pPr>
            <a:r>
              <a:rPr lang="ar" dirty="0">
                <a:solidFill>
                  <a:schemeClr val="tx1"/>
                </a:solidFill>
              </a:rPr>
              <a:t>إذا أراد الطالب مجموعة المدرسة الثانوية لبوونيكّي فيختار الأسئلة الإضافية: </a:t>
            </a:r>
            <a:r>
              <a:rPr lang="ar" i="1" dirty="0">
                <a:solidFill>
                  <a:schemeClr val="tx1"/>
                </a:solidFill>
                <a:ea typeface="+mn-lt"/>
                <a:cs typeface="+mn-lt"/>
              </a:rPr>
              <a:t>أريد "إتمام تعليم المدرسة الثانوية" و"تعزيز مهارات اللغة الفنلندية"</a:t>
            </a:r>
            <a:endParaRPr lang="fi-FI" b="1" i="1" dirty="0">
              <a:solidFill>
                <a:schemeClr val="tx1"/>
              </a:solidFill>
              <a:ea typeface="+mn-lt"/>
              <a:cs typeface="+mn-lt"/>
            </a:endParaRPr>
          </a:p>
          <a:p>
            <a:pPr lvl="2" algn="r" rtl="1">
              <a:buFont typeface="Wingdings" panose="02070309020205020404" pitchFamily="49" charset="0"/>
              <a:buChar char="§"/>
            </a:pPr>
            <a:r>
              <a:rPr lang="ar" dirty="0">
                <a:solidFill>
                  <a:schemeClr val="tx1"/>
                </a:solidFill>
                <a:ea typeface="+mn-lt"/>
                <a:cs typeface="+mn-lt"/>
              </a:rPr>
              <a:t>الاطلاع</a:t>
            </a:r>
            <a:r>
              <a:rPr lang="ar" dirty="0">
                <a:solidFill>
                  <a:schemeClr val="tx1"/>
                </a:solidFill>
              </a:rPr>
              <a:t> والأسئلة: يآكّو ساولاما (Jaakko Saulamaa) هاتف: ‎044 4309361</a:t>
            </a:r>
            <a:endParaRPr lang="fi-FI" b="1" dirty="0">
              <a:solidFill>
                <a:schemeClr val="tx1"/>
              </a:solidFill>
              <a:ea typeface="Calibri"/>
              <a:cs typeface="Calibri"/>
            </a:endParaRPr>
          </a:p>
          <a:p>
            <a:pPr lvl="2" algn="r" rtl="1">
              <a:buFont typeface="Wingdings" panose="02070309020205020404" pitchFamily="49" charset="0"/>
              <a:buChar char="§"/>
            </a:pPr>
            <a:r>
              <a:rPr lang="ar" dirty="0">
                <a:solidFill>
                  <a:schemeClr val="tx1"/>
                </a:solidFill>
                <a:ea typeface="Calibri"/>
                <a:cs typeface="Calibri"/>
              </a:rPr>
              <a:t>مستوى المهارة اللغوية A2.1 ويتم إجراء مقابلة مع المتقدمين بالطلب قبل الاختيار</a:t>
            </a:r>
            <a:endParaRPr lang="fi-FI" dirty="0">
              <a:solidFill>
                <a:schemeClr val="tx1"/>
              </a:solidFill>
              <a:ea typeface="Calibri"/>
              <a:cs typeface="Calibri"/>
            </a:endParaRPr>
          </a:p>
          <a:p>
            <a:pPr algn="r" rtl="1"/>
            <a:r>
              <a:rPr lang="ar" dirty="0">
                <a:solidFill>
                  <a:schemeClr val="tx1"/>
                </a:solidFill>
              </a:rPr>
              <a:t>يتم تدريس TUVA في تامبره بمدرسة تردو(TUVA Tampere), مدرسة ساسكو Sasky,بالإضافة إلي المعاهد المهنية المتخصصة لوافي Luovi, أيتو Aitoo و كيبولا Kiipula.</a:t>
            </a:r>
            <a:endParaRPr lang="fi-FI" dirty="0">
              <a:solidFill>
                <a:schemeClr val="tx1"/>
              </a:solidFill>
              <a:cs typeface="Calibri"/>
            </a:endParaRPr>
          </a:p>
          <a:p>
            <a:pPr marL="0" indent="0" algn="l" rtl="1">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13</a:t>
            </a:fld>
            <a:endParaRPr lang="fi-FI" altLang="en-US"/>
          </a:p>
        </p:txBody>
      </p:sp>
      <p:sp>
        <p:nvSpPr>
          <p:cNvPr id="5" name="Päivämäärän paikkamerkki 4">
            <a:extLst>
              <a:ext uri="{FF2B5EF4-FFF2-40B4-BE49-F238E27FC236}">
                <a16:creationId xmlns:a16="http://schemas.microsoft.com/office/drawing/2014/main" id="{AA017FF4-AD86-4758-9FC1-8068DE178A11}"/>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410341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6115B000-36E2-4B3B-A653-3EC2D23A07ED}"/>
              </a:ext>
            </a:extLst>
          </p:cNvPr>
          <p:cNvSpPr>
            <a:spLocks noGrp="1"/>
          </p:cNvSpPr>
          <p:nvPr>
            <p:ph type="title"/>
          </p:nvPr>
        </p:nvSpPr>
        <p:spPr/>
        <p:txBody>
          <a:bodyPr rtlCol="1"/>
          <a:lstStyle/>
          <a:p>
            <a:pPr rtl="1"/>
            <a:r>
              <a:rPr lang="ar" sz="4000">
                <a:solidFill>
                  <a:schemeClr val="tx1"/>
                </a:solidFill>
              </a:rPr>
              <a:t>ماذا بعد المستوي التعليمي الثاني؟</a:t>
            </a:r>
          </a:p>
        </p:txBody>
      </p:sp>
      <p:graphicFrame>
        <p:nvGraphicFramePr>
          <p:cNvPr id="5" name="Kaaviokuva 4">
            <a:extLst>
              <a:ext uri="{FF2B5EF4-FFF2-40B4-BE49-F238E27FC236}">
                <a16:creationId xmlns:a16="http://schemas.microsoft.com/office/drawing/2014/main" id="{0D19C949-6A80-442C-9787-43BE3C359EBC}"/>
              </a:ext>
            </a:extLst>
          </p:cNvPr>
          <p:cNvGraphicFramePr/>
          <p:nvPr>
            <p:extLst>
              <p:ext uri="{D42A27DB-BD31-4B8C-83A1-F6EECF244321}">
                <p14:modId xmlns:p14="http://schemas.microsoft.com/office/powerpoint/2010/main" val="635715152"/>
              </p:ext>
            </p:extLst>
          </p:nvPr>
        </p:nvGraphicFramePr>
        <p:xfrm>
          <a:off x="2128695" y="1396539"/>
          <a:ext cx="7584141" cy="514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an numeron paikkamerkki 1">
            <a:extLst>
              <a:ext uri="{FF2B5EF4-FFF2-40B4-BE49-F238E27FC236}">
                <a16:creationId xmlns:a16="http://schemas.microsoft.com/office/drawing/2014/main" id="{EDB68ED9-A006-4779-9D0B-0AEAAEC2DD96}"/>
              </a:ext>
            </a:extLst>
          </p:cNvPr>
          <p:cNvSpPr>
            <a:spLocks noGrp="1"/>
          </p:cNvSpPr>
          <p:nvPr>
            <p:ph type="sldNum" sz="quarter" idx="12"/>
          </p:nvPr>
        </p:nvSpPr>
        <p:spPr/>
        <p:txBody>
          <a:bodyPr rtlCol="1"/>
          <a:lstStyle/>
          <a:p>
            <a:pPr rtl="1">
              <a:defRPr/>
            </a:pPr>
            <a:fld id="{63C8498D-327E-4A64-B8CF-0696FADE2893}" type="slidenum">
              <a:rPr lang="fi-FI" altLang="en-US" smtClean="0"/>
              <a:pPr>
                <a:defRPr/>
              </a:pPr>
              <a:t>14</a:t>
            </a:fld>
            <a:endParaRPr lang="fi-FI" altLang="en-US"/>
          </a:p>
        </p:txBody>
      </p:sp>
      <p:sp>
        <p:nvSpPr>
          <p:cNvPr id="4" name="Päivämäärän paikkamerkki 3">
            <a:extLst>
              <a:ext uri="{FF2B5EF4-FFF2-40B4-BE49-F238E27FC236}">
                <a16:creationId xmlns:a16="http://schemas.microsoft.com/office/drawing/2014/main" id="{1734D5BA-5AE5-4C10-8324-BCF2C814B16C}"/>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73809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6F771-7F2E-4A87-AEF8-DBBD0AFE4408}"/>
              </a:ext>
            </a:extLst>
          </p:cNvPr>
          <p:cNvSpPr>
            <a:spLocks noGrp="1"/>
          </p:cNvSpPr>
          <p:nvPr>
            <p:ph type="title"/>
          </p:nvPr>
        </p:nvSpPr>
        <p:spPr>
          <a:xfrm>
            <a:off x="838200" y="365125"/>
            <a:ext cx="10515600" cy="944564"/>
          </a:xfrm>
        </p:spPr>
        <p:txBody>
          <a:bodyPr rtlCol="1"/>
          <a:lstStyle/>
          <a:p>
            <a:pPr rtl="1"/>
            <a:r>
              <a:rPr dirty="0" err="1">
                <a:solidFill>
                  <a:schemeClr val="tx1"/>
                </a:solidFill>
              </a:rPr>
              <a:t>طلب</a:t>
            </a:r>
            <a:r>
              <a:rPr dirty="0">
                <a:solidFill>
                  <a:schemeClr val="tx1"/>
                </a:solidFill>
              </a:rPr>
              <a:t> </a:t>
            </a:r>
            <a:r>
              <a:rPr dirty="0" err="1">
                <a:solidFill>
                  <a:schemeClr val="tx1"/>
                </a:solidFill>
              </a:rPr>
              <a:t>التعليم</a:t>
            </a:r>
            <a:r>
              <a:rPr dirty="0">
                <a:solidFill>
                  <a:schemeClr val="tx1"/>
                </a:solidFill>
              </a:rPr>
              <a:t> 2025</a:t>
            </a:r>
            <a:endParaRPr lang="fi-FI" u="sng" dirty="0">
              <a:solidFill>
                <a:schemeClr val="tx1"/>
              </a:solidFill>
              <a:ea typeface="Calibri"/>
              <a:cs typeface="Calibri"/>
            </a:endParaRPr>
          </a:p>
        </p:txBody>
      </p:sp>
      <p:sp>
        <p:nvSpPr>
          <p:cNvPr id="3" name="Sisällön paikkamerkki 2">
            <a:extLst>
              <a:ext uri="{FF2B5EF4-FFF2-40B4-BE49-F238E27FC236}">
                <a16:creationId xmlns:a16="http://schemas.microsoft.com/office/drawing/2014/main" id="{EB05BC80-40F3-4688-BF35-BE5689614A54}"/>
              </a:ext>
            </a:extLst>
          </p:cNvPr>
          <p:cNvSpPr>
            <a:spLocks noGrp="1"/>
          </p:cNvSpPr>
          <p:nvPr>
            <p:ph idx="1"/>
          </p:nvPr>
        </p:nvSpPr>
        <p:spPr>
          <a:xfrm>
            <a:off x="609600" y="1163404"/>
            <a:ext cx="11003691" cy="5192946"/>
          </a:xfrm>
        </p:spPr>
        <p:txBody>
          <a:bodyPr vert="horz" lIns="91440" tIns="45720" rIns="91440" bIns="45720" rtlCol="1" anchor="t">
            <a:noAutofit/>
          </a:bodyPr>
          <a:lstStyle/>
          <a:p>
            <a:pPr algn="r" rtl="1"/>
            <a:r>
              <a:rPr lang="ar" sz="2000" u="sng" dirty="0">
                <a:solidFill>
                  <a:schemeClr val="tx1"/>
                </a:solidFill>
                <a:ea typeface="+mn-lt"/>
                <a:cs typeface="+mn-lt"/>
              </a:rPr>
              <a:t>18/2/2025 - 18/3/2025</a:t>
            </a:r>
            <a:r>
              <a:rPr lang="ar" sz="2000" dirty="0">
                <a:solidFill>
                  <a:schemeClr val="tx1"/>
                </a:solidFill>
                <a:ea typeface="+mn-lt"/>
                <a:cs typeface="+mn-lt"/>
              </a:rPr>
              <a:t> يكون الطلب العام المشترك للتعليم بعد مرحلة التعليم الأساسي</a:t>
            </a:r>
          </a:p>
          <a:p>
            <a:pPr lvl="1" algn="r" rtl="1"/>
            <a:r>
              <a:rPr lang="ar" sz="2000" dirty="0">
                <a:solidFill>
                  <a:schemeClr val="tx1"/>
                </a:solidFill>
                <a:ea typeface="+mn-lt"/>
                <a:cs typeface="+mn-lt"/>
              </a:rPr>
              <a:t>يتم التقديم عبر الصفحة الإلكترونية www.opintopolku.fi </a:t>
            </a:r>
          </a:p>
          <a:p>
            <a:pPr lvl="1" algn="r" rtl="1"/>
            <a:r>
              <a:rPr lang="ar" sz="2000" dirty="0">
                <a:solidFill>
                  <a:schemeClr val="tx1"/>
                </a:solidFill>
                <a:ea typeface="+mn-lt"/>
                <a:cs typeface="+mn-lt"/>
              </a:rPr>
              <a:t>يمكن في التقديم العام أن تقدم علي سبعة 7 أماكن متاحة للدراسة</a:t>
            </a:r>
          </a:p>
          <a:p>
            <a:pPr algn="r" rtl="1"/>
            <a:r>
              <a:rPr lang="ar" sz="2000" dirty="0">
                <a:solidFill>
                  <a:schemeClr val="tx1"/>
                </a:solidFill>
                <a:ea typeface="+mn-lt"/>
                <a:cs typeface="+mn-lt"/>
              </a:rPr>
              <a:t>يمكنك في التقديم العام أن تقدم علي:</a:t>
            </a:r>
          </a:p>
          <a:p>
            <a:pPr lvl="1" algn="r" rtl="1">
              <a:buFont typeface="Courier New" panose="020B0604020202020204" pitchFamily="34" charset="0"/>
              <a:buChar char="o"/>
            </a:pPr>
            <a:r>
              <a:rPr lang="ar" sz="1400" dirty="0">
                <a:solidFill>
                  <a:schemeClr val="tx1"/>
                </a:solidFill>
                <a:ea typeface="+mn-lt"/>
                <a:cs typeface="+mn-lt"/>
              </a:rPr>
              <a:t>المستوي التعليمي الثاني (أما ثانوي عام أو تعليم مهني)</a:t>
            </a:r>
            <a:endParaRPr lang="en-US" sz="1400" dirty="0">
              <a:solidFill>
                <a:schemeClr val="tx1"/>
              </a:solidFill>
              <a:ea typeface="+mn-lt"/>
              <a:cs typeface="+mn-lt"/>
            </a:endParaRPr>
          </a:p>
          <a:p>
            <a:pPr lvl="1" algn="r" rtl="1">
              <a:buFont typeface="Courier New" panose="020B0604020202020204" pitchFamily="34" charset="0"/>
              <a:buChar char="o"/>
            </a:pPr>
            <a:r>
              <a:rPr lang="ar" sz="1400" dirty="0">
                <a:solidFill>
                  <a:schemeClr val="tx1"/>
                </a:solidFill>
                <a:ea typeface="+mn-lt"/>
                <a:cs typeface="+mn-lt"/>
              </a:rPr>
              <a:t>الدراسات التحضيرية المؤهلة لدراسة شهادة مهنية (TUVA)</a:t>
            </a:r>
          </a:p>
          <a:p>
            <a:pPr lvl="1" algn="r" rtl="1">
              <a:buFont typeface="Courier New" panose="020B0604020202020204" pitchFamily="34" charset="0"/>
              <a:buChar char="o"/>
            </a:pPr>
            <a:r>
              <a:rPr lang="ar" sz="1400" dirty="0">
                <a:solidFill>
                  <a:schemeClr val="tx1"/>
                </a:solidFill>
                <a:ea typeface="+mn-lt"/>
                <a:cs typeface="+mn-lt"/>
              </a:rPr>
              <a:t>الدراسات المهنية التي تتطلب تنظيم دعم خاص</a:t>
            </a:r>
            <a:endParaRPr lang="en-US" sz="1400" dirty="0">
              <a:solidFill>
                <a:schemeClr val="tx1"/>
              </a:solidFill>
              <a:ea typeface="+mn-lt"/>
              <a:cs typeface="+mn-lt"/>
            </a:endParaRPr>
          </a:p>
          <a:p>
            <a:pPr lvl="1" algn="r" rtl="1"/>
            <a:r>
              <a:rPr lang="ar" sz="1400" dirty="0">
                <a:solidFill>
                  <a:schemeClr val="tx1"/>
                </a:solidFill>
                <a:ea typeface="+mn-lt"/>
                <a:cs typeface="+mn-lt"/>
              </a:rPr>
              <a:t>دراسات الإعداد للعمل و الحياة المستقلة (TELMA)</a:t>
            </a:r>
          </a:p>
          <a:p>
            <a:pPr lvl="1" algn="r" rtl="1"/>
            <a:r>
              <a:rPr lang="ar" sz="1400" dirty="0">
                <a:solidFill>
                  <a:schemeClr val="tx1"/>
                </a:solidFill>
                <a:ea typeface="+mn-lt"/>
                <a:cs typeface="+mn-lt"/>
              </a:rPr>
              <a:t>دراسات المعاهد الأهلية تحت مسمي ” عام دراسي لمن هم في سن التعليم الإلزامي” ”Opintovuosi oppivelvollisille”</a:t>
            </a:r>
            <a:endParaRPr lang="fi-FI" sz="1400" dirty="0">
              <a:solidFill>
                <a:schemeClr val="tx1"/>
              </a:solidFill>
              <a:cs typeface="Calibri"/>
            </a:endParaRPr>
          </a:p>
          <a:p>
            <a:pPr algn="r" rtl="1"/>
            <a:r>
              <a:rPr lang="ar" sz="2000" dirty="0">
                <a:solidFill>
                  <a:schemeClr val="tx1"/>
                </a:solidFill>
                <a:ea typeface="+mn-lt"/>
                <a:cs typeface="+mn-lt"/>
              </a:rPr>
              <a:t>الدراسات المهنية الأساسية باللغة الإنجليزية في مدرسة تردو: Restaurant and Catering Services – Waiter/Waitress (معلومات إضافية saija.hellsten@tampere.fi) Sports and Business and Business (معلومات إضافية merja.helin@tampere.fi)</a:t>
            </a:r>
          </a:p>
          <a:p>
            <a:pPr algn="r" rtl="1"/>
            <a:r>
              <a:rPr lang="ar" sz="2000" dirty="0">
                <a:solidFill>
                  <a:schemeClr val="tx1"/>
                </a:solidFill>
                <a:ea typeface="+mn-lt"/>
                <a:cs typeface="+mn-lt"/>
              </a:rPr>
              <a:t>بالنسبة للتقديم علي التعليم الأساسي للكبار فسيتم تقديم المزيد من الإيضاحات بخصوصه بأوائل فصل الربيع.</a:t>
            </a:r>
            <a:endParaRPr lang="fi-FI" sz="2000" dirty="0">
              <a:solidFill>
                <a:schemeClr val="tx1"/>
              </a:solidFill>
              <a:cs typeface="Calibri"/>
            </a:endParaRPr>
          </a:p>
          <a:p>
            <a:pPr algn="r" rtl="1"/>
            <a:r>
              <a:rPr lang="ar" sz="2000" dirty="0">
                <a:solidFill>
                  <a:schemeClr val="tx1"/>
                </a:solidFill>
                <a:ea typeface="+mn-lt"/>
                <a:cs typeface="+mn-lt"/>
              </a:rPr>
              <a:t>من الممكن التدرب على تعبئة استمارة الطلب العام المشترك من خلال العرض التوضيحي (سيتم إغلاق العرض التوضيحي بتاريخ 14/2/2025</a:t>
            </a:r>
            <a:r>
              <a:rPr lang="ar" sz="2000" u="sng" dirty="0">
                <a:solidFill>
                  <a:schemeClr val="tx1"/>
                </a:solidFill>
                <a:ea typeface="+mn-lt"/>
                <a:cs typeface="+mn-lt"/>
              </a:rPr>
              <a:t> الساعة 15</a:t>
            </a:r>
            <a:r>
              <a:rPr lang="ar" sz="2000" dirty="0">
                <a:solidFill>
                  <a:schemeClr val="tx1"/>
                </a:solidFill>
                <a:ea typeface="+mn-lt"/>
                <a:cs typeface="+mn-lt"/>
              </a:rPr>
              <a:t>) </a:t>
            </a:r>
            <a:r>
              <a:rPr lang="ar" sz="2000" dirty="0">
                <a:solidFill>
                  <a:schemeClr val="bg2">
                    <a:lumMod val="25000"/>
                  </a:schemeClr>
                </a:solidFill>
                <a:ea typeface="+mn-lt"/>
                <a:cs typeface="+mn-lt"/>
              </a:rPr>
              <a:t>www.opintopolku.fi </a:t>
            </a:r>
            <a:r>
              <a:rPr lang="ar" sz="2000" dirty="0">
                <a:solidFill>
                  <a:schemeClr val="tx1"/>
                </a:solidFill>
                <a:ea typeface="+mn-lt"/>
                <a:cs typeface="+mn-lt"/>
              </a:rPr>
              <a:t> </a:t>
            </a:r>
            <a:endParaRPr lang="fi-FI" sz="2000" dirty="0">
              <a:solidFill>
                <a:schemeClr val="tx1"/>
              </a:solidFill>
            </a:endParaRPr>
          </a:p>
        </p:txBody>
      </p:sp>
      <p:sp>
        <p:nvSpPr>
          <p:cNvPr id="6" name="Dian numeron paikkamerkki 5">
            <a:extLst>
              <a:ext uri="{FF2B5EF4-FFF2-40B4-BE49-F238E27FC236}">
                <a16:creationId xmlns:a16="http://schemas.microsoft.com/office/drawing/2014/main" id="{A414AFAF-1733-44F2-84CB-766D4827348D}"/>
              </a:ext>
            </a:extLst>
          </p:cNvPr>
          <p:cNvSpPr>
            <a:spLocks noGrp="1"/>
          </p:cNvSpPr>
          <p:nvPr>
            <p:ph type="sldNum" sz="quarter" idx="12"/>
          </p:nvPr>
        </p:nvSpPr>
        <p:spPr/>
        <p:txBody>
          <a:bodyPr rtlCol="1"/>
          <a:lstStyle/>
          <a:p>
            <a:pPr rtl="1">
              <a:defRPr/>
            </a:pPr>
            <a:fld id="{C58516A4-B3D5-46CE-B9DB-4ADC2840B5F4}" type="slidenum">
              <a:rPr lang="fi-FI" altLang="en-US"/>
              <a:pPr>
                <a:defRPr/>
              </a:pPr>
              <a:t>15</a:t>
            </a:fld>
            <a:endParaRPr lang="fi-FI" altLang="en-US"/>
          </a:p>
        </p:txBody>
      </p:sp>
      <p:sp>
        <p:nvSpPr>
          <p:cNvPr id="5" name="Päivämäärän paikkamerkki 4">
            <a:extLst>
              <a:ext uri="{FF2B5EF4-FFF2-40B4-BE49-F238E27FC236}">
                <a16:creationId xmlns:a16="http://schemas.microsoft.com/office/drawing/2014/main" id="{096C3873-85F4-42DB-9141-F586FA10E3B0}"/>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163654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FA6AA1D9-CBF8-4725-A094-BFDBA98AAC17}"/>
              </a:ext>
            </a:extLst>
          </p:cNvPr>
          <p:cNvSpPr>
            <a:spLocks noGrp="1"/>
          </p:cNvSpPr>
          <p:nvPr>
            <p:ph type="title"/>
          </p:nvPr>
        </p:nvSpPr>
        <p:spPr>
          <a:xfrm>
            <a:off x="1981200" y="0"/>
            <a:ext cx="8229600" cy="1143000"/>
          </a:xfrm>
        </p:spPr>
        <p:txBody>
          <a:bodyPr rtlCol="1"/>
          <a:lstStyle/>
          <a:p>
            <a:pPr rtl="1"/>
            <a:r>
              <a:rPr lang="ar">
                <a:solidFill>
                  <a:schemeClr val="tx1"/>
                </a:solidFill>
              </a:rPr>
              <a:t>المساعدة والإرشادات</a:t>
            </a:r>
            <a:endParaRPr lang="en-GB" altLang="en-US">
              <a:solidFill>
                <a:schemeClr val="tx1"/>
              </a:solidFill>
            </a:endParaRPr>
          </a:p>
        </p:txBody>
      </p:sp>
      <p:sp>
        <p:nvSpPr>
          <p:cNvPr id="26627" name="Sisällön paikkamerkki 2">
            <a:extLst>
              <a:ext uri="{FF2B5EF4-FFF2-40B4-BE49-F238E27FC236}">
                <a16:creationId xmlns:a16="http://schemas.microsoft.com/office/drawing/2014/main" id="{E9D3BC07-C310-4FCB-B5CA-9646057353B4}"/>
              </a:ext>
            </a:extLst>
          </p:cNvPr>
          <p:cNvSpPr>
            <a:spLocks noGrp="1"/>
          </p:cNvSpPr>
          <p:nvPr>
            <p:ph idx="1"/>
          </p:nvPr>
        </p:nvSpPr>
        <p:spPr>
          <a:xfrm>
            <a:off x="617877" y="1135835"/>
            <a:ext cx="11121040" cy="5220515"/>
          </a:xfrm>
        </p:spPr>
        <p:txBody>
          <a:bodyPr vert="horz" lIns="91440" tIns="45720" rIns="91440" bIns="45720" rtlCol="1" anchor="t">
            <a:normAutofit fontScale="92500" lnSpcReduction="10000"/>
          </a:bodyPr>
          <a:lstStyle/>
          <a:p>
            <a:pPr algn="r" rtl="1">
              <a:defRPr/>
            </a:pPr>
            <a:r>
              <a:rPr lang="ar" dirty="0">
                <a:solidFill>
                  <a:schemeClr val="tx1"/>
                </a:solidFill>
              </a:rPr>
              <a:t>الموجه التعليمي بمدرستك</a:t>
            </a:r>
          </a:p>
          <a:p>
            <a:pPr algn="r" rtl="1">
              <a:defRPr/>
            </a:pPr>
            <a:r>
              <a:rPr lang="ar" dirty="0">
                <a:solidFill>
                  <a:schemeClr val="tx1"/>
                </a:solidFill>
              </a:rPr>
              <a:t>الموجهين التعليميين بالمدارس الثانوية والمعاهد المهنية</a:t>
            </a:r>
            <a:endParaRPr lang="fi-FI" altLang="fi-FI" dirty="0">
              <a:solidFill>
                <a:schemeClr val="tx1"/>
              </a:solidFill>
              <a:ea typeface="Calibri"/>
              <a:cs typeface="Calibri"/>
            </a:endParaRPr>
          </a:p>
          <a:p>
            <a:pPr algn="r" rtl="1"/>
            <a:r>
              <a:rPr lang="ar" b="1" dirty="0">
                <a:solidFill>
                  <a:schemeClr val="tx1"/>
                </a:solidFill>
              </a:rPr>
              <a:t>تعليم تريدو (Tredu): </a:t>
            </a:r>
            <a:endParaRPr lang="fi-FI" sz="2400" dirty="0">
              <a:solidFill>
                <a:schemeClr val="tx1"/>
              </a:solidFill>
            </a:endParaRPr>
          </a:p>
          <a:p>
            <a:pPr marL="0" indent="0" algn="r" rtl="1">
              <a:buNone/>
            </a:pPr>
            <a:r>
              <a:rPr lang="ar" sz="2400" dirty="0">
                <a:solidFill>
                  <a:schemeClr val="tx1"/>
                </a:solidFill>
              </a:rPr>
              <a:t> خدمة البحث </a:t>
            </a:r>
            <a:r>
              <a:rPr lang="ar" b="1" dirty="0">
                <a:solidFill>
                  <a:schemeClr val="tx1"/>
                </a:solidFill>
              </a:rPr>
              <a:t>TreduNavi،</a:t>
            </a:r>
            <a:r>
              <a:rPr lang="ar" sz="2400" dirty="0">
                <a:solidFill>
                  <a:schemeClr val="tx1"/>
                </a:solidFill>
              </a:rPr>
              <a:t> هاتف 649 1705 040، tredu.haku@tampere.fi</a:t>
            </a:r>
            <a:endParaRPr lang="fi-FI" sz="2400" dirty="0">
              <a:solidFill>
                <a:schemeClr val="tx1"/>
              </a:solidFill>
              <a:ea typeface="Calibri"/>
              <a:cs typeface="Calibri"/>
            </a:endParaRPr>
          </a:p>
          <a:p>
            <a:pPr marL="0" indent="0" algn="r" rtl="1">
              <a:buNone/>
            </a:pPr>
            <a:r>
              <a:rPr lang="ar" sz="2400" dirty="0">
                <a:solidFill>
                  <a:schemeClr val="tx1"/>
                </a:solidFill>
              </a:rPr>
              <a:t> الخدمة الهاتفية مُتاحة الاثنين الساعة 9 - 15، الثلاثاء 12 - 15، الأربعاء - الجمعة 9 - 15</a:t>
            </a:r>
            <a:br>
              <a:rPr lang="fi-FI" sz="2400" dirty="0">
                <a:solidFill>
                  <a:schemeClr val="tx1"/>
                </a:solidFill>
              </a:rPr>
            </a:br>
            <a:r>
              <a:rPr lang="ar" sz="2400" i="1" dirty="0">
                <a:solidFill>
                  <a:schemeClr val="tx1"/>
                </a:solidFill>
              </a:rPr>
              <a:t> ملاحظة! المقابلات الشخصية فقط بحجز موعد.</a:t>
            </a:r>
            <a:br>
              <a:rPr lang="fi-FI" sz="2400" i="1" dirty="0">
                <a:solidFill>
                  <a:schemeClr val="tx1"/>
                </a:solidFill>
              </a:rPr>
            </a:br>
            <a:r>
              <a:rPr lang="ar" dirty="0">
                <a:solidFill>
                  <a:schemeClr val="tx1"/>
                </a:solidFill>
              </a:rPr>
              <a:t> معلومات عن تعليم تريدو (Tredu) للمهاجرين </a:t>
            </a:r>
            <a:r>
              <a:rPr lang="ar" sz="1900" dirty="0">
                <a:solidFill>
                  <a:schemeClr val="tx1"/>
                </a:solidFill>
                <a:hlinkClick r:id="rId2">
                  <a:extLst>
                    <a:ext uri="{A12FA001-AC4F-418D-AE19-62706E023703}">
                      <ahyp:hlinkClr xmlns:ahyp="http://schemas.microsoft.com/office/drawing/2018/hyperlinkcolor" val="tx"/>
                    </a:ext>
                  </a:extLst>
                </a:hlinkClick>
              </a:rPr>
              <a:t> تعليم تريدو (Tredu) للمهاجرين</a:t>
            </a:r>
            <a:endParaRPr lang="fi-FI" altLang="fi-FI" sz="1900" dirty="0">
              <a:solidFill>
                <a:schemeClr val="tx1"/>
              </a:solidFill>
              <a:ea typeface="Calibri"/>
              <a:cs typeface="Calibri"/>
              <a:hlinkClick r:id="" action="ppaction://noaction">
                <a:extLst>
                  <a:ext uri="{A12FA001-AC4F-418D-AE19-62706E023703}">
                    <ahyp:hlinkClr xmlns:ahyp="http://schemas.microsoft.com/office/drawing/2018/hyperlinkcolor" val="tx"/>
                  </a:ext>
                </a:extLst>
              </a:hlinkClick>
            </a:endParaRPr>
          </a:p>
          <a:p>
            <a:pPr algn="r" rtl="1">
              <a:defRPr/>
            </a:pPr>
            <a:endParaRPr lang="fi-FI" altLang="fi-FI" dirty="0">
              <a:solidFill>
                <a:schemeClr val="tx1"/>
              </a:solidFill>
            </a:endParaRPr>
          </a:p>
          <a:p>
            <a:pPr algn="r" rtl="1">
              <a:defRPr/>
            </a:pPr>
            <a:r>
              <a:rPr lang="ar" b="1" dirty="0">
                <a:solidFill>
                  <a:schemeClr val="tx1"/>
                </a:solidFill>
              </a:rPr>
              <a:t>أوهيامو  Ohjaamo</a:t>
            </a:r>
            <a:endParaRPr lang="fi-FI" altLang="fi-FI" b="1" dirty="0">
              <a:solidFill>
                <a:schemeClr val="tx1"/>
              </a:solidFill>
              <a:ea typeface="Calibri"/>
              <a:cs typeface="Calibri"/>
            </a:endParaRPr>
          </a:p>
          <a:p>
            <a:pPr marL="0" indent="0" algn="r" rtl="1">
              <a:buNone/>
              <a:defRPr/>
            </a:pPr>
            <a:r>
              <a:rPr lang="ar" dirty="0">
                <a:solidFill>
                  <a:schemeClr val="tx1"/>
                </a:solidFill>
              </a:rPr>
              <a:t>عنوان المقر: </a:t>
            </a:r>
            <a:r>
              <a:rPr lang="fi-FI" u="sng" dirty="0" err="1">
                <a:solidFill>
                  <a:schemeClr val="tx1"/>
                </a:solidFill>
              </a:rPr>
              <a:t>Hammareninkatu</a:t>
            </a:r>
            <a:r>
              <a:rPr lang="fi-FI" u="sng" dirty="0">
                <a:solidFill>
                  <a:schemeClr val="tx1"/>
                </a:solidFill>
              </a:rPr>
              <a:t> 8 A </a:t>
            </a:r>
            <a:r>
              <a:rPr lang="ar-SA" u="sng" dirty="0">
                <a:solidFill>
                  <a:schemeClr val="tx1"/>
                </a:solidFill>
              </a:rPr>
              <a:t> </a:t>
            </a:r>
            <a:r>
              <a:rPr lang="ar" u="sng" dirty="0">
                <a:solidFill>
                  <a:schemeClr val="tx1"/>
                </a:solidFill>
              </a:rPr>
              <a:t>(الطابق 2)</a:t>
            </a:r>
            <a:endParaRPr lang="fi-FI" u="sng" dirty="0">
              <a:solidFill>
                <a:schemeClr val="tx1"/>
              </a:solidFill>
              <a:cs typeface="Calibri"/>
            </a:endParaRPr>
          </a:p>
          <a:p>
            <a:pPr marL="0" indent="0" algn="r" rtl="1">
              <a:buNone/>
              <a:defRPr/>
            </a:pPr>
            <a:r>
              <a:rPr lang="ar" dirty="0">
                <a:solidFill>
                  <a:schemeClr val="tx1"/>
                </a:solidFill>
              </a:rPr>
              <a:t>أوقات الدوام الرسمي: </a:t>
            </a:r>
            <a:r>
              <a:rPr lang="ar" u="sng" dirty="0">
                <a:solidFill>
                  <a:schemeClr val="tx1"/>
                </a:solidFill>
              </a:rPr>
              <a:t>الاثنين- الجمعة، الساعة 13 - 16</a:t>
            </a:r>
            <a:endParaRPr lang="fi-FI" u="sng" dirty="0">
              <a:solidFill>
                <a:schemeClr val="tx1"/>
              </a:solidFill>
              <a:cs typeface="Calibri"/>
            </a:endParaRPr>
          </a:p>
          <a:p>
            <a:pPr marL="914400" lvl="2" indent="0" rtl="1">
              <a:buNone/>
              <a:defRPr/>
            </a:pPr>
            <a:endParaRPr lang="fi-FI" altLang="fi-FI" dirty="0"/>
          </a:p>
        </p:txBody>
      </p:sp>
      <p:sp>
        <p:nvSpPr>
          <p:cNvPr id="2" name="Dian numeron paikkamerkki 1">
            <a:extLst>
              <a:ext uri="{FF2B5EF4-FFF2-40B4-BE49-F238E27FC236}">
                <a16:creationId xmlns:a16="http://schemas.microsoft.com/office/drawing/2014/main" id="{F9A7AB7F-73CC-4883-8873-9B48BB0DEEAB}"/>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16</a:t>
            </a:fld>
            <a:endParaRPr lang="fi-FI" altLang="en-US"/>
          </a:p>
        </p:txBody>
      </p:sp>
      <p:sp>
        <p:nvSpPr>
          <p:cNvPr id="3" name="Päivämäärän paikkamerkki 2">
            <a:extLst>
              <a:ext uri="{FF2B5EF4-FFF2-40B4-BE49-F238E27FC236}">
                <a16:creationId xmlns:a16="http://schemas.microsoft.com/office/drawing/2014/main" id="{4215AD7C-C195-46A9-BDD1-BF97F9BD358D}"/>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44821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734510"/>
          </a:xfrm>
        </p:spPr>
        <p:txBody>
          <a:bodyPr rtlCol="1"/>
          <a:lstStyle/>
          <a:p>
            <a:pPr rtl="1"/>
            <a:r>
              <a:rPr lang="ar" dirty="0">
                <a:solidFill>
                  <a:schemeClr val="tx1"/>
                </a:solidFill>
              </a:rPr>
              <a:t>النظام التعليمي الفنلندي </a:t>
            </a:r>
            <a:endParaRPr lang="fi-FI" dirty="0">
              <a:solidFill>
                <a:schemeClr val="tx1"/>
              </a:solidFill>
            </a:endParaRPr>
          </a:p>
        </p:txBody>
      </p:sp>
      <p:sp>
        <p:nvSpPr>
          <p:cNvPr id="3" name="Suorakulmio 2"/>
          <p:cNvSpPr/>
          <p:nvPr/>
        </p:nvSpPr>
        <p:spPr>
          <a:xfrm>
            <a:off x="1492150" y="5731410"/>
            <a:ext cx="9199418" cy="64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600" dirty="0">
                <a:solidFill>
                  <a:schemeClr val="tx1"/>
                </a:solidFill>
              </a:rPr>
              <a:t>التعليم التمهيدي</a:t>
            </a:r>
          </a:p>
          <a:p>
            <a:pPr algn="ctr" rtl="1"/>
            <a:r>
              <a:rPr lang="ar" sz="1600" dirty="0">
                <a:solidFill>
                  <a:schemeClr val="tx1"/>
                </a:solidFill>
              </a:rPr>
              <a:t>في رياض الأطفال أو في مدارس التعليم الأساسي</a:t>
            </a:r>
          </a:p>
        </p:txBody>
      </p:sp>
      <p:grpSp>
        <p:nvGrpSpPr>
          <p:cNvPr id="4" name="Ryhmä 3"/>
          <p:cNvGrpSpPr/>
          <p:nvPr/>
        </p:nvGrpSpPr>
        <p:grpSpPr>
          <a:xfrm>
            <a:off x="1492149" y="5009238"/>
            <a:ext cx="9199419" cy="743778"/>
            <a:chOff x="101594" y="4157729"/>
            <a:chExt cx="6200214" cy="864100"/>
          </a:xfrm>
          <a:solidFill>
            <a:srgbClr val="00B0F0"/>
          </a:solidFill>
        </p:grpSpPr>
        <p:sp>
          <p:nvSpPr>
            <p:cNvPr id="5" name="Suorakulmio 4"/>
            <p:cNvSpPr/>
            <p:nvPr/>
          </p:nvSpPr>
          <p:spPr>
            <a:xfrm>
              <a:off x="101594" y="4157729"/>
              <a:ext cx="6200214" cy="8641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6" name="Tekstiruutu 5"/>
            <p:cNvSpPr txBox="1"/>
            <p:nvPr/>
          </p:nvSpPr>
          <p:spPr>
            <a:xfrm>
              <a:off x="101594" y="4157729"/>
              <a:ext cx="6200214" cy="8641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ar" sz="1600" kern="1200">
                  <a:solidFill>
                    <a:schemeClr val="tx1"/>
                  </a:solidFill>
                </a:rPr>
                <a:t>مرحلة التعليم الأساسي</a:t>
              </a:r>
            </a:p>
            <a:p>
              <a:pPr lvl="0" algn="ctr" defTabSz="711200" rtl="1">
                <a:lnSpc>
                  <a:spcPct val="90000"/>
                </a:lnSpc>
                <a:spcBef>
                  <a:spcPct val="0"/>
                </a:spcBef>
                <a:spcAft>
                  <a:spcPct val="35000"/>
                </a:spcAft>
              </a:pPr>
              <a:r>
                <a:rPr lang="ar" sz="1600" kern="1200">
                  <a:solidFill>
                    <a:schemeClr val="tx1"/>
                  </a:solidFill>
                </a:rPr>
                <a:t>9 سنوات</a:t>
              </a:r>
            </a:p>
          </p:txBody>
        </p:sp>
      </p:grpSp>
      <p:sp>
        <p:nvSpPr>
          <p:cNvPr id="9" name="Tekstiruutu 8"/>
          <p:cNvSpPr txBox="1"/>
          <p:nvPr/>
        </p:nvSpPr>
        <p:spPr>
          <a:xfrm>
            <a:off x="1492149" y="3834309"/>
            <a:ext cx="6935411" cy="967868"/>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ar" sz="1600" kern="1200" dirty="0">
                <a:solidFill>
                  <a:schemeClr val="tx1"/>
                </a:solidFill>
              </a:rPr>
              <a:t>الدراسة التحضيرية بعد الإنتهاء من مرحلة التعليم الأساسي</a:t>
            </a:r>
          </a:p>
          <a:p>
            <a:pPr lvl="0" algn="ctr" defTabSz="711200" rtl="1">
              <a:lnSpc>
                <a:spcPct val="90000"/>
              </a:lnSpc>
              <a:spcBef>
                <a:spcPct val="0"/>
              </a:spcBef>
              <a:spcAft>
                <a:spcPct val="35000"/>
              </a:spcAft>
            </a:pPr>
            <a:r>
              <a:rPr lang="ar" sz="1600" kern="1200" dirty="0">
                <a:solidFill>
                  <a:schemeClr val="tx1"/>
                </a:solidFill>
              </a:rPr>
              <a:t>مدتها عام واحد 1</a:t>
            </a:r>
          </a:p>
          <a:p>
            <a:pPr lvl="0" algn="ctr" defTabSz="711200" rtl="1">
              <a:lnSpc>
                <a:spcPct val="90000"/>
              </a:lnSpc>
              <a:spcBef>
                <a:spcPct val="0"/>
              </a:spcBef>
              <a:spcAft>
                <a:spcPct val="35000"/>
              </a:spcAft>
            </a:pPr>
            <a:r>
              <a:rPr lang="ar" sz="1600" dirty="0">
                <a:solidFill>
                  <a:schemeClr val="tx1"/>
                </a:solidFill>
              </a:rPr>
              <a:t>يطلق عليها إسم </a:t>
            </a:r>
            <a:r>
              <a:rPr lang="fi" sz="1600" b="1" dirty="0">
                <a:solidFill>
                  <a:schemeClr val="tx1"/>
                </a:solidFill>
              </a:rPr>
              <a:t>TUVA و هو إختصار لمسمي الدراسات التحضيرية المؤهلة لدراسة شهادة مهنية</a:t>
            </a:r>
            <a:endParaRPr lang="fi-FI" sz="1600" kern="1200" dirty="0">
              <a:solidFill>
                <a:schemeClr val="tx1"/>
              </a:solidFill>
            </a:endParaRPr>
          </a:p>
        </p:txBody>
      </p:sp>
      <p:grpSp>
        <p:nvGrpSpPr>
          <p:cNvPr id="10" name="Ryhmä 9"/>
          <p:cNvGrpSpPr/>
          <p:nvPr/>
        </p:nvGrpSpPr>
        <p:grpSpPr>
          <a:xfrm>
            <a:off x="2067187" y="2525142"/>
            <a:ext cx="1842464" cy="1061577"/>
            <a:chOff x="3882566" y="1550388"/>
            <a:chExt cx="1842464" cy="834312"/>
          </a:xfrm>
          <a:solidFill>
            <a:schemeClr val="accent4">
              <a:lumMod val="60000"/>
              <a:lumOff val="40000"/>
            </a:schemeClr>
          </a:solidFill>
        </p:grpSpPr>
        <p:sp>
          <p:nvSpPr>
            <p:cNvPr id="11" name="Suorakulmio 10"/>
            <p:cNvSpPr/>
            <p:nvPr/>
          </p:nvSpPr>
          <p:spPr>
            <a:xfrm>
              <a:off x="3882566" y="1550388"/>
              <a:ext cx="1842464" cy="8343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12" name="Tekstiruutu 11"/>
            <p:cNvSpPr txBox="1"/>
            <p:nvPr/>
          </p:nvSpPr>
          <p:spPr>
            <a:xfrm>
              <a:off x="3882566" y="1550388"/>
              <a:ext cx="1842464" cy="834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ar" sz="1600" kern="1200">
                  <a:solidFill>
                    <a:schemeClr val="tx1"/>
                  </a:solidFill>
                </a:rPr>
                <a:t>الثانوية العامة</a:t>
              </a:r>
            </a:p>
            <a:p>
              <a:pPr lvl="0" algn="ctr" defTabSz="711200" rtl="1">
                <a:lnSpc>
                  <a:spcPct val="90000"/>
                </a:lnSpc>
                <a:spcBef>
                  <a:spcPct val="0"/>
                </a:spcBef>
                <a:spcAft>
                  <a:spcPct val="35000"/>
                </a:spcAft>
              </a:pPr>
              <a:r>
                <a:rPr lang="ar" sz="1600" kern="1200">
                  <a:solidFill>
                    <a:schemeClr val="tx1"/>
                  </a:solidFill>
                </a:rPr>
                <a:t>4 – 2 سنوات</a:t>
              </a:r>
            </a:p>
          </p:txBody>
        </p:sp>
      </p:grpSp>
      <p:grpSp>
        <p:nvGrpSpPr>
          <p:cNvPr id="13" name="Ryhmä 12"/>
          <p:cNvGrpSpPr/>
          <p:nvPr/>
        </p:nvGrpSpPr>
        <p:grpSpPr>
          <a:xfrm>
            <a:off x="7272783" y="2498393"/>
            <a:ext cx="2149408" cy="1061577"/>
            <a:chOff x="1375084" y="1599868"/>
            <a:chExt cx="1580578" cy="1061577"/>
          </a:xfrm>
          <a:solidFill>
            <a:schemeClr val="accent4">
              <a:lumMod val="60000"/>
              <a:lumOff val="40000"/>
            </a:schemeClr>
          </a:solidFill>
        </p:grpSpPr>
        <p:sp>
          <p:nvSpPr>
            <p:cNvPr id="14" name="Suorakulmio 13"/>
            <p:cNvSpPr/>
            <p:nvPr/>
          </p:nvSpPr>
          <p:spPr>
            <a:xfrm>
              <a:off x="1375084" y="1599868"/>
              <a:ext cx="1580578" cy="99322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15" name="Tekstiruutu 14"/>
            <p:cNvSpPr txBox="1"/>
            <p:nvPr/>
          </p:nvSpPr>
          <p:spPr>
            <a:xfrm>
              <a:off x="1375084" y="1668217"/>
              <a:ext cx="1580578" cy="9932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ar" sz="1600" kern="1200">
                  <a:solidFill>
                    <a:schemeClr val="tx1"/>
                  </a:solidFill>
                </a:rPr>
                <a:t>شهادة التعليم المهني الأساسي</a:t>
              </a:r>
            </a:p>
            <a:p>
              <a:pPr lvl="0" algn="ctr" defTabSz="711200" rtl="1">
                <a:lnSpc>
                  <a:spcPct val="90000"/>
                </a:lnSpc>
                <a:spcBef>
                  <a:spcPct val="0"/>
                </a:spcBef>
                <a:spcAft>
                  <a:spcPct val="35000"/>
                </a:spcAft>
              </a:pPr>
              <a:r>
                <a:rPr lang="ar" sz="1600" kern="1200">
                  <a:solidFill>
                    <a:schemeClr val="tx1"/>
                  </a:solidFill>
                </a:rPr>
                <a:t>3 سنوات</a:t>
              </a:r>
            </a:p>
          </p:txBody>
        </p:sp>
      </p:grpSp>
      <p:grpSp>
        <p:nvGrpSpPr>
          <p:cNvPr id="16" name="Ryhmä 15"/>
          <p:cNvGrpSpPr/>
          <p:nvPr/>
        </p:nvGrpSpPr>
        <p:grpSpPr>
          <a:xfrm>
            <a:off x="2052862" y="1209268"/>
            <a:ext cx="1791653" cy="1074992"/>
            <a:chOff x="1265040" y="439199"/>
            <a:chExt cx="1791653" cy="1074992"/>
          </a:xfrm>
          <a:solidFill>
            <a:schemeClr val="accent2">
              <a:lumMod val="60000"/>
              <a:lumOff val="40000"/>
            </a:schemeClr>
          </a:solidFill>
        </p:grpSpPr>
        <p:sp>
          <p:nvSpPr>
            <p:cNvPr id="17" name="Suorakulmio 16"/>
            <p:cNvSpPr/>
            <p:nvPr/>
          </p:nvSpPr>
          <p:spPr>
            <a:xfrm>
              <a:off x="1265040" y="439199"/>
              <a:ext cx="1791653" cy="10749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18" name="Tekstiruutu 17"/>
            <p:cNvSpPr txBox="1"/>
            <p:nvPr/>
          </p:nvSpPr>
          <p:spPr>
            <a:xfrm>
              <a:off x="1265040" y="439199"/>
              <a:ext cx="1791653" cy="1074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ar" sz="1600" kern="1200">
                  <a:solidFill>
                    <a:schemeClr val="tx1"/>
                  </a:solidFill>
                </a:rPr>
                <a:t>الجامعات</a:t>
              </a:r>
            </a:p>
            <a:p>
              <a:pPr lvl="0" algn="ctr" defTabSz="711200" rtl="1">
                <a:lnSpc>
                  <a:spcPct val="90000"/>
                </a:lnSpc>
                <a:spcBef>
                  <a:spcPct val="0"/>
                </a:spcBef>
                <a:spcAft>
                  <a:spcPct val="35000"/>
                </a:spcAft>
              </a:pPr>
              <a:r>
                <a:rPr lang="ar" sz="1600" kern="1200">
                  <a:solidFill>
                    <a:schemeClr val="tx1"/>
                  </a:solidFill>
                </a:rPr>
                <a:t>7 –4  سنوات</a:t>
              </a:r>
            </a:p>
          </p:txBody>
        </p:sp>
      </p:grpSp>
      <p:cxnSp>
        <p:nvCxnSpPr>
          <p:cNvPr id="41" name="Kulmayhdysviiva 40"/>
          <p:cNvCxnSpPr>
            <a:cxnSpLocks/>
            <a:stCxn id="6" idx="3"/>
          </p:cNvCxnSpPr>
          <p:nvPr/>
        </p:nvCxnSpPr>
        <p:spPr>
          <a:xfrm flipH="1" flipV="1">
            <a:off x="9418050" y="2880841"/>
            <a:ext cx="1273518" cy="2500286"/>
          </a:xfrm>
          <a:prstGeom prst="bentConnector4">
            <a:avLst>
              <a:gd name="adj1" fmla="val -44598"/>
              <a:gd name="adj2" fmla="val 99287"/>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7" name="Kulmayhdysviiva 56"/>
          <p:cNvCxnSpPr>
            <a:stCxn id="6" idx="1"/>
            <a:endCxn id="12" idx="1"/>
          </p:cNvCxnSpPr>
          <p:nvPr/>
        </p:nvCxnSpPr>
        <p:spPr>
          <a:xfrm rot="10800000" flipH="1">
            <a:off x="1492149" y="3055931"/>
            <a:ext cx="575038" cy="2325196"/>
          </a:xfrm>
          <a:prstGeom prst="bentConnector3">
            <a:avLst>
              <a:gd name="adj1" fmla="val -39754"/>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4" name="Suora nuoliyhdysviiva 63"/>
          <p:cNvCxnSpPr>
            <a:cxnSpLocks/>
          </p:cNvCxnSpPr>
          <p:nvPr/>
        </p:nvCxnSpPr>
        <p:spPr>
          <a:xfrm flipV="1">
            <a:off x="2988419" y="3554088"/>
            <a:ext cx="0" cy="299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Suora nuoliyhdysviiva 68"/>
          <p:cNvCxnSpPr/>
          <p:nvPr/>
        </p:nvCxnSpPr>
        <p:spPr>
          <a:xfrm>
            <a:off x="4709740" y="3204244"/>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uora nuoliyhdysviiva 69"/>
          <p:cNvCxnSpPr>
            <a:stCxn id="12" idx="0"/>
          </p:cNvCxnSpPr>
          <p:nvPr/>
        </p:nvCxnSpPr>
        <p:spPr>
          <a:xfrm flipV="1">
            <a:off x="2988419" y="2294664"/>
            <a:ext cx="3112" cy="2304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uora nuoliyhdysviiva 70"/>
          <p:cNvCxnSpPr>
            <a:stCxn id="14" idx="0"/>
            <a:endCxn id="35" idx="2"/>
          </p:cNvCxnSpPr>
          <p:nvPr/>
        </p:nvCxnSpPr>
        <p:spPr>
          <a:xfrm flipV="1">
            <a:off x="8347487" y="2218299"/>
            <a:ext cx="0" cy="2800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uora nuoliyhdysviiva 71"/>
          <p:cNvCxnSpPr>
            <a:stCxn id="12" idx="3"/>
            <a:endCxn id="35" idx="1"/>
          </p:cNvCxnSpPr>
          <p:nvPr/>
        </p:nvCxnSpPr>
        <p:spPr>
          <a:xfrm flipV="1">
            <a:off x="3909651" y="1683582"/>
            <a:ext cx="3363132" cy="13723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uora nuoliyhdysviiva 74"/>
          <p:cNvCxnSpPr>
            <a:stCxn id="15" idx="1"/>
            <a:endCxn id="17" idx="3"/>
          </p:cNvCxnSpPr>
          <p:nvPr/>
        </p:nvCxnSpPr>
        <p:spPr>
          <a:xfrm flipH="1" flipV="1">
            <a:off x="3844515" y="1746764"/>
            <a:ext cx="3428268" cy="1316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uora nuoliyhdysviiva 82"/>
          <p:cNvCxnSpPr/>
          <p:nvPr/>
        </p:nvCxnSpPr>
        <p:spPr>
          <a:xfrm>
            <a:off x="4709740" y="1895297"/>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uora nuoliyhdysviiva 89"/>
          <p:cNvCxnSpPr>
            <a:cxnSpLocks/>
          </p:cNvCxnSpPr>
          <p:nvPr/>
        </p:nvCxnSpPr>
        <p:spPr>
          <a:xfrm flipV="1">
            <a:off x="8347487" y="3509898"/>
            <a:ext cx="0" cy="324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2" name="Ellipsi 91"/>
          <p:cNvSpPr/>
          <p:nvPr/>
        </p:nvSpPr>
        <p:spPr>
          <a:xfrm>
            <a:off x="934" y="1390643"/>
            <a:ext cx="1491215" cy="85871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dirty="0">
                <a:solidFill>
                  <a:schemeClr val="tx1"/>
                </a:solidFill>
              </a:rPr>
              <a:t>التعليم العالي</a:t>
            </a:r>
          </a:p>
        </p:txBody>
      </p:sp>
      <p:sp>
        <p:nvSpPr>
          <p:cNvPr id="93" name="Ellipsi 92"/>
          <p:cNvSpPr/>
          <p:nvPr/>
        </p:nvSpPr>
        <p:spPr>
          <a:xfrm>
            <a:off x="68798" y="2583951"/>
            <a:ext cx="1198300" cy="81895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dirty="0">
                <a:solidFill>
                  <a:schemeClr val="tx1"/>
                </a:solidFill>
              </a:rPr>
              <a:t>المستوي الثاني</a:t>
            </a:r>
          </a:p>
        </p:txBody>
      </p:sp>
      <p:sp>
        <p:nvSpPr>
          <p:cNvPr id="94" name="Ellipsi 93"/>
          <p:cNvSpPr/>
          <p:nvPr/>
        </p:nvSpPr>
        <p:spPr>
          <a:xfrm>
            <a:off x="-33967" y="5213549"/>
            <a:ext cx="1387511" cy="8189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a:solidFill>
                  <a:schemeClr val="tx1"/>
                </a:solidFill>
              </a:rPr>
              <a:t>المستوي الأساسي</a:t>
            </a:r>
          </a:p>
        </p:txBody>
      </p:sp>
      <p:sp>
        <p:nvSpPr>
          <p:cNvPr id="35" name="Tekstiruutu 34"/>
          <p:cNvSpPr txBox="1"/>
          <p:nvPr/>
        </p:nvSpPr>
        <p:spPr>
          <a:xfrm>
            <a:off x="7272783" y="1148864"/>
            <a:ext cx="2149408" cy="1069435"/>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ar" sz="1600" kern="1200">
                <a:solidFill>
                  <a:schemeClr val="tx1"/>
                </a:solidFill>
              </a:rPr>
              <a:t>المعاهد المهنية العليا</a:t>
            </a:r>
          </a:p>
          <a:p>
            <a:pPr lvl="0" algn="ctr" defTabSz="711200" rtl="1">
              <a:lnSpc>
                <a:spcPct val="90000"/>
              </a:lnSpc>
              <a:spcBef>
                <a:spcPct val="0"/>
              </a:spcBef>
              <a:spcAft>
                <a:spcPct val="35000"/>
              </a:spcAft>
            </a:pPr>
            <a:r>
              <a:rPr lang="ar" sz="1600">
                <a:solidFill>
                  <a:schemeClr val="tx1"/>
                </a:solidFill>
              </a:rPr>
              <a:t>4 – 3.5 سنوات</a:t>
            </a:r>
            <a:endParaRPr lang="fi-FI" sz="1600" kern="1200">
              <a:solidFill>
                <a:schemeClr val="tx1"/>
              </a:solidFill>
            </a:endParaRPr>
          </a:p>
        </p:txBody>
      </p:sp>
      <p:sp>
        <p:nvSpPr>
          <p:cNvPr id="19" name="Suorakulmio 18">
            <a:extLst>
              <a:ext uri="{FF2B5EF4-FFF2-40B4-BE49-F238E27FC236}">
                <a16:creationId xmlns:a16="http://schemas.microsoft.com/office/drawing/2014/main" id="{07A06365-2FEF-40CC-A82F-0B61DB9F6229}"/>
              </a:ext>
            </a:extLst>
          </p:cNvPr>
          <p:cNvSpPr/>
          <p:nvPr/>
        </p:nvSpPr>
        <p:spPr>
          <a:xfrm>
            <a:off x="8684404" y="3806243"/>
            <a:ext cx="2422689" cy="9286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ctr" rtl="1"/>
            <a:r>
              <a:rPr lang="ar">
                <a:solidFill>
                  <a:schemeClr val="tx1"/>
                </a:solidFill>
                <a:cs typeface="Calibri"/>
              </a:rPr>
              <a:t>التعليم الأساسي للكبار</a:t>
            </a:r>
          </a:p>
          <a:p>
            <a:pPr marL="285750" indent="-285750" rtl="1">
              <a:buFont typeface="Arial" panose="020B0604020202020204" pitchFamily="34" charset="0"/>
              <a:buChar char="•"/>
            </a:pPr>
            <a:r>
              <a:rPr lang="ar" sz="1400">
                <a:solidFill>
                  <a:schemeClr val="tx1"/>
                </a:solidFill>
                <a:cs typeface="Calibri"/>
              </a:rPr>
              <a:t>بدايات و نهايات التعليم الأساسي </a:t>
            </a:r>
          </a:p>
        </p:txBody>
      </p:sp>
      <p:cxnSp>
        <p:nvCxnSpPr>
          <p:cNvPr id="43" name="Suora nuoliyhdysviiva 42">
            <a:extLst>
              <a:ext uri="{FF2B5EF4-FFF2-40B4-BE49-F238E27FC236}">
                <a16:creationId xmlns:a16="http://schemas.microsoft.com/office/drawing/2014/main" id="{2A561E6A-CE11-4A57-A918-4E84E343F876}"/>
              </a:ext>
            </a:extLst>
          </p:cNvPr>
          <p:cNvCxnSpPr>
            <a:cxnSpLocks/>
          </p:cNvCxnSpPr>
          <p:nvPr/>
        </p:nvCxnSpPr>
        <p:spPr>
          <a:xfrm flipV="1">
            <a:off x="9812307" y="4762965"/>
            <a:ext cx="0" cy="4738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uora nuoliyhdysviiva 45">
            <a:extLst>
              <a:ext uri="{FF2B5EF4-FFF2-40B4-BE49-F238E27FC236}">
                <a16:creationId xmlns:a16="http://schemas.microsoft.com/office/drawing/2014/main" id="{C56FBDE4-C5ED-4014-B8A9-0B7372BE5A22}"/>
              </a:ext>
            </a:extLst>
          </p:cNvPr>
          <p:cNvCxnSpPr>
            <a:cxnSpLocks/>
          </p:cNvCxnSpPr>
          <p:nvPr/>
        </p:nvCxnSpPr>
        <p:spPr>
          <a:xfrm flipV="1">
            <a:off x="5537229" y="4802178"/>
            <a:ext cx="0" cy="3721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F3312477-662D-4956-B365-ED9BDA8F6D97}"/>
              </a:ext>
            </a:extLst>
          </p:cNvPr>
          <p:cNvCxnSpPr>
            <a:cxnSpLocks/>
          </p:cNvCxnSpPr>
          <p:nvPr/>
        </p:nvCxnSpPr>
        <p:spPr>
          <a:xfrm flipH="1" flipV="1">
            <a:off x="8302670" y="4281093"/>
            <a:ext cx="434672" cy="7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uora nuoliyhdysviiva 48">
            <a:extLst>
              <a:ext uri="{FF2B5EF4-FFF2-40B4-BE49-F238E27FC236}">
                <a16:creationId xmlns:a16="http://schemas.microsoft.com/office/drawing/2014/main" id="{12C675FA-80A7-46A2-A1E4-2DC7622AB6AC}"/>
              </a:ext>
            </a:extLst>
          </p:cNvPr>
          <p:cNvCxnSpPr>
            <a:cxnSpLocks/>
            <a:stCxn id="19" idx="0"/>
          </p:cNvCxnSpPr>
          <p:nvPr/>
        </p:nvCxnSpPr>
        <p:spPr>
          <a:xfrm flipH="1" flipV="1">
            <a:off x="9422191" y="3559970"/>
            <a:ext cx="473558" cy="246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Suora nuoliyhdysviiva 51">
            <a:extLst>
              <a:ext uri="{FF2B5EF4-FFF2-40B4-BE49-F238E27FC236}">
                <a16:creationId xmlns:a16="http://schemas.microsoft.com/office/drawing/2014/main" id="{53068798-A474-4384-9FEF-8BD4E2136D77}"/>
              </a:ext>
            </a:extLst>
          </p:cNvPr>
          <p:cNvCxnSpPr>
            <a:cxnSpLocks/>
          </p:cNvCxnSpPr>
          <p:nvPr/>
        </p:nvCxnSpPr>
        <p:spPr>
          <a:xfrm flipH="1" flipV="1">
            <a:off x="3983051" y="3491621"/>
            <a:ext cx="4701353" cy="3426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Dian numeron paikkamerkki 6">
            <a:extLst>
              <a:ext uri="{FF2B5EF4-FFF2-40B4-BE49-F238E27FC236}">
                <a16:creationId xmlns:a16="http://schemas.microsoft.com/office/drawing/2014/main" id="{0AB5578B-2159-479F-ABBB-667243456AB5}"/>
              </a:ext>
            </a:extLst>
          </p:cNvPr>
          <p:cNvSpPr>
            <a:spLocks noGrp="1"/>
          </p:cNvSpPr>
          <p:nvPr>
            <p:ph type="sldNum" sz="quarter" idx="12"/>
          </p:nvPr>
        </p:nvSpPr>
        <p:spPr/>
        <p:txBody>
          <a:bodyPr rtlCol="1"/>
          <a:lstStyle/>
          <a:p>
            <a:pPr rtl="1">
              <a:defRPr/>
            </a:pPr>
            <a:fld id="{63C8498D-327E-4A64-B8CF-0696FADE2893}" type="slidenum">
              <a:rPr lang="fi-FI" altLang="en-US" smtClean="0"/>
              <a:pPr>
                <a:defRPr/>
              </a:pPr>
              <a:t>2</a:t>
            </a:fld>
            <a:endParaRPr lang="fi-FI" altLang="en-US"/>
          </a:p>
        </p:txBody>
      </p:sp>
      <p:sp>
        <p:nvSpPr>
          <p:cNvPr id="8" name="Päivämäärän paikkamerkki 7">
            <a:extLst>
              <a:ext uri="{FF2B5EF4-FFF2-40B4-BE49-F238E27FC236}">
                <a16:creationId xmlns:a16="http://schemas.microsoft.com/office/drawing/2014/main" id="{EE0DCF60-F512-4F80-BE5E-052C89A64AB6}"/>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5398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p>
            <a:pPr rtl="1"/>
            <a:r>
              <a:rPr lang="ar" dirty="0">
                <a:solidFill>
                  <a:schemeClr val="tx1"/>
                </a:solidFill>
              </a:rPr>
              <a:t>المستوي الثاني لمرحلة التعليم: </a:t>
            </a:r>
            <a:br>
              <a:rPr lang="fi-FI" dirty="0">
                <a:solidFill>
                  <a:schemeClr val="tx1"/>
                </a:solidFill>
              </a:rPr>
            </a:br>
            <a:r>
              <a:rPr lang="ar" dirty="0">
                <a:solidFill>
                  <a:schemeClr val="tx1"/>
                </a:solidFill>
              </a:rPr>
              <a:t>الدراسة المهنية والثانوي العام</a:t>
            </a:r>
          </a:p>
        </p:txBody>
      </p:sp>
      <p:sp>
        <p:nvSpPr>
          <p:cNvPr id="3" name="Sisällön paikkamerkki 2"/>
          <p:cNvSpPr>
            <a:spLocks noGrp="1"/>
          </p:cNvSpPr>
          <p:nvPr>
            <p:ph idx="1"/>
          </p:nvPr>
        </p:nvSpPr>
        <p:spPr>
          <a:xfrm>
            <a:off x="609600" y="1923572"/>
            <a:ext cx="10972800" cy="4174958"/>
          </a:xfrm>
        </p:spPr>
        <p:txBody>
          <a:bodyPr rtlCol="1"/>
          <a:lstStyle/>
          <a:p>
            <a:pPr rtl="1"/>
            <a:r>
              <a:rPr lang="ar" dirty="0">
                <a:solidFill>
                  <a:schemeClr val="tx1"/>
                </a:solidFill>
              </a:rPr>
              <a:t>جميع خيارات التعليم المتوسط جيدة. حيث يجب أن يجد الطالب الإختيار المناسب الذي يعزز و يقوي الجوانب المميزة لديه و كذ</a:t>
            </a:r>
            <a:r>
              <a:rPr lang="ar-SA" dirty="0">
                <a:solidFill>
                  <a:schemeClr val="tx1"/>
                </a:solidFill>
              </a:rPr>
              <a:t>لك</a:t>
            </a:r>
            <a:r>
              <a:rPr lang="ar" dirty="0">
                <a:solidFill>
                  <a:schemeClr val="tx1"/>
                </a:solidFill>
              </a:rPr>
              <a:t> المناسب لظروفه الحياتية.</a:t>
            </a:r>
          </a:p>
          <a:p>
            <a:pPr rtl="1"/>
            <a:r>
              <a:rPr lang="ar" dirty="0">
                <a:solidFill>
                  <a:schemeClr val="tx1"/>
                </a:solidFill>
              </a:rPr>
              <a:t>كلاهما يعطي الصلاحية لإكمال التعليم في المستويات الدراسية العليا.</a:t>
            </a:r>
          </a:p>
          <a:p>
            <a:pPr rtl="1"/>
            <a:r>
              <a:rPr lang="ar" dirty="0">
                <a:solidFill>
                  <a:schemeClr val="tx1"/>
                </a:solidFill>
              </a:rPr>
              <a:t>الحياة نحياها من أجل التعلم. يمكنك أن تتعلم وأن تدرس طوال الحياة.</a:t>
            </a:r>
          </a:p>
          <a:p>
            <a:pPr marL="0" indent="0" rtl="1">
              <a:buNone/>
            </a:pPr>
            <a:endParaRPr lang="fi-FI" dirty="0"/>
          </a:p>
          <a:p>
            <a:pPr marL="0" indent="0" rtl="1">
              <a:buNone/>
            </a:pPr>
            <a:endParaRPr lang="fi-FI" dirty="0"/>
          </a:p>
        </p:txBody>
      </p:sp>
      <p:sp>
        <p:nvSpPr>
          <p:cNvPr id="6" name="Dian numeron paikkamerkki 5"/>
          <p:cNvSpPr>
            <a:spLocks noGrp="1"/>
          </p:cNvSpPr>
          <p:nvPr>
            <p:ph type="sldNum" sz="quarter" idx="12"/>
          </p:nvPr>
        </p:nvSpPr>
        <p:spPr/>
        <p:txBody>
          <a:bodyPr rtlCol="1"/>
          <a:lstStyle/>
          <a:p>
            <a:pPr rtl="1">
              <a:defRPr/>
            </a:pPr>
            <a:fld id="{C58516A4-B3D5-46CE-B9DB-4ADC2840B5F4}" type="slidenum">
              <a:rPr lang="fi-FI" altLang="en-US" smtClean="0"/>
              <a:pPr>
                <a:defRPr/>
              </a:pPr>
              <a:t>3</a:t>
            </a:fld>
            <a:endParaRPr lang="fi-FI" altLang="en-US"/>
          </a:p>
        </p:txBody>
      </p:sp>
      <p:sp>
        <p:nvSpPr>
          <p:cNvPr id="5" name="Päivämäärän paikkamerkki 4">
            <a:extLst>
              <a:ext uri="{FF2B5EF4-FFF2-40B4-BE49-F238E27FC236}">
                <a16:creationId xmlns:a16="http://schemas.microsoft.com/office/drawing/2014/main" id="{04DA1BFD-1D2E-4AE7-9837-BBA5B0EA998C}"/>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91450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a:xfrm>
            <a:off x="848497" y="138584"/>
            <a:ext cx="10515600" cy="1099022"/>
          </a:xfrm>
        </p:spPr>
        <p:txBody>
          <a:bodyPr rtlCol="1">
            <a:normAutofit/>
          </a:bodyPr>
          <a:lstStyle/>
          <a:p>
            <a:pPr rtl="1"/>
            <a:r>
              <a:rPr lang="ar">
                <a:solidFill>
                  <a:schemeClr val="tx1"/>
                </a:solidFill>
              </a:rPr>
              <a:t>إلزامية التعليم(وجوب التعلم)</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235587"/>
            <a:ext cx="11013988" cy="5298476"/>
          </a:xfrm>
        </p:spPr>
        <p:txBody>
          <a:bodyPr vert="horz" lIns="91440" tIns="45720" rIns="91440" bIns="45720" rtlCol="1" anchor="t">
            <a:normAutofit/>
          </a:bodyPr>
          <a:lstStyle/>
          <a:p>
            <a:pPr algn="l" rtl="1"/>
            <a:r>
              <a:rPr lang="ar" dirty="0">
                <a:solidFill>
                  <a:schemeClr val="tx1"/>
                </a:solidFill>
              </a:rPr>
              <a:t>تستمر إلزامية التعليم (التعليم الإلزامي) حتي يكمل الشاب أو الشابة سن 18 سنة أو حتي ينهي أحد الدراسات المتوسطة (أما الثانوية العامة أو دراسة مهنية) قبل بلوغ هذا السن.</a:t>
            </a:r>
            <a:endParaRPr lang="fi-FI" dirty="0">
              <a:solidFill>
                <a:schemeClr val="tx1"/>
              </a:solidFill>
              <a:cs typeface="Calibri"/>
            </a:endParaRPr>
          </a:p>
          <a:p>
            <a:pPr algn="l" rtl="1"/>
            <a:r>
              <a:rPr lang="ar" dirty="0">
                <a:solidFill>
                  <a:schemeClr val="tx1"/>
                </a:solidFill>
              </a:rPr>
              <a:t>تمس إلزامية التعليم جميع الشباب الذين يتمون التعليم الأساسي </a:t>
            </a:r>
            <a:r>
              <a:rPr lang="ar" sz="1800" dirty="0">
                <a:solidFill>
                  <a:schemeClr val="tx1"/>
                </a:solidFill>
                <a:sym typeface="Wingdings" panose="05000000000000000000" pitchFamily="2" charset="2"/>
              </a:rPr>
              <a:t></a:t>
            </a:r>
            <a:r>
              <a:rPr lang="ar" dirty="0">
                <a:solidFill>
                  <a:schemeClr val="tx1"/>
                </a:solidFill>
                <a:sym typeface="Wingdings" panose="05000000000000000000" pitchFamily="2" charset="2"/>
              </a:rPr>
              <a:t> مواصلة التعليم إجبارية وفقًا للقانون</a:t>
            </a:r>
            <a:endParaRPr lang="fi-FI" dirty="0">
              <a:solidFill>
                <a:schemeClr val="tx1"/>
              </a:solidFill>
            </a:endParaRPr>
          </a:p>
          <a:p>
            <a:pPr algn="l" rtl="1"/>
            <a:r>
              <a:rPr lang="ar" dirty="0">
                <a:solidFill>
                  <a:schemeClr val="tx1"/>
                </a:solidFill>
              </a:rPr>
              <a:t>يقدم الشاب/ الشابة علي الدراسات التكميلية بعد نهاية مرحلة التعليم الأساسي بحد أقصاه السنة التي سيكمل فيها سن 17 سنة</a:t>
            </a:r>
            <a:endParaRPr lang="fi-FI" dirty="0">
              <a:solidFill>
                <a:schemeClr val="tx1"/>
              </a:solidFill>
              <a:cs typeface="Calibri"/>
            </a:endParaRPr>
          </a:p>
          <a:p>
            <a:pPr lvl="1" algn="l" rtl="1"/>
            <a:r>
              <a:rPr lang="ar" dirty="0">
                <a:solidFill>
                  <a:schemeClr val="tx1"/>
                </a:solidFill>
              </a:rPr>
              <a:t>الجميع يقدمون في فصل الربيع        تبدأ الدراسات في المدرسة الجديدة بشهرأغسطس (الشهر الثامن)</a:t>
            </a:r>
            <a:endParaRPr lang="fi-FI" dirty="0">
              <a:solidFill>
                <a:schemeClr val="tx1"/>
              </a:solidFill>
              <a:cs typeface="Calibri"/>
            </a:endParaRPr>
          </a:p>
          <a:p>
            <a:pPr lvl="1" algn="l" rtl="1"/>
            <a:r>
              <a:rPr lang="ar" dirty="0">
                <a:solidFill>
                  <a:schemeClr val="tx1"/>
                </a:solidFill>
              </a:rPr>
              <a:t>إذا كان التعليم الأساسي لم ينتهي بعد فيمكنك مواصلة الدراسات </a:t>
            </a:r>
            <a:r>
              <a:rPr lang="ar" b="1" dirty="0">
                <a:solidFill>
                  <a:schemeClr val="tx1"/>
                </a:solidFill>
              </a:rPr>
              <a:t>في قسم التعليم الأساسي للكبار</a:t>
            </a:r>
            <a:endParaRPr lang="fi-FI" b="1" dirty="0">
              <a:solidFill>
                <a:schemeClr val="tx1"/>
              </a:solidFill>
              <a:cs typeface="Calibri"/>
            </a:endParaRPr>
          </a:p>
          <a:p>
            <a:pPr algn="l" rtl="1"/>
            <a:r>
              <a:rPr lang="ar" dirty="0">
                <a:solidFill>
                  <a:schemeClr val="tx1"/>
                </a:solidFill>
              </a:rPr>
              <a:t>تكمل الأغلبية إلزامية التعليم أو التعليم الإلزامي بعد نهاية التعليم الأساسي في الدراسات المهنية, أو الثانوي العام, أو دراسات TUVA أو في دراسات التعليم الأساسي  للكبار.</a:t>
            </a:r>
            <a:endParaRPr lang="fi-FI" dirty="0">
              <a:solidFill>
                <a:schemeClr val="tx1"/>
              </a:solidFill>
              <a:cs typeface="Calibri"/>
            </a:endParaRP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4</a:t>
            </a:fld>
            <a:endParaRPr lang="fi-FI" altLang="en-US"/>
          </a:p>
        </p:txBody>
      </p:sp>
      <p:sp>
        <p:nvSpPr>
          <p:cNvPr id="5" name="Päivämäärän paikkamerkki 4">
            <a:extLst>
              <a:ext uri="{FF2B5EF4-FFF2-40B4-BE49-F238E27FC236}">
                <a16:creationId xmlns:a16="http://schemas.microsoft.com/office/drawing/2014/main" id="{8FF940E7-5ECC-4996-BB49-BA13B99BF0F6}"/>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69532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p:txBody>
          <a:bodyPr rtlCol="1"/>
          <a:lstStyle/>
          <a:p>
            <a:pPr rtl="1"/>
            <a:r>
              <a:rPr lang="ar">
                <a:solidFill>
                  <a:schemeClr val="tx1"/>
                </a:solidFill>
              </a:rPr>
              <a:t>إلزامية التعليم(وجوب التعلم)</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431235"/>
            <a:ext cx="10972800" cy="5061640"/>
          </a:xfrm>
        </p:spPr>
        <p:txBody>
          <a:bodyPr rtlCol="1">
            <a:normAutofit/>
          </a:bodyPr>
          <a:lstStyle/>
          <a:p>
            <a:pPr algn="r" rtl="1"/>
            <a:r>
              <a:rPr lang="ar" dirty="0">
                <a:solidFill>
                  <a:schemeClr val="tx1"/>
                </a:solidFill>
              </a:rPr>
              <a:t>يحصل الطالب مجانا علي الأتي في التعليم الإلزامي:</a:t>
            </a:r>
          </a:p>
          <a:p>
            <a:pPr lvl="1" algn="r" rtl="1"/>
            <a:r>
              <a:rPr lang="ar" dirty="0">
                <a:solidFill>
                  <a:schemeClr val="tx1"/>
                </a:solidFill>
              </a:rPr>
              <a:t>التعليم </a:t>
            </a:r>
          </a:p>
          <a:p>
            <a:pPr lvl="1" algn="r" rtl="1"/>
            <a:r>
              <a:rPr lang="ar" dirty="0">
                <a:solidFill>
                  <a:schemeClr val="tx1"/>
                </a:solidFill>
              </a:rPr>
              <a:t>غذاء/ وجبة يومية </a:t>
            </a:r>
          </a:p>
          <a:p>
            <a:pPr lvl="1" algn="r" rtl="1"/>
            <a:r>
              <a:rPr lang="ar" dirty="0">
                <a:solidFill>
                  <a:schemeClr val="tx1"/>
                </a:solidFill>
              </a:rPr>
              <a:t>الكتب المطلوبة للتعليم و الأدوات الأخري (مثل إستخدام الكومبيوتر)</a:t>
            </a:r>
          </a:p>
          <a:p>
            <a:pPr lvl="1" algn="r" rtl="1"/>
            <a:r>
              <a:rPr lang="ar" dirty="0">
                <a:solidFill>
                  <a:schemeClr val="tx1"/>
                </a:solidFill>
              </a:rPr>
              <a:t>الوسائل الأخري التي يحتاجها في التعليم مثل الزي المهني و المواد/الأدوات</a:t>
            </a:r>
          </a:p>
          <a:p>
            <a:pPr lvl="1" algn="r" rtl="1"/>
            <a:r>
              <a:rPr lang="ar" dirty="0">
                <a:solidFill>
                  <a:schemeClr val="tx1"/>
                </a:solidFill>
              </a:rPr>
              <a:t>أداء إمتحانات الثانوية العامة في 5 مواد بعد إنتهاء التعليم الثانوي و ذلك للحصول علي شهادة الثانوية العامة, بالإضافة إلي إعادة الإمتحانات في المواد التي لم يتم النجاح بها</a:t>
            </a:r>
          </a:p>
          <a:p>
            <a:pPr lvl="1" algn="r" rtl="1"/>
            <a:r>
              <a:rPr lang="ar" dirty="0">
                <a:solidFill>
                  <a:schemeClr val="tx1"/>
                </a:solidFill>
              </a:rPr>
              <a:t>مصاريف المواصلات من و إلي المدرسة لمن تتجاوز مسافة التنقل لهم أكثر من 7 كيلومتر</a:t>
            </a:r>
          </a:p>
          <a:p>
            <a:pPr algn="r" rtl="1"/>
            <a:r>
              <a:rPr lang="ar" dirty="0">
                <a:solidFill>
                  <a:schemeClr val="tx1"/>
                </a:solidFill>
              </a:rPr>
              <a:t>إن الحق في مجانية التعليم في مرحلة التعليم المتوسط (المستوي الثاني) يستمر حتي نهاية السنة الميلادية التي يكمل فيها الطالب سن 20 سنة</a:t>
            </a: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5</a:t>
            </a:fld>
            <a:endParaRPr lang="fi-FI" altLang="en-US"/>
          </a:p>
        </p:txBody>
      </p:sp>
      <p:sp>
        <p:nvSpPr>
          <p:cNvPr id="5" name="Päivämäärän paikkamerkki 4">
            <a:extLst>
              <a:ext uri="{FF2B5EF4-FFF2-40B4-BE49-F238E27FC236}">
                <a16:creationId xmlns:a16="http://schemas.microsoft.com/office/drawing/2014/main" id="{7162ED57-FBD2-4C9B-A78D-21275572E392}"/>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12512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446C2C3D-6AD1-4E31-B4F8-A3E75EC4A3EF}"/>
              </a:ext>
            </a:extLst>
          </p:cNvPr>
          <p:cNvSpPr>
            <a:spLocks noGrp="1"/>
          </p:cNvSpPr>
          <p:nvPr>
            <p:ph type="title"/>
          </p:nvPr>
        </p:nvSpPr>
        <p:spPr>
          <a:xfrm>
            <a:off x="1981200" y="152399"/>
            <a:ext cx="8229600" cy="1012079"/>
          </a:xfrm>
        </p:spPr>
        <p:txBody>
          <a:bodyPr rtlCol="1"/>
          <a:lstStyle/>
          <a:p>
            <a:pPr algn="ctr" rtl="1"/>
            <a:r>
              <a:rPr lang="ar" sz="3600" dirty="0">
                <a:solidFill>
                  <a:schemeClr val="tx1"/>
                </a:solidFill>
              </a:rPr>
              <a:t>الثانوي العام</a:t>
            </a:r>
          </a:p>
        </p:txBody>
      </p:sp>
      <p:sp>
        <p:nvSpPr>
          <p:cNvPr id="18435" name="Tekstin paikkamerkki 2">
            <a:extLst>
              <a:ext uri="{FF2B5EF4-FFF2-40B4-BE49-F238E27FC236}">
                <a16:creationId xmlns:a16="http://schemas.microsoft.com/office/drawing/2014/main" id="{5A8E4FC3-4BBB-4AB9-AD48-885CD6CDAFF1}"/>
              </a:ext>
            </a:extLst>
          </p:cNvPr>
          <p:cNvSpPr>
            <a:spLocks noGrp="1"/>
          </p:cNvSpPr>
          <p:nvPr>
            <p:ph type="body" idx="1"/>
          </p:nvPr>
        </p:nvSpPr>
        <p:spPr>
          <a:xfrm>
            <a:off x="867094" y="1464516"/>
            <a:ext cx="4040188" cy="295275"/>
          </a:xfrm>
        </p:spPr>
        <p:txBody>
          <a:bodyPr rtlCol="1">
            <a:noAutofit/>
          </a:bodyPr>
          <a:lstStyle/>
          <a:p>
            <a:pPr algn="l" rtl="1"/>
            <a:r>
              <a:rPr lang="ar">
                <a:solidFill>
                  <a:schemeClr val="tx1"/>
                </a:solidFill>
              </a:rPr>
              <a:t>الثانوي العام وشهادة التخرج</a:t>
            </a:r>
          </a:p>
        </p:txBody>
      </p:sp>
      <p:sp>
        <p:nvSpPr>
          <p:cNvPr id="18436" name="Sisällön paikkamerkki 3">
            <a:extLst>
              <a:ext uri="{FF2B5EF4-FFF2-40B4-BE49-F238E27FC236}">
                <a16:creationId xmlns:a16="http://schemas.microsoft.com/office/drawing/2014/main" id="{04CF642D-5454-4E88-9417-51AF888817F0}"/>
              </a:ext>
            </a:extLst>
          </p:cNvPr>
          <p:cNvSpPr>
            <a:spLocks noGrp="1"/>
          </p:cNvSpPr>
          <p:nvPr>
            <p:ph sz="half" idx="2"/>
          </p:nvPr>
        </p:nvSpPr>
        <p:spPr>
          <a:xfrm>
            <a:off x="875097" y="1940697"/>
            <a:ext cx="4549345" cy="4780778"/>
          </a:xfrm>
        </p:spPr>
        <p:txBody>
          <a:bodyPr vert="horz" lIns="91440" tIns="45720" rIns="91440" bIns="45720" rtlCol="1" anchor="t">
            <a:normAutofit/>
          </a:bodyPr>
          <a:lstStyle/>
          <a:p>
            <a:pPr algn="l" rtl="1"/>
            <a:r>
              <a:rPr lang="ar" sz="2000" dirty="0">
                <a:solidFill>
                  <a:schemeClr val="tx1"/>
                </a:solidFill>
              </a:rPr>
              <a:t>تستغرق فترة الدراسة من 3 إلي 4 سنوات   (بحد أدني 150 نقطة دراسية)</a:t>
            </a:r>
            <a:endParaRPr lang="fi-FI" altLang="fi-FI" sz="2000" dirty="0">
              <a:solidFill>
                <a:schemeClr val="tx1"/>
              </a:solidFill>
              <a:cs typeface="Calibri"/>
            </a:endParaRPr>
          </a:p>
          <a:p>
            <a:pPr algn="l" rtl="1"/>
            <a:r>
              <a:rPr lang="ar" sz="2000" dirty="0">
                <a:solidFill>
                  <a:schemeClr val="tx1"/>
                </a:solidFill>
              </a:rPr>
              <a:t>الثانوية العامة بها مواد دراسية إجبارية ومواد دراسية أخرى اختيارية</a:t>
            </a:r>
            <a:endParaRPr lang="fi-FI" altLang="fi-FI" sz="2000" dirty="0">
              <a:solidFill>
                <a:schemeClr val="tx1"/>
              </a:solidFill>
              <a:cs typeface="Calibri"/>
            </a:endParaRPr>
          </a:p>
          <a:p>
            <a:pPr algn="l" rtl="1"/>
            <a:r>
              <a:rPr lang="ar" sz="2000" dirty="0">
                <a:solidFill>
                  <a:schemeClr val="tx1"/>
                </a:solidFill>
              </a:rPr>
              <a:t>الدراسة نظرية مقارنة بالتعليم المهني الأساسي</a:t>
            </a:r>
            <a:endParaRPr lang="fi-FI" altLang="fi-FI" sz="2000" dirty="0">
              <a:solidFill>
                <a:schemeClr val="tx1"/>
              </a:solidFill>
              <a:cs typeface="Calibri"/>
            </a:endParaRPr>
          </a:p>
          <a:p>
            <a:pPr algn="l" rtl="1"/>
            <a:r>
              <a:rPr lang="ar" sz="2000" dirty="0">
                <a:solidFill>
                  <a:schemeClr val="tx1"/>
                </a:solidFill>
              </a:rPr>
              <a:t>مدينه تامبره بها 11 مدرسة ثانوية مختلفة</a:t>
            </a:r>
            <a:endParaRPr lang="fi-FI" altLang="fi-FI" sz="2000" dirty="0">
              <a:solidFill>
                <a:schemeClr val="tx1"/>
              </a:solidFill>
              <a:cs typeface="Calibri"/>
            </a:endParaRPr>
          </a:p>
          <a:p>
            <a:pPr algn="l" rtl="1"/>
            <a:r>
              <a:rPr lang="ar" sz="2000" dirty="0">
                <a:solidFill>
                  <a:schemeClr val="tx1"/>
                </a:solidFill>
              </a:rPr>
              <a:t>التقديم العام: يتم الاختيار بناءً على متوسط الدرجات للمواد الدراسية في شهادة إنهاء مرحلة التعليم الأساسي  </a:t>
            </a:r>
            <a:endParaRPr lang="fi-FI" altLang="fi-FI" sz="2000" dirty="0">
              <a:solidFill>
                <a:schemeClr val="tx1"/>
              </a:solidFill>
              <a:ea typeface="Calibri"/>
              <a:cs typeface="Calibri"/>
            </a:endParaRPr>
          </a:p>
        </p:txBody>
      </p:sp>
      <p:sp>
        <p:nvSpPr>
          <p:cNvPr id="18437" name="Tekstin paikkamerkki 4">
            <a:extLst>
              <a:ext uri="{FF2B5EF4-FFF2-40B4-BE49-F238E27FC236}">
                <a16:creationId xmlns:a16="http://schemas.microsoft.com/office/drawing/2014/main" id="{129363C5-34AA-42BE-BBB6-396F43AD031E}"/>
              </a:ext>
            </a:extLst>
          </p:cNvPr>
          <p:cNvSpPr>
            <a:spLocks noGrp="1"/>
          </p:cNvSpPr>
          <p:nvPr>
            <p:ph type="body" sz="quarter" idx="3"/>
          </p:nvPr>
        </p:nvSpPr>
        <p:spPr>
          <a:xfrm>
            <a:off x="6169025" y="1335088"/>
            <a:ext cx="4041775" cy="420688"/>
          </a:xfrm>
        </p:spPr>
        <p:txBody>
          <a:bodyPr rtlCol="1">
            <a:normAutofit lnSpcReduction="10000"/>
          </a:bodyPr>
          <a:lstStyle/>
          <a:p>
            <a:pPr algn="l" rtl="1"/>
            <a:r>
              <a:rPr lang="ar">
                <a:solidFill>
                  <a:schemeClr val="tx1"/>
                </a:solidFill>
              </a:rPr>
              <a:t>من الذي تناسبه هذه الدراسة؟</a:t>
            </a:r>
          </a:p>
        </p:txBody>
      </p:sp>
      <p:sp>
        <p:nvSpPr>
          <p:cNvPr id="18438" name="Sisällön paikkamerkki 5">
            <a:extLst>
              <a:ext uri="{FF2B5EF4-FFF2-40B4-BE49-F238E27FC236}">
                <a16:creationId xmlns:a16="http://schemas.microsoft.com/office/drawing/2014/main" id="{F369BF56-49BF-4DF4-A063-D6BD41282B78}"/>
              </a:ext>
            </a:extLst>
          </p:cNvPr>
          <p:cNvSpPr>
            <a:spLocks noGrp="1"/>
          </p:cNvSpPr>
          <p:nvPr>
            <p:ph sz="quarter" idx="4"/>
          </p:nvPr>
        </p:nvSpPr>
        <p:spPr>
          <a:xfrm>
            <a:off x="5965824" y="1947091"/>
            <a:ext cx="4448175" cy="4116425"/>
          </a:xfrm>
        </p:spPr>
        <p:txBody>
          <a:bodyPr vert="horz" lIns="91440" tIns="45720" rIns="91440" bIns="45720" rtlCol="1" anchor="t">
            <a:noAutofit/>
          </a:bodyPr>
          <a:lstStyle/>
          <a:p>
            <a:pPr algn="l" rtl="1"/>
            <a:r>
              <a:rPr lang="ar" dirty="0">
                <a:solidFill>
                  <a:schemeClr val="tx1"/>
                </a:solidFill>
              </a:rPr>
              <a:t>الشاب الذي يهتم بدراسة المواد النظرية</a:t>
            </a:r>
            <a:endParaRPr lang="fi-FI" altLang="fi-FI" dirty="0">
              <a:solidFill>
                <a:schemeClr val="tx1"/>
              </a:solidFill>
              <a:cs typeface="Calibri"/>
            </a:endParaRPr>
          </a:p>
          <a:p>
            <a:pPr algn="l" rtl="1"/>
            <a:r>
              <a:rPr lang="ar" dirty="0">
                <a:solidFill>
                  <a:schemeClr val="tx1"/>
                </a:solidFill>
              </a:rPr>
              <a:t>الشاب المستعد لأن يدرس أيضاً خارج نطاق الحصص الدراسية (حيث أن هناك الكثير من الواجبات المنزلية)</a:t>
            </a:r>
            <a:endParaRPr lang="fi-FI" altLang="fi-FI" dirty="0">
              <a:solidFill>
                <a:schemeClr val="tx1"/>
              </a:solidFill>
              <a:cs typeface="Calibri"/>
            </a:endParaRPr>
          </a:p>
          <a:p>
            <a:pPr algn="l" rtl="1"/>
            <a:r>
              <a:rPr lang="ar" dirty="0">
                <a:solidFill>
                  <a:schemeClr val="tx1"/>
                </a:solidFill>
              </a:rPr>
              <a:t>الشاب الذي يريد أن تستمر دراسته في الجامعة، في الكليات العلمية أو الفنية</a:t>
            </a:r>
            <a:endParaRPr lang="fi-FI" altLang="fi-FI" dirty="0">
              <a:solidFill>
                <a:schemeClr val="tx1"/>
              </a:solidFill>
              <a:cs typeface="Calibri"/>
            </a:endParaRPr>
          </a:p>
          <a:p>
            <a:pPr algn="l" rtl="1"/>
            <a:r>
              <a:rPr lang="ar" dirty="0">
                <a:solidFill>
                  <a:schemeClr val="tx1"/>
                </a:solidFill>
              </a:rPr>
              <a:t>الشاب الذي يخطط لإكمال دراسته في المعاهد الفنية/ المهنية العليا</a:t>
            </a:r>
            <a:endParaRPr lang="fi-FI" altLang="fi-FI" sz="2000" dirty="0">
              <a:solidFill>
                <a:schemeClr val="tx1"/>
              </a:solidFill>
              <a:cs typeface="Calibri"/>
            </a:endParaRPr>
          </a:p>
          <a:p>
            <a:pPr marL="0" indent="0" algn="l" rtl="1">
              <a:buNone/>
            </a:pPr>
            <a:endParaRPr lang="fi-FI" altLang="fi-FI" sz="1800" dirty="0"/>
          </a:p>
        </p:txBody>
      </p:sp>
      <p:sp>
        <p:nvSpPr>
          <p:cNvPr id="2" name="Dian numeron paikkamerkki 1">
            <a:extLst>
              <a:ext uri="{FF2B5EF4-FFF2-40B4-BE49-F238E27FC236}">
                <a16:creationId xmlns:a16="http://schemas.microsoft.com/office/drawing/2014/main" id="{BF94FB73-87AA-4981-9276-CBF8E5460289}"/>
              </a:ext>
            </a:extLst>
          </p:cNvPr>
          <p:cNvSpPr>
            <a:spLocks noGrp="1"/>
          </p:cNvSpPr>
          <p:nvPr>
            <p:ph type="sldNum" sz="quarter" idx="12"/>
          </p:nvPr>
        </p:nvSpPr>
        <p:spPr/>
        <p:txBody>
          <a:bodyPr rtlCol="1"/>
          <a:lstStyle/>
          <a:p>
            <a:pPr rtl="1">
              <a:defRPr/>
            </a:pPr>
            <a:fld id="{4518B5BA-C396-4E8B-A206-E8C8F3571B64}" type="slidenum">
              <a:rPr lang="fi-FI" altLang="en-US" smtClean="0"/>
              <a:pPr>
                <a:defRPr/>
              </a:pPr>
              <a:t>6</a:t>
            </a:fld>
            <a:endParaRPr lang="fi-FI" altLang="en-US"/>
          </a:p>
        </p:txBody>
      </p:sp>
      <p:sp>
        <p:nvSpPr>
          <p:cNvPr id="3" name="Päivämäärän paikkamerkki 2">
            <a:extLst>
              <a:ext uri="{FF2B5EF4-FFF2-40B4-BE49-F238E27FC236}">
                <a16:creationId xmlns:a16="http://schemas.microsoft.com/office/drawing/2014/main" id="{1BEC0498-85E9-4017-BB1D-0A3AA26AEE09}"/>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145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1"/>
          <a:lstStyle/>
          <a:p>
            <a:pPr rtl="1"/>
            <a:r>
              <a:rPr lang="ar" u="sng" dirty="0">
                <a:solidFill>
                  <a:schemeClr val="tx1"/>
                </a:solidFill>
                <a:ea typeface="Calibri"/>
                <a:cs typeface="Calibri"/>
              </a:rPr>
              <a:t>ثانوية البكالوريا الدولية (IB-lukio)</a:t>
            </a:r>
            <a:endParaRPr lang="en-US" u="sng" dirty="0">
              <a:solidFill>
                <a:schemeClr val="tx1"/>
              </a:solidFill>
            </a:endParaRP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1"/>
          <a:lstStyle/>
          <a:p>
            <a:pPr rtl="1"/>
            <a:r>
              <a:rPr lang="ar" u="sng">
                <a:solidFill>
                  <a:schemeClr val="tx1"/>
                </a:solidFill>
                <a:cs typeface="Calibri"/>
              </a:rPr>
              <a:t>ما معنى IB؟</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p:txBody>
          <a:bodyPr vert="horz" lIns="91440" tIns="45720" rIns="91440" bIns="45720" rtlCol="1" anchor="t">
            <a:normAutofit/>
          </a:bodyPr>
          <a:lstStyle/>
          <a:p>
            <a:pPr algn="l" rtl="1"/>
            <a:r>
              <a:rPr lang="ar" dirty="0">
                <a:solidFill>
                  <a:schemeClr val="tx1"/>
                </a:solidFill>
                <a:ea typeface="Calibri"/>
                <a:cs typeface="Calibri"/>
              </a:rPr>
              <a:t>البكالوريا الدولية</a:t>
            </a:r>
            <a:endParaRPr lang="en-US" dirty="0">
              <a:solidFill>
                <a:schemeClr val="tx1"/>
              </a:solidFill>
              <a:ea typeface="Calibri"/>
              <a:cs typeface="Calibri"/>
            </a:endParaRPr>
          </a:p>
          <a:p>
            <a:pPr algn="l" rtl="1"/>
            <a:r>
              <a:rPr lang="ar" dirty="0">
                <a:solidFill>
                  <a:schemeClr val="tx1"/>
                </a:solidFill>
                <a:ea typeface="Calibri"/>
                <a:cs typeface="Calibri"/>
              </a:rPr>
              <a:t>ثانوية باللغة الإنجليزية بالكامل</a:t>
            </a:r>
            <a:endParaRPr lang="en-US" dirty="0">
              <a:solidFill>
                <a:schemeClr val="tx1"/>
              </a:solidFill>
              <a:ea typeface="Calibri"/>
              <a:cs typeface="Calibri"/>
            </a:endParaRPr>
          </a:p>
          <a:p>
            <a:pPr algn="l" rtl="1"/>
            <a:r>
              <a:rPr lang="ar" dirty="0">
                <a:solidFill>
                  <a:schemeClr val="tx1"/>
                </a:solidFill>
                <a:ea typeface="Calibri"/>
                <a:cs typeface="Calibri"/>
              </a:rPr>
              <a:t>تتضمن سنة تحضيرية (ما قبل البكالوريا الدولية) وبرنامج دبلوم البكالوريا الدولية لمدة عامين.</a:t>
            </a:r>
          </a:p>
          <a:p>
            <a:pPr algn="l" rtl="1"/>
            <a:r>
              <a:rPr lang="ar" dirty="0">
                <a:solidFill>
                  <a:schemeClr val="tx1"/>
                </a:solidFill>
                <a:ea typeface="Calibri"/>
                <a:cs typeface="Calibri"/>
              </a:rPr>
              <a:t>يتكون برنامج دبلوم البكالوريا الدولية من ستة أو سبعة مواد، تخضع كلها لامتحان نهائي.</a:t>
            </a:r>
          </a:p>
          <a:p>
            <a:pPr rtl="1"/>
            <a:endParaRPr lang="en-US" dirty="0">
              <a:ea typeface="Calibri"/>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1"/>
          <a:lstStyle/>
          <a:p>
            <a:pPr rtl="1"/>
            <a:r>
              <a:rPr lang="ar" u="sng">
                <a:solidFill>
                  <a:schemeClr val="tx1"/>
                </a:solidFill>
                <a:ea typeface="Calibri"/>
                <a:cs typeface="Calibri"/>
              </a:rPr>
              <a:t>من تناسبه البكالوريا الدولية؟</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p:txBody>
          <a:bodyPr vert="horz" lIns="91440" tIns="45720" rIns="91440" bIns="45720" rtlCol="1" anchor="t">
            <a:normAutofit/>
          </a:bodyPr>
          <a:lstStyle/>
          <a:p>
            <a:pPr algn="l" rtl="1"/>
            <a:r>
              <a:rPr lang="ar" dirty="0">
                <a:solidFill>
                  <a:schemeClr val="tx1"/>
                </a:solidFill>
                <a:ea typeface="Calibri"/>
                <a:cs typeface="Calibri"/>
              </a:rPr>
              <a:t>تريد أن تتطور وأن تتحدى نفسك.</a:t>
            </a:r>
          </a:p>
          <a:p>
            <a:pPr algn="l" rtl="1"/>
            <a:r>
              <a:rPr lang="ar" dirty="0">
                <a:solidFill>
                  <a:schemeClr val="tx1"/>
                </a:solidFill>
                <a:ea typeface="Calibri"/>
                <a:cs typeface="Calibri"/>
              </a:rPr>
              <a:t>تحب الدراسة في مجموعة متماسكة وتريد أن تفهم ما تتعلمه بعمق.</a:t>
            </a:r>
          </a:p>
          <a:p>
            <a:pPr algn="l" rtl="1"/>
            <a:r>
              <a:rPr lang="ar" dirty="0">
                <a:solidFill>
                  <a:schemeClr val="tx1"/>
                </a:solidFill>
                <a:ea typeface="Calibri"/>
                <a:cs typeface="Calibri"/>
              </a:rPr>
              <a:t>تريد الاستثمار في المهارات الأكاديمية والتركيز على المواد الدراسية التي تهمك.</a:t>
            </a:r>
          </a:p>
          <a:p>
            <a:pPr algn="l" rtl="1"/>
            <a:r>
              <a:rPr lang="ar" dirty="0">
                <a:solidFill>
                  <a:schemeClr val="tx1"/>
                </a:solidFill>
                <a:ea typeface="Calibri"/>
                <a:cs typeface="Calibri"/>
              </a:rPr>
              <a:t>أنت مهتم باللغة الإنجليزية والعالمية.</a:t>
            </a: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1"/>
          <a:lstStyle/>
          <a:p>
            <a:pPr rtl="1"/>
            <a:fld id="{F3EE06F1-2D77-A44E-97FA-F679B9CB76D5}" type="slidenum">
              <a:rPr lang="fi-FI" smtClean="0"/>
              <a:t>7</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1387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1"/>
          <a:lstStyle/>
          <a:p>
            <a:pPr rtl="1"/>
            <a:r>
              <a:rPr lang="ar" u="sng" dirty="0">
                <a:solidFill>
                  <a:schemeClr val="tx1"/>
                </a:solidFill>
                <a:cs typeface="Calibri"/>
              </a:rPr>
              <a:t>المجال باللغة الفنلندية والإنجليزية BSP</a:t>
            </a: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1"/>
          <a:lstStyle/>
          <a:p>
            <a:pPr rtl="1"/>
            <a:r>
              <a:rPr lang="ar" dirty="0">
                <a:solidFill>
                  <a:schemeClr val="tx1"/>
                </a:solidFill>
                <a:cs typeface="Calibri"/>
              </a:rPr>
              <a:t>ما هو BSP؟</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p:txBody>
          <a:bodyPr vert="horz" lIns="91440" tIns="45720" rIns="91440" bIns="45720" rtlCol="1" anchor="t">
            <a:noAutofit/>
          </a:bodyPr>
          <a:lstStyle/>
          <a:p>
            <a:pPr algn="l" rtl="1"/>
            <a:r>
              <a:rPr lang="ar" sz="2000" dirty="0">
                <a:solidFill>
                  <a:schemeClr val="tx1"/>
                </a:solidFill>
                <a:cs typeface="Calibri"/>
              </a:rPr>
              <a:t>يبدأ في المدرسة الثانوية بوونيكّي (حاليًا المدرسة الثانوية هاتانبا) في شهر أغسطس 2025 مجال جديد للمدرسة الثانوية هو BSP، حيث تتم الدراسة فيه باللغة الفنلندية وكذلك باللغة الإنجليزية.</a:t>
            </a:r>
          </a:p>
          <a:p>
            <a:pPr algn="l" rtl="1"/>
            <a:r>
              <a:rPr lang="ar" sz="2000" dirty="0">
                <a:solidFill>
                  <a:schemeClr val="tx1"/>
                </a:solidFill>
                <a:cs typeface="Calibri"/>
              </a:rPr>
              <a:t>الهدف هو أن يتمكن الطلاب عند اتمام الدراسة في المدرسة الثانوية من المشاركة في امتحان شهادة إتمام الثانوية العامة باللغة الفنلندية.</a:t>
            </a:r>
          </a:p>
          <a:p>
            <a:pPr algn="l" rtl="1"/>
            <a:r>
              <a:rPr lang="ar" sz="2000" dirty="0">
                <a:solidFill>
                  <a:schemeClr val="tx1"/>
                </a:solidFill>
                <a:ea typeface="Calibri"/>
                <a:cs typeface="Calibri"/>
              </a:rPr>
              <a:t>لغة التعليم الاساسية للمجال هي اللغة الفنلندية، ويتم استخدام اللغة الإنجليزية كلغة داعمة عند الحاجة.</a:t>
            </a:r>
          </a:p>
          <a:p>
            <a:pPr algn="l" rtl="1"/>
            <a:r>
              <a:rPr lang="ar" sz="2000" dirty="0">
                <a:solidFill>
                  <a:schemeClr val="tx1"/>
                </a:solidFill>
                <a:ea typeface="Calibri"/>
                <a:cs typeface="Calibri"/>
              </a:rPr>
              <a:t>يتم تطوير مهارة اللغة الفنلندية من خلال فترات التعليم التحضيرية S2.</a:t>
            </a:r>
            <a:endParaRPr lang="en-US" sz="2000" dirty="0">
              <a:solidFill>
                <a:schemeClr val="tx1"/>
              </a:solidFill>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1"/>
          <a:lstStyle/>
          <a:p>
            <a:pPr rtl="1"/>
            <a:r>
              <a:rPr lang="ar" dirty="0">
                <a:solidFill>
                  <a:schemeClr val="tx1"/>
                </a:solidFill>
                <a:ea typeface="Calibri"/>
                <a:cs typeface="Calibri"/>
              </a:rPr>
              <a:t>من الذي تناسبه BSP؟</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p:txBody>
          <a:bodyPr vert="horz" lIns="91440" tIns="45720" rIns="91440" bIns="45720" rtlCol="1" anchor="t">
            <a:noAutofit/>
          </a:bodyPr>
          <a:lstStyle/>
          <a:p>
            <a:pPr algn="l" rtl="1"/>
            <a:r>
              <a:rPr lang="ar" sz="2000" dirty="0">
                <a:solidFill>
                  <a:schemeClr val="tx1"/>
                </a:solidFill>
                <a:ea typeface="Calibri"/>
                <a:cs typeface="Calibri"/>
              </a:rPr>
              <a:t>المجال مخصص للشباب الذين يرغبون بالدراسة في المدرسة الثانوية باللغة الفنلندية، والذين مهارة اللغة الفنلندية لديهم مازالت لا تكفي بشكل تام للمجالات باللغة الفنلندية. </a:t>
            </a:r>
            <a:endParaRPr lang="fi-FI" sz="2000" dirty="0">
              <a:solidFill>
                <a:schemeClr val="tx1"/>
              </a:solidFill>
              <a:cs typeface="Calibri"/>
            </a:endParaRPr>
          </a:p>
          <a:p>
            <a:pPr algn="l" rtl="1"/>
            <a:r>
              <a:rPr lang="ar" sz="2000" dirty="0">
                <a:solidFill>
                  <a:schemeClr val="tx1"/>
                </a:solidFill>
                <a:ea typeface="Calibri"/>
                <a:cs typeface="Calibri"/>
              </a:rPr>
              <a:t>يتوجب معرفة اللغة الإنجليزية بشكل جيد عند التقدم بالطلب للمجال.</a:t>
            </a:r>
            <a:endParaRPr lang="en-US" sz="2000" dirty="0">
              <a:solidFill>
                <a:schemeClr val="tx1"/>
              </a:solidFill>
              <a:cs typeface="Calibri"/>
            </a:endParaRPr>
          </a:p>
          <a:p>
            <a:pPr algn="l" rtl="1">
              <a:lnSpc>
                <a:spcPct val="90000"/>
              </a:lnSpc>
            </a:pPr>
            <a:r>
              <a:rPr lang="ar" sz="2000" dirty="0">
                <a:solidFill>
                  <a:schemeClr val="tx1"/>
                </a:solidFill>
                <a:cs typeface="Calibri"/>
              </a:rPr>
              <a:t>يتم اختيار الطلاب بناءً على شهادة إتمام الدراسة في التعليم الأساسي (متوسط معدل المواد الدراسية على الأقل 7,0) والتركيز على اللغة الفنلندية (2x) واللغة الإنجليزية (3x).</a:t>
            </a:r>
          </a:p>
          <a:p>
            <a:pPr algn="l" rtl="1">
              <a:lnSpc>
                <a:spcPct val="90000"/>
              </a:lnSpc>
            </a:pPr>
            <a:r>
              <a:rPr lang="ar" sz="2000" dirty="0">
                <a:solidFill>
                  <a:schemeClr val="tx1"/>
                </a:solidFill>
                <a:cs typeface="Calibri"/>
              </a:rPr>
              <a:t>معلومات إضافية: </a:t>
            </a:r>
            <a:r>
              <a:rPr lang="ar" sz="2000" u="sng" dirty="0">
                <a:solidFill>
                  <a:schemeClr val="tx1"/>
                </a:solidFill>
                <a:ea typeface="+mn-lt"/>
                <a:cs typeface="+mn-lt"/>
              </a:rPr>
              <a:t>tampere.fi/hatanpaan-lukio/hakijalle/bilingual-study-programme</a:t>
            </a:r>
            <a:endParaRPr lang="en-US" sz="2000" u="sng" dirty="0">
              <a:solidFill>
                <a:schemeClr val="tx1"/>
              </a:solidFill>
              <a:cs typeface="Calibri"/>
            </a:endParaRP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1"/>
          <a:lstStyle/>
          <a:p>
            <a:pPr rtl="1"/>
            <a:fld id="{F3EE06F1-2D77-A44E-97FA-F679B9CB76D5}" type="slidenum">
              <a:rPr lang="fi-FI" smtClean="0"/>
              <a:t>8</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50870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66E31355-AE61-48D0-ABD1-33853A9B74B9}"/>
              </a:ext>
            </a:extLst>
          </p:cNvPr>
          <p:cNvSpPr>
            <a:spLocks noGrp="1"/>
          </p:cNvSpPr>
          <p:nvPr>
            <p:ph type="title"/>
          </p:nvPr>
        </p:nvSpPr>
        <p:spPr>
          <a:xfrm>
            <a:off x="1981200" y="152400"/>
            <a:ext cx="8229600" cy="762000"/>
          </a:xfrm>
        </p:spPr>
        <p:txBody>
          <a:bodyPr rtlCol="1">
            <a:normAutofit/>
          </a:bodyPr>
          <a:lstStyle/>
          <a:p>
            <a:pPr algn="ctr" rtl="1"/>
            <a:r>
              <a:rPr lang="ar" sz="4000" dirty="0">
                <a:solidFill>
                  <a:schemeClr val="tx1"/>
                </a:solidFill>
              </a:rPr>
              <a:t>الدراسة المهنية</a:t>
            </a:r>
          </a:p>
        </p:txBody>
      </p:sp>
      <p:sp>
        <p:nvSpPr>
          <p:cNvPr id="19459" name="Tekstin paikkamerkki 2">
            <a:extLst>
              <a:ext uri="{FF2B5EF4-FFF2-40B4-BE49-F238E27FC236}">
                <a16:creationId xmlns:a16="http://schemas.microsoft.com/office/drawing/2014/main" id="{C03A4EFB-4739-42DF-8640-55C3D3FB4AA2}"/>
              </a:ext>
            </a:extLst>
          </p:cNvPr>
          <p:cNvSpPr>
            <a:spLocks noGrp="1"/>
          </p:cNvSpPr>
          <p:nvPr>
            <p:ph type="body" idx="1"/>
          </p:nvPr>
        </p:nvSpPr>
        <p:spPr>
          <a:xfrm>
            <a:off x="1025885" y="1201083"/>
            <a:ext cx="4040188" cy="457200"/>
          </a:xfrm>
        </p:spPr>
        <p:txBody>
          <a:bodyPr rtlCol="1"/>
          <a:lstStyle/>
          <a:p>
            <a:pPr algn="l" rtl="1"/>
            <a:r>
              <a:rPr lang="ar">
                <a:solidFill>
                  <a:schemeClr val="tx1"/>
                </a:solidFill>
              </a:rPr>
              <a:t>شهادة التعليم المهني الأساسي</a:t>
            </a:r>
          </a:p>
        </p:txBody>
      </p:sp>
      <p:sp>
        <p:nvSpPr>
          <p:cNvPr id="19460" name="Sisällön paikkamerkki 3">
            <a:extLst>
              <a:ext uri="{FF2B5EF4-FFF2-40B4-BE49-F238E27FC236}">
                <a16:creationId xmlns:a16="http://schemas.microsoft.com/office/drawing/2014/main" id="{B547D0AB-246E-4DB8-BA94-9600C82BDB7E}"/>
              </a:ext>
            </a:extLst>
          </p:cNvPr>
          <p:cNvSpPr>
            <a:spLocks noGrp="1"/>
          </p:cNvSpPr>
          <p:nvPr>
            <p:ph sz="half" idx="2"/>
          </p:nvPr>
        </p:nvSpPr>
        <p:spPr>
          <a:xfrm>
            <a:off x="805548" y="1710702"/>
            <a:ext cx="4874269" cy="4857921"/>
          </a:xfrm>
        </p:spPr>
        <p:txBody>
          <a:bodyPr vert="horz" lIns="91440" tIns="45720" rIns="91440" bIns="45720" rtlCol="1" anchor="t">
            <a:normAutofit fontScale="92500" lnSpcReduction="20000"/>
          </a:bodyPr>
          <a:lstStyle/>
          <a:p>
            <a:pPr rtl="1"/>
            <a:r>
              <a:rPr lang="ar" sz="1800" dirty="0">
                <a:solidFill>
                  <a:schemeClr val="tx1"/>
                </a:solidFill>
              </a:rPr>
              <a:t>تستغرق حوالي 3 سنوات (180 نقطة للكفائة)</a:t>
            </a:r>
          </a:p>
          <a:p>
            <a:pPr rtl="1"/>
            <a:r>
              <a:rPr lang="ar" sz="1800" dirty="0">
                <a:solidFill>
                  <a:schemeClr val="tx1"/>
                </a:solidFill>
                <a:ea typeface="Calibri"/>
                <a:cs typeface="Calibri"/>
              </a:rPr>
              <a:t>التعليم المهني قدره 145 نقطة كفاءة</a:t>
            </a:r>
          </a:p>
          <a:p>
            <a:pPr rtl="1"/>
            <a:r>
              <a:rPr lang="ar" sz="1800" dirty="0">
                <a:solidFill>
                  <a:schemeClr val="tx1"/>
                </a:solidFill>
              </a:rPr>
              <a:t>بالإضافة إلى التعليم المهني على سبيل المثال اللغات والرياضيات والفيزياء والكيمياء وعلوم المجتمع وعلوم الحياة العملية ما مجموعه 35 نقطة كفاءة</a:t>
            </a:r>
            <a:endParaRPr lang="fi-FI" altLang="fi-FI" sz="1800" dirty="0">
              <a:solidFill>
                <a:schemeClr val="tx1"/>
              </a:solidFill>
              <a:ea typeface="Calibri"/>
              <a:cs typeface="Calibri"/>
            </a:endParaRPr>
          </a:p>
          <a:p>
            <a:pPr rtl="1"/>
            <a:r>
              <a:rPr lang="ar" sz="1800" dirty="0">
                <a:solidFill>
                  <a:schemeClr val="tx1"/>
                </a:solidFill>
              </a:rPr>
              <a:t>التعلم من خلال العمل على الأقل 30 نقطة للكفائة</a:t>
            </a:r>
            <a:endParaRPr lang="fi-FI" altLang="fi-FI" sz="1800" dirty="0">
              <a:solidFill>
                <a:schemeClr val="tx1"/>
              </a:solidFill>
            </a:endParaRPr>
          </a:p>
          <a:p>
            <a:pPr rtl="1"/>
            <a:r>
              <a:rPr lang="ar" sz="1800" dirty="0">
                <a:solidFill>
                  <a:schemeClr val="tx1"/>
                </a:solidFill>
                <a:ea typeface="Calibri"/>
                <a:cs typeface="Calibri"/>
              </a:rPr>
              <a:t>يدرس كل طالب حسب الخطة الخاصة به</a:t>
            </a:r>
            <a:endParaRPr lang="fi-FI" altLang="fi-FI" sz="1800" dirty="0">
              <a:solidFill>
                <a:schemeClr val="tx1"/>
              </a:solidFill>
            </a:endParaRPr>
          </a:p>
          <a:p>
            <a:pPr rtl="1"/>
            <a:r>
              <a:rPr lang="ar" sz="1800" dirty="0">
                <a:solidFill>
                  <a:schemeClr val="tx1"/>
                </a:solidFill>
              </a:rPr>
              <a:t>في مدينة تامبره: </a:t>
            </a:r>
            <a:endParaRPr lang="fi-FI" altLang="fi-FI" sz="1800" dirty="0">
              <a:solidFill>
                <a:schemeClr val="tx1"/>
              </a:solidFill>
              <a:ea typeface="Calibri"/>
              <a:cs typeface="Calibri"/>
            </a:endParaRPr>
          </a:p>
          <a:p>
            <a:pPr lvl="1" rtl="1"/>
            <a:r>
              <a:rPr lang="ar" sz="1600" dirty="0">
                <a:solidFill>
                  <a:schemeClr val="tx1"/>
                </a:solidFill>
              </a:rPr>
              <a:t>تريدو (T</a:t>
            </a:r>
            <a:r>
              <a:rPr lang="fi-FI" sz="1600" dirty="0">
                <a:solidFill>
                  <a:schemeClr val="tx1"/>
                </a:solidFill>
              </a:rPr>
              <a:t>REDU</a:t>
            </a:r>
            <a:r>
              <a:rPr lang="ar" sz="1600" dirty="0">
                <a:solidFill>
                  <a:schemeClr val="tx1"/>
                </a:solidFill>
              </a:rPr>
              <a:t>)، 28 مؤهل أساسي مختلف</a:t>
            </a:r>
            <a:endParaRPr lang="fi-FI" altLang="fi-FI" sz="1600" dirty="0">
              <a:solidFill>
                <a:schemeClr val="tx1"/>
              </a:solidFill>
              <a:ea typeface="Calibri"/>
              <a:cs typeface="Calibri"/>
            </a:endParaRPr>
          </a:p>
          <a:p>
            <a:pPr lvl="1" rtl="1"/>
            <a:r>
              <a:rPr lang="ar" sz="1600" dirty="0">
                <a:solidFill>
                  <a:schemeClr val="tx1"/>
                </a:solidFill>
              </a:rPr>
              <a:t>المعهد المهني لمدينة تامبره في مجال الخدمات, سَاسكو، 7 شهادات دراسية أساسية</a:t>
            </a:r>
            <a:endParaRPr lang="fi-FI" altLang="fi-FI" sz="1600" dirty="0">
              <a:solidFill>
                <a:schemeClr val="tx1"/>
              </a:solidFill>
              <a:ea typeface="Calibri"/>
              <a:cs typeface="Calibri"/>
            </a:endParaRPr>
          </a:p>
          <a:p>
            <a:pPr lvl="1" rtl="1"/>
            <a:r>
              <a:rPr lang="ar" sz="1600" dirty="0">
                <a:solidFill>
                  <a:schemeClr val="tx1"/>
                </a:solidFill>
              </a:rPr>
              <a:t>المعهد الرياضي فارالا، شهادة التعليم الأساسي للتوجيه الرياضي </a:t>
            </a:r>
            <a:endParaRPr lang="fi-FI" altLang="fi-FI" sz="1600" dirty="0">
              <a:solidFill>
                <a:schemeClr val="tx1"/>
              </a:solidFill>
              <a:ea typeface="Calibri"/>
              <a:cs typeface="Calibri"/>
            </a:endParaRPr>
          </a:p>
          <a:p>
            <a:pPr lvl="1" rtl="1"/>
            <a:r>
              <a:rPr lang="ar" sz="1600" dirty="0">
                <a:solidFill>
                  <a:schemeClr val="tx1"/>
                </a:solidFill>
              </a:rPr>
              <a:t>معهد الموسيقى بمدينة تامبره, الموسيقي والرقص</a:t>
            </a:r>
            <a:endParaRPr lang="fi-FI" altLang="fi-FI" sz="1600" dirty="0">
              <a:solidFill>
                <a:schemeClr val="tx1"/>
              </a:solidFill>
              <a:ea typeface="Calibri"/>
              <a:cs typeface="Calibri"/>
            </a:endParaRPr>
          </a:p>
          <a:p>
            <a:pPr lvl="1" rtl="1"/>
            <a:r>
              <a:rPr lang="ar" sz="1600" dirty="0">
                <a:solidFill>
                  <a:schemeClr val="tx1"/>
                </a:solidFill>
              </a:rPr>
              <a:t>معاهد مهنية ذات طبيعة خاصة: لووفي, كييبولا, أيتوو</a:t>
            </a:r>
            <a:endParaRPr lang="fi-FI" altLang="fi-FI" sz="1600" dirty="0">
              <a:solidFill>
                <a:schemeClr val="tx1"/>
              </a:solidFill>
              <a:ea typeface="Calibri"/>
              <a:cs typeface="Calibri"/>
            </a:endParaRPr>
          </a:p>
          <a:p>
            <a:pPr rtl="1"/>
            <a:r>
              <a:rPr lang="ar" sz="1800" dirty="0">
                <a:solidFill>
                  <a:schemeClr val="tx1"/>
                </a:solidFill>
              </a:rPr>
              <a:t>الطلب العام المشترك: النجاح المدرسي، درجات المواد التي تم التركيز عليها، الطلب مباشرةً بعد مدرسة التعليم الأساسي، لجزء من المجالات  اختبارات القبول والملائمة</a:t>
            </a:r>
            <a:endParaRPr lang="fi-FI" altLang="fi-FI" sz="1800" dirty="0">
              <a:solidFill>
                <a:schemeClr val="tx1"/>
              </a:solidFill>
              <a:ea typeface="Calibri"/>
              <a:cs typeface="Calibri"/>
            </a:endParaRPr>
          </a:p>
        </p:txBody>
      </p:sp>
      <p:sp>
        <p:nvSpPr>
          <p:cNvPr id="19461" name="Tekstin paikkamerkki 4">
            <a:extLst>
              <a:ext uri="{FF2B5EF4-FFF2-40B4-BE49-F238E27FC236}">
                <a16:creationId xmlns:a16="http://schemas.microsoft.com/office/drawing/2014/main" id="{BF88D1AD-9208-4E15-9EAA-CE8BF9F0E88D}"/>
              </a:ext>
            </a:extLst>
          </p:cNvPr>
          <p:cNvSpPr>
            <a:spLocks noGrp="1"/>
          </p:cNvSpPr>
          <p:nvPr>
            <p:ph type="body" sz="quarter" idx="3"/>
          </p:nvPr>
        </p:nvSpPr>
        <p:spPr>
          <a:xfrm>
            <a:off x="7166748" y="1079654"/>
            <a:ext cx="4041775" cy="582613"/>
          </a:xfrm>
        </p:spPr>
        <p:txBody>
          <a:bodyPr rtlCol="1"/>
          <a:lstStyle/>
          <a:p>
            <a:pPr algn="l" rtl="1"/>
            <a:r>
              <a:rPr lang="ar">
                <a:solidFill>
                  <a:schemeClr val="tx1"/>
                </a:solidFill>
              </a:rPr>
              <a:t>من الذي تناسبه هذه الدراسة؟</a:t>
            </a:r>
          </a:p>
        </p:txBody>
      </p:sp>
      <p:sp>
        <p:nvSpPr>
          <p:cNvPr id="19462" name="Sisällön paikkamerkki 5">
            <a:extLst>
              <a:ext uri="{FF2B5EF4-FFF2-40B4-BE49-F238E27FC236}">
                <a16:creationId xmlns:a16="http://schemas.microsoft.com/office/drawing/2014/main" id="{12E57978-80D5-4FD4-A83E-872D37BCFDA6}"/>
              </a:ext>
            </a:extLst>
          </p:cNvPr>
          <p:cNvSpPr>
            <a:spLocks noGrp="1"/>
          </p:cNvSpPr>
          <p:nvPr>
            <p:ph sz="quarter" idx="4"/>
          </p:nvPr>
        </p:nvSpPr>
        <p:spPr>
          <a:xfrm>
            <a:off x="7060845" y="1715097"/>
            <a:ext cx="4142762" cy="4854612"/>
          </a:xfrm>
        </p:spPr>
        <p:txBody>
          <a:bodyPr vert="horz" lIns="91440" tIns="45720" rIns="91440" bIns="45720" rtlCol="1" anchor="t">
            <a:normAutofit fontScale="92500" lnSpcReduction="20000"/>
          </a:bodyPr>
          <a:lstStyle/>
          <a:p>
            <a:pPr rtl="1"/>
            <a:r>
              <a:rPr lang="ar" sz="2000" dirty="0">
                <a:solidFill>
                  <a:schemeClr val="tx1"/>
                </a:solidFill>
                <a:ea typeface="Calibri"/>
                <a:cs typeface="Calibri"/>
              </a:rPr>
              <a:t>يريد الشاب أن يعمل بيديه ويحب التعلم الوظيفي </a:t>
            </a:r>
            <a:endParaRPr lang="fi-FI" altLang="fi-FI" sz="2000" dirty="0">
              <a:solidFill>
                <a:schemeClr val="tx1"/>
              </a:solidFill>
            </a:endParaRPr>
          </a:p>
          <a:p>
            <a:pPr rtl="1"/>
            <a:r>
              <a:rPr lang="ar" sz="2000" dirty="0">
                <a:solidFill>
                  <a:schemeClr val="tx1"/>
                </a:solidFill>
              </a:rPr>
              <a:t>الشاب الذي يريد الحصول على مهنة بسرعه ويبدأ الحياة العملية</a:t>
            </a:r>
            <a:endParaRPr lang="fi-FI" altLang="fi-FI" sz="2000" dirty="0">
              <a:solidFill>
                <a:schemeClr val="tx1"/>
              </a:solidFill>
              <a:ea typeface="Calibri"/>
              <a:cs typeface="Calibri"/>
            </a:endParaRPr>
          </a:p>
          <a:p>
            <a:pPr rtl="1"/>
            <a:r>
              <a:rPr lang="ar" sz="2000" dirty="0">
                <a:solidFill>
                  <a:schemeClr val="tx1"/>
                </a:solidFill>
              </a:rPr>
              <a:t>الشاب الذي يعلم بأي مجال مهني يريد أن يتعلم المزيد</a:t>
            </a:r>
            <a:endParaRPr lang="fi-FI" altLang="fi-FI" sz="2000" dirty="0">
              <a:solidFill>
                <a:schemeClr val="tx1"/>
              </a:solidFill>
              <a:ea typeface="Calibri"/>
              <a:cs typeface="Calibri"/>
            </a:endParaRPr>
          </a:p>
          <a:p>
            <a:pPr rtl="1"/>
            <a:r>
              <a:rPr lang="ar" sz="2000" dirty="0">
                <a:solidFill>
                  <a:schemeClr val="tx1"/>
                </a:solidFill>
              </a:rPr>
              <a:t>الشاب الذي يريد أن يدرس بصورة عمليه بالإضافة لدراسته للمواد النظرية</a:t>
            </a:r>
            <a:endParaRPr lang="fi-FI" altLang="fi-FI" sz="2000" dirty="0">
              <a:solidFill>
                <a:schemeClr val="tx1"/>
              </a:solidFill>
              <a:ea typeface="Calibri"/>
              <a:cs typeface="Calibri"/>
            </a:endParaRPr>
          </a:p>
          <a:p>
            <a:pPr rtl="1"/>
            <a:r>
              <a:rPr lang="ar" sz="2000" dirty="0">
                <a:solidFill>
                  <a:schemeClr val="tx1"/>
                </a:solidFill>
              </a:rPr>
              <a:t>يريد الشاب أن يتم إتمام جزء من التعليم في مكان العمل (يتم المدرسة التدرب على مهارات المهنة أولاً في قاعة العمل، المكان المخصص للعمل، الورشة)</a:t>
            </a:r>
            <a:endParaRPr lang="fi-FI" altLang="fi-FI" sz="2000" dirty="0">
              <a:solidFill>
                <a:schemeClr val="tx1"/>
              </a:solidFill>
              <a:ea typeface="Calibri"/>
              <a:cs typeface="Calibri"/>
            </a:endParaRPr>
          </a:p>
          <a:p>
            <a:pPr rtl="1"/>
            <a:r>
              <a:rPr lang="ar" sz="2000" dirty="0">
                <a:solidFill>
                  <a:schemeClr val="tx1"/>
                </a:solidFill>
              </a:rPr>
              <a:t>الشاب الذي يخطط لإكمال دراسته في المعاهد الفنية/ المهنية العليا</a:t>
            </a:r>
            <a:endParaRPr lang="fi-FI" altLang="fi-FI" sz="2000" dirty="0">
              <a:solidFill>
                <a:schemeClr val="tx1"/>
              </a:solidFill>
              <a:ea typeface="Calibri"/>
              <a:cs typeface="Calibri"/>
            </a:endParaRPr>
          </a:p>
          <a:p>
            <a:pPr marL="0" indent="0" rtl="1">
              <a:buNone/>
            </a:pPr>
            <a:endParaRPr lang="fi-FI" altLang="fi-FI" dirty="0"/>
          </a:p>
        </p:txBody>
      </p:sp>
      <p:sp>
        <p:nvSpPr>
          <p:cNvPr id="2" name="Dian numeron paikkamerkki 1">
            <a:extLst>
              <a:ext uri="{FF2B5EF4-FFF2-40B4-BE49-F238E27FC236}">
                <a16:creationId xmlns:a16="http://schemas.microsoft.com/office/drawing/2014/main" id="{90D814D0-7890-4735-BCDC-9BAEB63EFC44}"/>
              </a:ext>
            </a:extLst>
          </p:cNvPr>
          <p:cNvSpPr>
            <a:spLocks noGrp="1"/>
          </p:cNvSpPr>
          <p:nvPr>
            <p:ph type="sldNum" sz="quarter" idx="12"/>
          </p:nvPr>
        </p:nvSpPr>
        <p:spPr/>
        <p:txBody>
          <a:bodyPr rtlCol="1"/>
          <a:lstStyle/>
          <a:p>
            <a:pPr rtl="1">
              <a:defRPr/>
            </a:pPr>
            <a:fld id="{4518B5BA-C396-4E8B-A206-E8C8F3571B64}" type="slidenum">
              <a:rPr lang="fi-FI" altLang="en-US" smtClean="0"/>
              <a:pPr>
                <a:defRPr/>
              </a:pPr>
              <a:t>9</a:t>
            </a:fld>
            <a:endParaRPr lang="fi-FI" altLang="en-US"/>
          </a:p>
        </p:txBody>
      </p:sp>
      <p:sp>
        <p:nvSpPr>
          <p:cNvPr id="3" name="Päivämäärän paikkamerkki 2">
            <a:extLst>
              <a:ext uri="{FF2B5EF4-FFF2-40B4-BE49-F238E27FC236}">
                <a16:creationId xmlns:a16="http://schemas.microsoft.com/office/drawing/2014/main" id="{7614320C-062B-46B5-925A-85B6A9B774D9}"/>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31276799"/>
      </p:ext>
    </p:extLst>
  </p:cSld>
  <p:clrMapOvr>
    <a:masterClrMapping/>
  </p:clrMapOvr>
</p:sld>
</file>

<file path=ppt/theme/theme1.xml><?xml version="1.0" encoding="utf-8"?>
<a:theme xmlns:a="http://schemas.openxmlformats.org/drawingml/2006/main" name="Tampere.Finland_kansi">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7FE2F08C-C03A-457F-A6C8-273BEE65F9CB}"/>
    </a:ext>
  </a:extLst>
</a:theme>
</file>

<file path=ppt/theme/theme2.xml><?xml version="1.0" encoding="utf-8"?>
<a:theme xmlns:a="http://schemas.openxmlformats.org/drawingml/2006/main" name="Tampere.Finland_väripohjat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lstStyle>
        <a:defPPr>
          <a:defRPr dirty="0"/>
        </a:defPPr>
      </a:lstStyle>
    </a:txDef>
  </a:objectDefaults>
  <a:extraClrSchemeLst/>
  <a:extLst>
    <a:ext uri="{05A4C25C-085E-4340-85A3-A5531E510DB2}">
      <thm15:themeFamily xmlns:thm15="http://schemas.microsoft.com/office/thememl/2012/main" name="KEVYT_tampere.finland_ppt-pohja_FI_2019.pptx" id="{0F2447EF-10BC-44FF-8096-72CD722C2062}" vid="{96C0934A-F565-42BD-99C0-AD5046239F98}"/>
    </a:ext>
  </a:extLst>
</a:theme>
</file>

<file path=ppt/theme/theme3.xml><?xml version="1.0" encoding="utf-8"?>
<a:theme xmlns:a="http://schemas.openxmlformats.org/drawingml/2006/main" name="Tampere.Finland_väripohjat_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C8B1C67B-204D-4020-983E-F975B99E4B84}"/>
    </a:ext>
  </a:extLst>
</a:theme>
</file>

<file path=ppt/theme/theme4.xml><?xml version="1.0" encoding="utf-8"?>
<a:theme xmlns:a="http://schemas.openxmlformats.org/drawingml/2006/main" name="Tampere.Finland_väripohjat_sin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145A61CE-D7F7-468D-9960-A3F47147A82A}"/>
    </a:ext>
  </a:extLst>
</a:theme>
</file>

<file path=ppt/theme/theme5.xml><?xml version="1.0" encoding="utf-8"?>
<a:theme xmlns:a="http://schemas.openxmlformats.org/drawingml/2006/main" name="Tampere.Finland_lopetus">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A57339DB-388D-42B5-BB8A-3CDB38B666B9}"/>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786808DC1C205408EFD58374D3428D8" ma:contentTypeVersion="12" ma:contentTypeDescription="Luo uusi asiakirja." ma:contentTypeScope="" ma:versionID="490bfe537d4f40f02d03eb9b21b24a42">
  <xsd:schema xmlns:xsd="http://www.w3.org/2001/XMLSchema" xmlns:xs="http://www.w3.org/2001/XMLSchema" xmlns:p="http://schemas.microsoft.com/office/2006/metadata/properties" xmlns:ns2="48f7789a-3be5-4ffb-a4cc-909254186bc1" xmlns:ns3="2183e78b-59c7-4480-aafa-2757276b9bff" targetNamespace="http://schemas.microsoft.com/office/2006/metadata/properties" ma:root="true" ma:fieldsID="10b7980a7ec77a4347094d3b1a4a58ea" ns2:_="" ns3:_="">
    <xsd:import namespace="48f7789a-3be5-4ffb-a4cc-909254186bc1"/>
    <xsd:import namespace="2183e78b-59c7-4480-aafa-2757276b9b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7789a-3be5-4ffb-a4cc-909254186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83e78b-59c7-4480-aafa-2757276b9bf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a9305ae-f85e-49a0-8fcb-ae301cf4290b}" ma:internalName="TaxCatchAll" ma:showField="CatchAllData" ma:web="2183e78b-59c7-4480-aafa-2757276b9bf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f7789a-3be5-4ffb-a4cc-909254186bc1">
      <Terms xmlns="http://schemas.microsoft.com/office/infopath/2007/PartnerControls"/>
    </lcf76f155ced4ddcb4097134ff3c332f>
    <TaxCatchAll xmlns="2183e78b-59c7-4480-aafa-2757276b9bff" xsi:nil="true"/>
  </documentManagement>
</p:properties>
</file>

<file path=customXml/itemProps1.xml><?xml version="1.0" encoding="utf-8"?>
<ds:datastoreItem xmlns:ds="http://schemas.openxmlformats.org/officeDocument/2006/customXml" ds:itemID="{9173350D-C395-4385-861A-AE2A507BFC74}"/>
</file>

<file path=customXml/itemProps2.xml><?xml version="1.0" encoding="utf-8"?>
<ds:datastoreItem xmlns:ds="http://schemas.openxmlformats.org/officeDocument/2006/customXml" ds:itemID="{851BEF15-CAE2-447D-8524-9713845DF9DF}">
  <ds:schemaRefs>
    <ds:schemaRef ds:uri="http://schemas.microsoft.com/sharepoint/v3/contenttype/forms"/>
  </ds:schemaRefs>
</ds:datastoreItem>
</file>

<file path=customXml/itemProps3.xml><?xml version="1.0" encoding="utf-8"?>
<ds:datastoreItem xmlns:ds="http://schemas.openxmlformats.org/officeDocument/2006/customXml" ds:itemID="{C1E9CC88-A425-4DBA-AD28-0836FB8B771B}">
  <ds:schemaRefs>
    <ds:schemaRef ds:uri="http://purl.org/dc/elements/1.1/"/>
    <ds:schemaRef ds:uri="http://schemas.microsoft.com/office/2006/metadata/properties"/>
    <ds:schemaRef ds:uri="c593194b-46d1-46a1-a6fb-95e3805536b4"/>
    <ds:schemaRef ds:uri="2dfc08c6-ec29-4d2b-88a5-582ddb2d57a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KEVYT_tampere.finland_ppt-pohja_FI_2019</Template>
  <TotalTime>0</TotalTime>
  <Words>1955</Words>
  <Application>Microsoft Office PowerPoint</Application>
  <PresentationFormat>Laajakuva</PresentationFormat>
  <Paragraphs>200</Paragraphs>
  <Slides>16</Slides>
  <Notes>2</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16</vt:i4>
      </vt:variant>
    </vt:vector>
  </HeadingPairs>
  <TitlesOfParts>
    <vt:vector size="27" baseType="lpstr">
      <vt:lpstr>Arial</vt:lpstr>
      <vt:lpstr>Calibri</vt:lpstr>
      <vt:lpstr>Courier New</vt:lpstr>
      <vt:lpstr>Helvetica</vt:lpstr>
      <vt:lpstr>SenticoSansDT Bold</vt:lpstr>
      <vt:lpstr>Wingdings</vt:lpstr>
      <vt:lpstr>Tampere.Finland_kansi</vt:lpstr>
      <vt:lpstr>Tampere.Finland_väripohjat_valkoinen</vt:lpstr>
      <vt:lpstr>Tampere.Finland_väripohjat_punainen</vt:lpstr>
      <vt:lpstr>Tampere.Finland_väripohjat_sininen</vt:lpstr>
      <vt:lpstr>Tampere.Finland_lopetus</vt:lpstr>
      <vt:lpstr>الدراسة بعد مرحلة التعليم الأساسي</vt:lpstr>
      <vt:lpstr>النظام التعليمي الفنلندي </vt:lpstr>
      <vt:lpstr>المستوي الثاني لمرحلة التعليم:  الدراسة المهنية والثانوي العام</vt:lpstr>
      <vt:lpstr>إلزامية التعليم(وجوب التعلم)</vt:lpstr>
      <vt:lpstr>إلزامية التعليم(وجوب التعلم)</vt:lpstr>
      <vt:lpstr>الثانوي العام</vt:lpstr>
      <vt:lpstr>ثانوية البكالوريا الدولية (IB-lukio)</vt:lpstr>
      <vt:lpstr>المجال باللغة الفنلندية والإنجليزية BSP</vt:lpstr>
      <vt:lpstr>الدراسة المهنية</vt:lpstr>
      <vt:lpstr>الشهادة المزدوجة</vt:lpstr>
      <vt:lpstr>التعليم الأساسي للكبار</vt:lpstr>
      <vt:lpstr>توڤا (TUVA):  التعليم التحضيري لتعليم الحصول على مؤهل</vt:lpstr>
      <vt:lpstr>TUVA:الدراسات التحضيرية المؤهلة لدراسة شهادة مهنية</vt:lpstr>
      <vt:lpstr>ماذا بعد المستوي التعليمي الثاني؟</vt:lpstr>
      <vt:lpstr>طلب التعليم 2025</vt:lpstr>
      <vt:lpstr>المساعدة والإرشادات</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2024-10-29T08:48:58Z</dcterms:created>
  <dcterms:modified xsi:type="dcterms:W3CDTF">2024-11-13T19:36:21Z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0x010100C786808DC1C205408EFD58374D3428D8</vt:lpwstr>
  </property>
</Properties>
</file>