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1" r:id="rId4"/>
  </p:sldMasterIdLst>
  <p:notesMasterIdLst>
    <p:notesMasterId r:id="rId9"/>
  </p:notesMasterIdLst>
  <p:sldIdLst>
    <p:sldId id="278" r:id="rId5"/>
    <p:sldId id="277" r:id="rId6"/>
    <p:sldId id="265" r:id="rId7"/>
    <p:sldId id="259" r:id="rId8"/>
  </p:sldIdLst>
  <p:sldSz cx="9601200" cy="12801600" type="A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Montserrat" panose="00000500000000000000" pitchFamily="50" charset="0"/>
      <p:regular r:id="rId14"/>
      <p:bold r:id="rId15"/>
      <p:italic r:id="rId16"/>
      <p:boldItalic r:id="rId17"/>
    </p:embeddedFont>
    <p:embeddedFont>
      <p:font typeface="Montserrat Black" panose="00000A00000000000000" pitchFamily="50" charset="0"/>
      <p:bold r:id="rId18"/>
      <p:italic r:id="rId19"/>
      <p:boldItalic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8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37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54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72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90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09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27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43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3E36"/>
    <a:srgbClr val="E94E71"/>
    <a:srgbClr val="000000"/>
    <a:srgbClr val="FFFFFF"/>
    <a:srgbClr val="AE1E20"/>
    <a:srgbClr val="CB4A6C"/>
    <a:srgbClr val="29549A"/>
    <a:srgbClr val="397368"/>
    <a:srgbClr val="F7B652"/>
    <a:srgbClr val="E8B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05"/>
    <p:restoredTop sz="73469"/>
  </p:normalViewPr>
  <p:slideViewPr>
    <p:cSldViewPr snapToGrid="0" snapToObjects="1">
      <p:cViewPr varScale="1">
        <p:scale>
          <a:sx n="36" d="100"/>
          <a:sy n="36" d="100"/>
        </p:scale>
        <p:origin x="2340" y="5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uvola Katri" userId="e011a4aa-1f79-4ddc-9ec4-0f1fb55268ad" providerId="ADAL" clId="{99777F96-1722-4EFE-8EA4-81DF7A90BB56}"/>
    <pc:docChg chg="undo custSel modSld">
      <pc:chgData name="Rauvola Katri" userId="e011a4aa-1f79-4ddc-9ec4-0f1fb55268ad" providerId="ADAL" clId="{99777F96-1722-4EFE-8EA4-81DF7A90BB56}" dt="2022-04-26T09:54:48.610" v="14" actId="478"/>
      <pc:docMkLst>
        <pc:docMk/>
      </pc:docMkLst>
      <pc:sldChg chg="addSp delSp modSp mod">
        <pc:chgData name="Rauvola Katri" userId="e011a4aa-1f79-4ddc-9ec4-0f1fb55268ad" providerId="ADAL" clId="{99777F96-1722-4EFE-8EA4-81DF7A90BB56}" dt="2022-04-26T09:54:48.610" v="14" actId="478"/>
        <pc:sldMkLst>
          <pc:docMk/>
          <pc:sldMk cId="3868432543" sldId="259"/>
        </pc:sldMkLst>
        <pc:spChg chg="add del mod">
          <ac:chgData name="Rauvola Katri" userId="e011a4aa-1f79-4ddc-9ec4-0f1fb55268ad" providerId="ADAL" clId="{99777F96-1722-4EFE-8EA4-81DF7A90BB56}" dt="2022-04-26T09:54:48.610" v="14" actId="478"/>
          <ac:spMkLst>
            <pc:docMk/>
            <pc:sldMk cId="3868432543" sldId="259"/>
            <ac:spMk id="4" creationId="{402ADCCE-BD73-49DB-B8C0-D8B8D4345055}"/>
          </ac:spMkLst>
        </pc:spChg>
        <pc:spChg chg="del">
          <ac:chgData name="Rauvola Katri" userId="e011a4aa-1f79-4ddc-9ec4-0f1fb55268ad" providerId="ADAL" clId="{99777F96-1722-4EFE-8EA4-81DF7A90BB56}" dt="2022-04-26T09:54:30.495" v="11" actId="478"/>
          <ac:spMkLst>
            <pc:docMk/>
            <pc:sldMk cId="3868432543" sldId="259"/>
            <ac:spMk id="14" creationId="{69621EE3-CB91-D748-AAFA-8CEDA24DDAA1}"/>
          </ac:spMkLst>
        </pc:spChg>
        <pc:spChg chg="del">
          <ac:chgData name="Rauvola Katri" userId="e011a4aa-1f79-4ddc-9ec4-0f1fb55268ad" providerId="ADAL" clId="{99777F96-1722-4EFE-8EA4-81DF7A90BB56}" dt="2022-04-26T09:54:31.945" v="12" actId="478"/>
          <ac:spMkLst>
            <pc:docMk/>
            <pc:sldMk cId="3868432543" sldId="259"/>
            <ac:spMk id="18" creationId="{93CCCB33-2D18-004B-A6A7-BCE900C2CD96}"/>
          </ac:spMkLst>
        </pc:spChg>
        <pc:spChg chg="del">
          <ac:chgData name="Rauvola Katri" userId="e011a4aa-1f79-4ddc-9ec4-0f1fb55268ad" providerId="ADAL" clId="{99777F96-1722-4EFE-8EA4-81DF7A90BB56}" dt="2022-04-26T09:54:45.348" v="13" actId="478"/>
          <ac:spMkLst>
            <pc:docMk/>
            <pc:sldMk cId="3868432543" sldId="259"/>
            <ac:spMk id="19" creationId="{4481A5AA-BEA8-134D-B09A-E720E9F9CFBF}"/>
          </ac:spMkLst>
        </pc:spChg>
      </pc:sldChg>
      <pc:sldChg chg="delSp mod">
        <pc:chgData name="Rauvola Katri" userId="e011a4aa-1f79-4ddc-9ec4-0f1fb55268ad" providerId="ADAL" clId="{99777F96-1722-4EFE-8EA4-81DF7A90BB56}" dt="2022-04-26T09:54:25.114" v="10" actId="478"/>
        <pc:sldMkLst>
          <pc:docMk/>
          <pc:sldMk cId="1696248373" sldId="265"/>
        </pc:sldMkLst>
        <pc:spChg chg="del">
          <ac:chgData name="Rauvola Katri" userId="e011a4aa-1f79-4ddc-9ec4-0f1fb55268ad" providerId="ADAL" clId="{99777F96-1722-4EFE-8EA4-81DF7A90BB56}" dt="2022-04-26T09:54:20.666" v="8" actId="478"/>
          <ac:spMkLst>
            <pc:docMk/>
            <pc:sldMk cId="1696248373" sldId="265"/>
            <ac:spMk id="2" creationId="{3EA1D284-BACE-D247-993F-E5A86AD7DB78}"/>
          </ac:spMkLst>
        </pc:spChg>
        <pc:spChg chg="del">
          <ac:chgData name="Rauvola Katri" userId="e011a4aa-1f79-4ddc-9ec4-0f1fb55268ad" providerId="ADAL" clId="{99777F96-1722-4EFE-8EA4-81DF7A90BB56}" dt="2022-04-26T09:54:22.555" v="9" actId="478"/>
          <ac:spMkLst>
            <pc:docMk/>
            <pc:sldMk cId="1696248373" sldId="265"/>
            <ac:spMk id="4" creationId="{5E310961-7F94-B84E-B70D-433FDB9CBD73}"/>
          </ac:spMkLst>
        </pc:spChg>
        <pc:spChg chg="del">
          <ac:chgData name="Rauvola Katri" userId="e011a4aa-1f79-4ddc-9ec4-0f1fb55268ad" providerId="ADAL" clId="{99777F96-1722-4EFE-8EA4-81DF7A90BB56}" dt="2022-04-26T09:54:25.114" v="10" actId="478"/>
          <ac:spMkLst>
            <pc:docMk/>
            <pc:sldMk cId="1696248373" sldId="265"/>
            <ac:spMk id="6" creationId="{40F9797D-7010-8240-A759-B02B8AF23871}"/>
          </ac:spMkLst>
        </pc:spChg>
      </pc:sldChg>
      <pc:sldChg chg="addSp delSp modSp mod">
        <pc:chgData name="Rauvola Katri" userId="e011a4aa-1f79-4ddc-9ec4-0f1fb55268ad" providerId="ADAL" clId="{99777F96-1722-4EFE-8EA4-81DF7A90BB56}" dt="2022-04-26T09:54:16.385" v="7" actId="478"/>
        <pc:sldMkLst>
          <pc:docMk/>
          <pc:sldMk cId="2717607679" sldId="277"/>
        </pc:sldMkLst>
        <pc:spChg chg="add del mod">
          <ac:chgData name="Rauvola Katri" userId="e011a4aa-1f79-4ddc-9ec4-0f1fb55268ad" providerId="ADAL" clId="{99777F96-1722-4EFE-8EA4-81DF7A90BB56}" dt="2022-04-26T09:54:12.179" v="5" actId="478"/>
          <ac:spMkLst>
            <pc:docMk/>
            <pc:sldMk cId="2717607679" sldId="277"/>
            <ac:spMk id="3" creationId="{C8444DFA-EA07-418D-B89D-031BE03D5F56}"/>
          </ac:spMkLst>
        </pc:spChg>
        <pc:spChg chg="del">
          <ac:chgData name="Rauvola Katri" userId="e011a4aa-1f79-4ddc-9ec4-0f1fb55268ad" providerId="ADAL" clId="{99777F96-1722-4EFE-8EA4-81DF7A90BB56}" dt="2022-04-26T09:54:09.046" v="3" actId="478"/>
          <ac:spMkLst>
            <pc:docMk/>
            <pc:sldMk cId="2717607679" sldId="277"/>
            <ac:spMk id="66" creationId="{3482CD65-3D37-1544-8A90-2C924DDB04C9}"/>
          </ac:spMkLst>
        </pc:spChg>
        <pc:spChg chg="del">
          <ac:chgData name="Rauvola Katri" userId="e011a4aa-1f79-4ddc-9ec4-0f1fb55268ad" providerId="ADAL" clId="{99777F96-1722-4EFE-8EA4-81DF7A90BB56}" dt="2022-04-26T09:54:13.692" v="6" actId="478"/>
          <ac:spMkLst>
            <pc:docMk/>
            <pc:sldMk cId="2717607679" sldId="277"/>
            <ac:spMk id="68" creationId="{3357D0A4-FE86-924A-9492-CCBE41B0E7AA}"/>
          </ac:spMkLst>
        </pc:spChg>
        <pc:spChg chg="del">
          <ac:chgData name="Rauvola Katri" userId="e011a4aa-1f79-4ddc-9ec4-0f1fb55268ad" providerId="ADAL" clId="{99777F96-1722-4EFE-8EA4-81DF7A90BB56}" dt="2022-04-26T09:54:16.385" v="7" actId="478"/>
          <ac:spMkLst>
            <pc:docMk/>
            <pc:sldMk cId="2717607679" sldId="277"/>
            <ac:spMk id="69" creationId="{F00379E0-9C3D-0D40-A3F3-9F7974325B71}"/>
          </ac:spMkLst>
        </pc:spChg>
        <pc:picChg chg="add del">
          <ac:chgData name="Rauvola Katri" userId="e011a4aa-1f79-4ddc-9ec4-0f1fb55268ad" providerId="ADAL" clId="{99777F96-1722-4EFE-8EA4-81DF7A90BB56}" dt="2022-04-26T09:54:12.179" v="5" actId="478"/>
          <ac:picMkLst>
            <pc:docMk/>
            <pc:sldMk cId="2717607679" sldId="277"/>
            <ac:picMk id="78" creationId="{FC8A4BD0-1DB0-5D4D-A39D-540653C2C132}"/>
          </ac:picMkLst>
        </pc:picChg>
      </pc:sldChg>
      <pc:sldChg chg="delSp mod">
        <pc:chgData name="Rauvola Katri" userId="e011a4aa-1f79-4ddc-9ec4-0f1fb55268ad" providerId="ADAL" clId="{99777F96-1722-4EFE-8EA4-81DF7A90BB56}" dt="2022-04-26T09:54:05.925" v="2" actId="478"/>
        <pc:sldMkLst>
          <pc:docMk/>
          <pc:sldMk cId="873713411" sldId="278"/>
        </pc:sldMkLst>
        <pc:spChg chg="del">
          <ac:chgData name="Rauvola Katri" userId="e011a4aa-1f79-4ddc-9ec4-0f1fb55268ad" providerId="ADAL" clId="{99777F96-1722-4EFE-8EA4-81DF7A90BB56}" dt="2022-04-26T09:54:04.437" v="1" actId="478"/>
          <ac:spMkLst>
            <pc:docMk/>
            <pc:sldMk cId="873713411" sldId="278"/>
            <ac:spMk id="5" creationId="{4BB6D2DA-5AF5-9B42-A965-CABE361FBDBE}"/>
          </ac:spMkLst>
        </pc:spChg>
        <pc:spChg chg="del">
          <ac:chgData name="Rauvola Katri" userId="e011a4aa-1f79-4ddc-9ec4-0f1fb55268ad" providerId="ADAL" clId="{99777F96-1722-4EFE-8EA4-81DF7A90BB56}" dt="2022-04-26T09:54:03.013" v="0" actId="478"/>
          <ac:spMkLst>
            <pc:docMk/>
            <pc:sldMk cId="873713411" sldId="278"/>
            <ac:spMk id="7" creationId="{183421F3-3E32-3345-8A2F-2B6EC9546ABD}"/>
          </ac:spMkLst>
        </pc:spChg>
        <pc:spChg chg="del">
          <ac:chgData name="Rauvola Katri" userId="e011a4aa-1f79-4ddc-9ec4-0f1fb55268ad" providerId="ADAL" clId="{99777F96-1722-4EFE-8EA4-81DF7A90BB56}" dt="2022-04-26T09:54:05.925" v="2" actId="478"/>
          <ac:spMkLst>
            <pc:docMk/>
            <pc:sldMk cId="873713411" sldId="278"/>
            <ac:spMk id="8" creationId="{AE1E7552-C7C9-C946-9095-39E31282B206}"/>
          </ac:spMkLst>
        </pc:spChg>
      </pc:sldChg>
    </pc:docChg>
  </pc:docChgLst>
  <pc:docChgLst>
    <pc:chgData name="Raakel Nieminen" userId="5dce08c7-6b55-4686-a489-9c43f990274d" providerId="ADAL" clId="{8B9B0F6D-6325-304D-B7E6-E5DA3C8E0877}"/>
    <pc:docChg chg="undo custSel modSld modMainMaster">
      <pc:chgData name="Raakel Nieminen" userId="5dce08c7-6b55-4686-a489-9c43f990274d" providerId="ADAL" clId="{8B9B0F6D-6325-304D-B7E6-E5DA3C8E0877}" dt="2022-02-23T10:02:32.643" v="173" actId="1076"/>
      <pc:docMkLst>
        <pc:docMk/>
      </pc:docMkLst>
      <pc:sldChg chg="modSp mod">
        <pc:chgData name="Raakel Nieminen" userId="5dce08c7-6b55-4686-a489-9c43f990274d" providerId="ADAL" clId="{8B9B0F6D-6325-304D-B7E6-E5DA3C8E0877}" dt="2022-02-23T10:02:32.643" v="173" actId="1076"/>
        <pc:sldMkLst>
          <pc:docMk/>
          <pc:sldMk cId="1696248373" sldId="265"/>
        </pc:sldMkLst>
        <pc:spChg chg="mod">
          <ac:chgData name="Raakel Nieminen" userId="5dce08c7-6b55-4686-a489-9c43f990274d" providerId="ADAL" clId="{8B9B0F6D-6325-304D-B7E6-E5DA3C8E0877}" dt="2022-02-23T10:02:32.643" v="173" actId="1076"/>
          <ac:spMkLst>
            <pc:docMk/>
            <pc:sldMk cId="1696248373" sldId="265"/>
            <ac:spMk id="5" creationId="{39CA9521-9E08-D844-AE27-B46DD67ED787}"/>
          </ac:spMkLst>
        </pc:spChg>
        <pc:spChg chg="mod">
          <ac:chgData name="Raakel Nieminen" userId="5dce08c7-6b55-4686-a489-9c43f990274d" providerId="ADAL" clId="{8B9B0F6D-6325-304D-B7E6-E5DA3C8E0877}" dt="2022-02-23T10:02:32.643" v="173" actId="1076"/>
          <ac:spMkLst>
            <pc:docMk/>
            <pc:sldMk cId="1696248373" sldId="265"/>
            <ac:spMk id="7" creationId="{CC25F6AC-5E16-CA48-BD0F-479B62855112}"/>
          </ac:spMkLst>
        </pc:spChg>
        <pc:spChg chg="mod">
          <ac:chgData name="Raakel Nieminen" userId="5dce08c7-6b55-4686-a489-9c43f990274d" providerId="ADAL" clId="{8B9B0F6D-6325-304D-B7E6-E5DA3C8E0877}" dt="2022-02-23T10:02:32.643" v="173" actId="1076"/>
          <ac:spMkLst>
            <pc:docMk/>
            <pc:sldMk cId="1696248373" sldId="265"/>
            <ac:spMk id="14" creationId="{7B406BE7-DA02-8B4C-8CC0-263C611B1466}"/>
          </ac:spMkLst>
        </pc:spChg>
        <pc:spChg chg="mod">
          <ac:chgData name="Raakel Nieminen" userId="5dce08c7-6b55-4686-a489-9c43f990274d" providerId="ADAL" clId="{8B9B0F6D-6325-304D-B7E6-E5DA3C8E0877}" dt="2022-02-23T10:02:32.643" v="173" actId="1076"/>
          <ac:spMkLst>
            <pc:docMk/>
            <pc:sldMk cId="1696248373" sldId="265"/>
            <ac:spMk id="15" creationId="{D5A63417-3E56-104C-B5CC-DD9882D5879D}"/>
          </ac:spMkLst>
        </pc:spChg>
      </pc:sldChg>
      <pc:sldChg chg="addSp delSp modSp mod chgLayout">
        <pc:chgData name="Raakel Nieminen" userId="5dce08c7-6b55-4686-a489-9c43f990274d" providerId="ADAL" clId="{8B9B0F6D-6325-304D-B7E6-E5DA3C8E0877}" dt="2022-02-23T10:00:55.476" v="162" actId="14100"/>
        <pc:sldMkLst>
          <pc:docMk/>
          <pc:sldMk cId="2397711309" sldId="272"/>
        </pc:sldMkLst>
        <pc:spChg chg="add del mod ord">
          <ac:chgData name="Raakel Nieminen" userId="5dce08c7-6b55-4686-a489-9c43f990274d" providerId="ADAL" clId="{8B9B0F6D-6325-304D-B7E6-E5DA3C8E0877}" dt="2022-02-23T09:55:56.354" v="82" actId="700"/>
          <ac:spMkLst>
            <pc:docMk/>
            <pc:sldMk cId="2397711309" sldId="272"/>
            <ac:spMk id="3" creationId="{8DC4D822-4F5D-0E4D-8E63-ABEA8625EFB1}"/>
          </ac:spMkLst>
        </pc:spChg>
        <pc:spChg chg="add del mod ord">
          <ac:chgData name="Raakel Nieminen" userId="5dce08c7-6b55-4686-a489-9c43f990274d" providerId="ADAL" clId="{8B9B0F6D-6325-304D-B7E6-E5DA3C8E0877}" dt="2022-02-23T09:55:56.354" v="82" actId="700"/>
          <ac:spMkLst>
            <pc:docMk/>
            <pc:sldMk cId="2397711309" sldId="272"/>
            <ac:spMk id="4" creationId="{247110DC-CA4E-5A44-9D6C-23197BE73B02}"/>
          </ac:spMkLst>
        </pc:spChg>
        <pc:spChg chg="add del mod ord">
          <ac:chgData name="Raakel Nieminen" userId="5dce08c7-6b55-4686-a489-9c43f990274d" providerId="ADAL" clId="{8B9B0F6D-6325-304D-B7E6-E5DA3C8E0877}" dt="2022-02-23T09:55:56.354" v="82" actId="700"/>
          <ac:spMkLst>
            <pc:docMk/>
            <pc:sldMk cId="2397711309" sldId="272"/>
            <ac:spMk id="5" creationId="{33464F59-A5A7-3C45-89BD-B5E9E6E409F9}"/>
          </ac:spMkLst>
        </pc:spChg>
        <pc:spChg chg="add del mod ord">
          <ac:chgData name="Raakel Nieminen" userId="5dce08c7-6b55-4686-a489-9c43f990274d" providerId="ADAL" clId="{8B9B0F6D-6325-304D-B7E6-E5DA3C8E0877}" dt="2022-02-23T09:55:56.354" v="82" actId="700"/>
          <ac:spMkLst>
            <pc:docMk/>
            <pc:sldMk cId="2397711309" sldId="272"/>
            <ac:spMk id="6" creationId="{38959E85-5C76-CB4D-957D-69E87DE59D97}"/>
          </ac:spMkLst>
        </pc:spChg>
        <pc:spChg chg="add mod ord">
          <ac:chgData name="Raakel Nieminen" userId="5dce08c7-6b55-4686-a489-9c43f990274d" providerId="ADAL" clId="{8B9B0F6D-6325-304D-B7E6-E5DA3C8E0877}" dt="2022-02-23T09:58:05.454" v="121" actId="207"/>
          <ac:spMkLst>
            <pc:docMk/>
            <pc:sldMk cId="2397711309" sldId="272"/>
            <ac:spMk id="7" creationId="{DC37F870-214D-E047-9D37-8123704E5AB4}"/>
          </ac:spMkLst>
        </pc:spChg>
        <pc:spChg chg="add mod ord">
          <ac:chgData name="Raakel Nieminen" userId="5dce08c7-6b55-4686-a489-9c43f990274d" providerId="ADAL" clId="{8B9B0F6D-6325-304D-B7E6-E5DA3C8E0877}" dt="2022-02-23T10:00:41.350" v="160" actId="1038"/>
          <ac:spMkLst>
            <pc:docMk/>
            <pc:sldMk cId="2397711309" sldId="272"/>
            <ac:spMk id="8" creationId="{AD0B7724-2C4C-6C4E-B84A-CB79434F279D}"/>
          </ac:spMkLst>
        </pc:spChg>
        <pc:spChg chg="add mod ord">
          <ac:chgData name="Raakel Nieminen" userId="5dce08c7-6b55-4686-a489-9c43f990274d" providerId="ADAL" clId="{8B9B0F6D-6325-304D-B7E6-E5DA3C8E0877}" dt="2022-02-23T09:56:03.682" v="84" actId="700"/>
          <ac:spMkLst>
            <pc:docMk/>
            <pc:sldMk cId="2397711309" sldId="272"/>
            <ac:spMk id="9" creationId="{50AF12B9-5A65-A640-B134-3FC247DE67A8}"/>
          </ac:spMkLst>
        </pc:spChg>
        <pc:spChg chg="add del mod ord">
          <ac:chgData name="Raakel Nieminen" userId="5dce08c7-6b55-4686-a489-9c43f990274d" providerId="ADAL" clId="{8B9B0F6D-6325-304D-B7E6-E5DA3C8E0877}" dt="2022-02-23T09:56:04.527" v="85"/>
          <ac:spMkLst>
            <pc:docMk/>
            <pc:sldMk cId="2397711309" sldId="272"/>
            <ac:spMk id="10" creationId="{7D7B7628-1E0C-6847-96E3-DEE008546F64}"/>
          </ac:spMkLst>
        </pc:spChg>
        <pc:spChg chg="add del mod ord">
          <ac:chgData name="Raakel Nieminen" userId="5dce08c7-6b55-4686-a489-9c43f990274d" providerId="ADAL" clId="{8B9B0F6D-6325-304D-B7E6-E5DA3C8E0877}" dt="2022-02-23T09:56:52.835" v="103"/>
          <ac:spMkLst>
            <pc:docMk/>
            <pc:sldMk cId="2397711309" sldId="272"/>
            <ac:spMk id="11" creationId="{1CBFD63D-1950-544C-BC96-62A31DF93937}"/>
          </ac:spMkLst>
        </pc:spChg>
        <pc:spChg chg="mod ord">
          <ac:chgData name="Raakel Nieminen" userId="5dce08c7-6b55-4686-a489-9c43f990274d" providerId="ADAL" clId="{8B9B0F6D-6325-304D-B7E6-E5DA3C8E0877}" dt="2022-02-23T10:00:55.476" v="162" actId="14100"/>
          <ac:spMkLst>
            <pc:docMk/>
            <pc:sldMk cId="2397711309" sldId="272"/>
            <ac:spMk id="17" creationId="{08D093E4-4DF5-E94C-AA21-A39169B5EEC9}"/>
          </ac:spMkLst>
        </pc:spChg>
        <pc:spChg chg="mod ord">
          <ac:chgData name="Raakel Nieminen" userId="5dce08c7-6b55-4686-a489-9c43f990274d" providerId="ADAL" clId="{8B9B0F6D-6325-304D-B7E6-E5DA3C8E0877}" dt="2022-02-23T09:58:27.144" v="128" actId="1076"/>
          <ac:spMkLst>
            <pc:docMk/>
            <pc:sldMk cId="2397711309" sldId="272"/>
            <ac:spMk id="18" creationId="{5061490D-4ADF-2B49-9244-41DC0DE5AC54}"/>
          </ac:spMkLst>
        </pc:spChg>
        <pc:spChg chg="add del mod">
          <ac:chgData name="Raakel Nieminen" userId="5dce08c7-6b55-4686-a489-9c43f990274d" providerId="ADAL" clId="{8B9B0F6D-6325-304D-B7E6-E5DA3C8E0877}" dt="2022-02-23T09:56:03.682" v="84" actId="700"/>
          <ac:spMkLst>
            <pc:docMk/>
            <pc:sldMk cId="2397711309" sldId="272"/>
            <ac:spMk id="19" creationId="{579D355B-1633-7846-B4EA-534F468B98A0}"/>
          </ac:spMkLst>
        </pc:spChg>
        <pc:spChg chg="add del mod">
          <ac:chgData name="Raakel Nieminen" userId="5dce08c7-6b55-4686-a489-9c43f990274d" providerId="ADAL" clId="{8B9B0F6D-6325-304D-B7E6-E5DA3C8E0877}" dt="2022-02-23T09:56:03.682" v="84" actId="700"/>
          <ac:spMkLst>
            <pc:docMk/>
            <pc:sldMk cId="2397711309" sldId="272"/>
            <ac:spMk id="20" creationId="{4DBE0618-C595-3C47-BB72-9C921618476E}"/>
          </ac:spMkLst>
        </pc:spChg>
        <pc:spChg chg="add del mod">
          <ac:chgData name="Raakel Nieminen" userId="5dce08c7-6b55-4686-a489-9c43f990274d" providerId="ADAL" clId="{8B9B0F6D-6325-304D-B7E6-E5DA3C8E0877}" dt="2022-02-23T09:56:03.682" v="84" actId="700"/>
          <ac:spMkLst>
            <pc:docMk/>
            <pc:sldMk cId="2397711309" sldId="272"/>
            <ac:spMk id="21" creationId="{1E79DAE9-E5B4-0042-BCDD-73D97DE372F1}"/>
          </ac:spMkLst>
        </pc:spChg>
        <pc:spChg chg="add del mod">
          <ac:chgData name="Raakel Nieminen" userId="5dce08c7-6b55-4686-a489-9c43f990274d" providerId="ADAL" clId="{8B9B0F6D-6325-304D-B7E6-E5DA3C8E0877}" dt="2022-02-23T09:56:03.682" v="84" actId="700"/>
          <ac:spMkLst>
            <pc:docMk/>
            <pc:sldMk cId="2397711309" sldId="272"/>
            <ac:spMk id="22" creationId="{59CA0940-1F33-B840-A38B-D5A38A692731}"/>
          </ac:spMkLst>
        </pc:spChg>
        <pc:spChg chg="mod ord">
          <ac:chgData name="Raakel Nieminen" userId="5dce08c7-6b55-4686-a489-9c43f990274d" providerId="ADAL" clId="{8B9B0F6D-6325-304D-B7E6-E5DA3C8E0877}" dt="2022-02-23T10:00:52.405" v="161" actId="1076"/>
          <ac:spMkLst>
            <pc:docMk/>
            <pc:sldMk cId="2397711309" sldId="272"/>
            <ac:spMk id="23" creationId="{E0C4D5B1-04E8-7E43-999B-A3C3F4D25BA9}"/>
          </ac:spMkLst>
        </pc:spChg>
        <pc:spChg chg="add mod">
          <ac:chgData name="Raakel Nieminen" userId="5dce08c7-6b55-4686-a489-9c43f990274d" providerId="ADAL" clId="{8B9B0F6D-6325-304D-B7E6-E5DA3C8E0877}" dt="2022-02-23T09:56:06.379" v="86" actId="21"/>
          <ac:spMkLst>
            <pc:docMk/>
            <pc:sldMk cId="2397711309" sldId="272"/>
            <ac:spMk id="26" creationId="{2F8F9B27-BA42-D849-82A4-D95D259B4307}"/>
          </ac:spMkLst>
        </pc:spChg>
        <pc:spChg chg="add del mod">
          <ac:chgData name="Raakel Nieminen" userId="5dce08c7-6b55-4686-a489-9c43f990274d" providerId="ADAL" clId="{8B9B0F6D-6325-304D-B7E6-E5DA3C8E0877}" dt="2022-02-23T09:57:29.474" v="110" actId="931"/>
          <ac:spMkLst>
            <pc:docMk/>
            <pc:sldMk cId="2397711309" sldId="272"/>
            <ac:spMk id="33" creationId="{663DFD5A-BCAA-444F-A515-CFC0E22F4A48}"/>
          </ac:spMkLst>
        </pc:spChg>
        <pc:spChg chg="add del mod">
          <ac:chgData name="Raakel Nieminen" userId="5dce08c7-6b55-4686-a489-9c43f990274d" providerId="ADAL" clId="{8B9B0F6D-6325-304D-B7E6-E5DA3C8E0877}" dt="2022-02-23T09:57:47.393" v="115" actId="931"/>
          <ac:spMkLst>
            <pc:docMk/>
            <pc:sldMk cId="2397711309" sldId="272"/>
            <ac:spMk id="38" creationId="{12A74972-6326-E846-9D5D-A23C4960B24C}"/>
          </ac:spMkLst>
        </pc:spChg>
        <pc:picChg chg="add mod">
          <ac:chgData name="Raakel Nieminen" userId="5dce08c7-6b55-4686-a489-9c43f990274d" providerId="ADAL" clId="{8B9B0F6D-6325-304D-B7E6-E5DA3C8E0877}" dt="2022-02-23T09:45:01.111" v="37" actId="1076"/>
          <ac:picMkLst>
            <pc:docMk/>
            <pc:sldMk cId="2397711309" sldId="272"/>
            <ac:picMk id="2" creationId="{703B56D3-9725-9D43-B31A-05FC2FD71632}"/>
          </ac:picMkLst>
        </pc:picChg>
        <pc:picChg chg="del mod ord modCrop">
          <ac:chgData name="Raakel Nieminen" userId="5dce08c7-6b55-4686-a489-9c43f990274d" providerId="ADAL" clId="{8B9B0F6D-6325-304D-B7E6-E5DA3C8E0877}" dt="2022-02-23T09:56:06.379" v="86" actId="21"/>
          <ac:picMkLst>
            <pc:docMk/>
            <pc:sldMk cId="2397711309" sldId="272"/>
            <ac:picMk id="12" creationId="{2EDD161B-4064-5740-A6BF-02300A73E30B}"/>
          </ac:picMkLst>
        </pc:picChg>
        <pc:picChg chg="mod ord modCrop">
          <ac:chgData name="Raakel Nieminen" userId="5dce08c7-6b55-4686-a489-9c43f990274d" providerId="ADAL" clId="{8B9B0F6D-6325-304D-B7E6-E5DA3C8E0877}" dt="2022-02-23T10:00:33.635" v="150" actId="14826"/>
          <ac:picMkLst>
            <pc:docMk/>
            <pc:sldMk cId="2397711309" sldId="272"/>
            <ac:picMk id="13" creationId="{75350C98-2F36-6044-8CC7-95B1F3CD2326}"/>
          </ac:picMkLst>
        </pc:picChg>
        <pc:picChg chg="add del mod">
          <ac:chgData name="Raakel Nieminen" userId="5dce08c7-6b55-4686-a489-9c43f990274d" providerId="ADAL" clId="{8B9B0F6D-6325-304D-B7E6-E5DA3C8E0877}" dt="2022-02-23T09:45:13.716" v="38" actId="21"/>
          <ac:picMkLst>
            <pc:docMk/>
            <pc:sldMk cId="2397711309" sldId="272"/>
            <ac:picMk id="14" creationId="{3E470F96-DA55-7946-B8F4-029B49E91C08}"/>
          </ac:picMkLst>
        </pc:picChg>
        <pc:picChg chg="add del mod">
          <ac:chgData name="Raakel Nieminen" userId="5dce08c7-6b55-4686-a489-9c43f990274d" providerId="ADAL" clId="{8B9B0F6D-6325-304D-B7E6-E5DA3C8E0877}" dt="2022-02-23T09:45:56.577" v="40" actId="21"/>
          <ac:picMkLst>
            <pc:docMk/>
            <pc:sldMk cId="2397711309" sldId="272"/>
            <ac:picMk id="15" creationId="{CAB9B20B-C2C1-C141-B400-EF5FB33C36D5}"/>
          </ac:picMkLst>
        </pc:picChg>
        <pc:picChg chg="mod ord modCrop">
          <ac:chgData name="Raakel Nieminen" userId="5dce08c7-6b55-4686-a489-9c43f990274d" providerId="ADAL" clId="{8B9B0F6D-6325-304D-B7E6-E5DA3C8E0877}" dt="2022-02-23T09:56:03.682" v="84" actId="700"/>
          <ac:picMkLst>
            <pc:docMk/>
            <pc:sldMk cId="2397711309" sldId="272"/>
            <ac:picMk id="24" creationId="{AD2DAF40-CDAE-A14D-A2C1-5649B2466525}"/>
          </ac:picMkLst>
        </pc:picChg>
        <pc:picChg chg="add mod modCrop">
          <ac:chgData name="Raakel Nieminen" userId="5dce08c7-6b55-4686-a489-9c43f990274d" providerId="ADAL" clId="{8B9B0F6D-6325-304D-B7E6-E5DA3C8E0877}" dt="2022-02-23T09:56:50.067" v="102" actId="1076"/>
          <ac:picMkLst>
            <pc:docMk/>
            <pc:sldMk cId="2397711309" sldId="272"/>
            <ac:picMk id="25" creationId="{947E8CDC-E07F-2142-B52B-936FD22087C9}"/>
          </ac:picMkLst>
        </pc:picChg>
        <pc:picChg chg="add del mod">
          <ac:chgData name="Raakel Nieminen" userId="5dce08c7-6b55-4686-a489-9c43f990274d" providerId="ADAL" clId="{8B9B0F6D-6325-304D-B7E6-E5DA3C8E0877}" dt="2022-02-23T09:56:17.304" v="88"/>
          <ac:picMkLst>
            <pc:docMk/>
            <pc:sldMk cId="2397711309" sldId="272"/>
            <ac:picMk id="27" creationId="{B47A719A-DD27-6146-BC62-FC00152CADF8}"/>
          </ac:picMkLst>
        </pc:picChg>
        <pc:picChg chg="add del mod">
          <ac:chgData name="Raakel Nieminen" userId="5dce08c7-6b55-4686-a489-9c43f990274d" providerId="ADAL" clId="{8B9B0F6D-6325-304D-B7E6-E5DA3C8E0877}" dt="2022-02-23T09:56:22.068" v="90"/>
          <ac:picMkLst>
            <pc:docMk/>
            <pc:sldMk cId="2397711309" sldId="272"/>
            <ac:picMk id="28" creationId="{EF2B64B7-D8A3-2843-93E0-DB88D3EA5749}"/>
          </ac:picMkLst>
        </pc:picChg>
        <pc:picChg chg="add del mod">
          <ac:chgData name="Raakel Nieminen" userId="5dce08c7-6b55-4686-a489-9c43f990274d" providerId="ADAL" clId="{8B9B0F6D-6325-304D-B7E6-E5DA3C8E0877}" dt="2022-02-23T09:56:48.947" v="101"/>
          <ac:picMkLst>
            <pc:docMk/>
            <pc:sldMk cId="2397711309" sldId="272"/>
            <ac:picMk id="29" creationId="{91901332-29A9-B442-87CF-C767CCDC51DE}"/>
          </ac:picMkLst>
        </pc:picChg>
        <pc:picChg chg="add mod">
          <ac:chgData name="Raakel Nieminen" userId="5dce08c7-6b55-4686-a489-9c43f990274d" providerId="ADAL" clId="{8B9B0F6D-6325-304D-B7E6-E5DA3C8E0877}" dt="2022-02-23T09:56:43.430" v="95" actId="571"/>
          <ac:picMkLst>
            <pc:docMk/>
            <pc:sldMk cId="2397711309" sldId="272"/>
            <ac:picMk id="30" creationId="{C9584541-ABBA-0440-8D6A-A31C34713AC3}"/>
          </ac:picMkLst>
        </pc:picChg>
        <pc:picChg chg="add del mod modCrop">
          <ac:chgData name="Raakel Nieminen" userId="5dce08c7-6b55-4686-a489-9c43f990274d" providerId="ADAL" clId="{8B9B0F6D-6325-304D-B7E6-E5DA3C8E0877}" dt="2022-02-23T09:56:58.542" v="105" actId="21"/>
          <ac:picMkLst>
            <pc:docMk/>
            <pc:sldMk cId="2397711309" sldId="272"/>
            <ac:picMk id="31" creationId="{C7AC509A-CA8E-D94F-9464-2E49CAE6405F}"/>
          </ac:picMkLst>
        </pc:picChg>
        <pc:picChg chg="add del mod">
          <ac:chgData name="Raakel Nieminen" userId="5dce08c7-6b55-4686-a489-9c43f990274d" providerId="ADAL" clId="{8B9B0F6D-6325-304D-B7E6-E5DA3C8E0877}" dt="2022-02-23T09:57:02.964" v="109"/>
          <ac:picMkLst>
            <pc:docMk/>
            <pc:sldMk cId="2397711309" sldId="272"/>
            <ac:picMk id="34" creationId="{71B6B13F-BC02-164D-8CA0-670986D5B3D9}"/>
          </ac:picMkLst>
        </pc:picChg>
        <pc:picChg chg="add del mod modCrop">
          <ac:chgData name="Raakel Nieminen" userId="5dce08c7-6b55-4686-a489-9c43f990274d" providerId="ADAL" clId="{8B9B0F6D-6325-304D-B7E6-E5DA3C8E0877}" dt="2022-02-23T09:57:37.983" v="114" actId="478"/>
          <ac:picMkLst>
            <pc:docMk/>
            <pc:sldMk cId="2397711309" sldId="272"/>
            <ac:picMk id="36" creationId="{A410C20C-4819-0A4B-B4B0-EE000225AB9B}"/>
          </ac:picMkLst>
        </pc:picChg>
        <pc:picChg chg="add mod">
          <ac:chgData name="Raakel Nieminen" userId="5dce08c7-6b55-4686-a489-9c43f990274d" providerId="ADAL" clId="{8B9B0F6D-6325-304D-B7E6-E5DA3C8E0877}" dt="2022-02-23T09:57:53.837" v="118" actId="167"/>
          <ac:picMkLst>
            <pc:docMk/>
            <pc:sldMk cId="2397711309" sldId="272"/>
            <ac:picMk id="40" creationId="{177CAAA7-A84E-0D44-8E40-F9BC1705587C}"/>
          </ac:picMkLst>
        </pc:picChg>
      </pc:sldChg>
      <pc:sldChg chg="modSp mod">
        <pc:chgData name="Raakel Nieminen" userId="5dce08c7-6b55-4686-a489-9c43f990274d" providerId="ADAL" clId="{8B9B0F6D-6325-304D-B7E6-E5DA3C8E0877}" dt="2022-02-23T10:01:53.207" v="169" actId="255"/>
        <pc:sldMkLst>
          <pc:docMk/>
          <pc:sldMk cId="2717607679" sldId="277"/>
        </pc:sldMkLst>
        <pc:spChg chg="mod">
          <ac:chgData name="Raakel Nieminen" userId="5dce08c7-6b55-4686-a489-9c43f990274d" providerId="ADAL" clId="{8B9B0F6D-6325-304D-B7E6-E5DA3C8E0877}" dt="2022-02-23T10:01:53.207" v="169" actId="255"/>
          <ac:spMkLst>
            <pc:docMk/>
            <pc:sldMk cId="2717607679" sldId="277"/>
            <ac:spMk id="64" creationId="{1AE80687-7BC9-EB4A-878B-A50F701969BC}"/>
          </ac:spMkLst>
        </pc:spChg>
        <pc:spChg chg="mod">
          <ac:chgData name="Raakel Nieminen" userId="5dce08c7-6b55-4686-a489-9c43f990274d" providerId="ADAL" clId="{8B9B0F6D-6325-304D-B7E6-E5DA3C8E0877}" dt="2022-02-23T10:01:42.976" v="167" actId="207"/>
          <ac:spMkLst>
            <pc:docMk/>
            <pc:sldMk cId="2717607679" sldId="277"/>
            <ac:spMk id="65" creationId="{874BC4C7-D0A6-F34F-81BB-1CB184008833}"/>
          </ac:spMkLst>
        </pc:spChg>
        <pc:spChg chg="mod">
          <ac:chgData name="Raakel Nieminen" userId="5dce08c7-6b55-4686-a489-9c43f990274d" providerId="ADAL" clId="{8B9B0F6D-6325-304D-B7E6-E5DA3C8E0877}" dt="2022-02-23T10:01:39.281" v="166" actId="207"/>
          <ac:spMkLst>
            <pc:docMk/>
            <pc:sldMk cId="2717607679" sldId="277"/>
            <ac:spMk id="70" creationId="{7FF3749D-217B-1848-8804-077B0B435731}"/>
          </ac:spMkLst>
        </pc:spChg>
        <pc:spChg chg="mod">
          <ac:chgData name="Raakel Nieminen" userId="5dce08c7-6b55-4686-a489-9c43f990274d" providerId="ADAL" clId="{8B9B0F6D-6325-304D-B7E6-E5DA3C8E0877}" dt="2022-02-23T10:01:27.133" v="163" actId="207"/>
          <ac:spMkLst>
            <pc:docMk/>
            <pc:sldMk cId="2717607679" sldId="277"/>
            <ac:spMk id="72" creationId="{AE9B6ACC-5E92-A140-A50F-B0082F4E11F6}"/>
          </ac:spMkLst>
        </pc:spChg>
      </pc:sldChg>
      <pc:sldMasterChg chg="modSldLayout">
        <pc:chgData name="Raakel Nieminen" userId="5dce08c7-6b55-4686-a489-9c43f990274d" providerId="ADAL" clId="{8B9B0F6D-6325-304D-B7E6-E5DA3C8E0877}" dt="2022-02-23T10:00:02.220" v="147" actId="113"/>
        <pc:sldMasterMkLst>
          <pc:docMk/>
          <pc:sldMasterMk cId="2865500341" sldId="2147483711"/>
        </pc:sldMasterMkLst>
        <pc:sldLayoutChg chg="addSp delSp modSp mod">
          <pc:chgData name="Raakel Nieminen" userId="5dce08c7-6b55-4686-a489-9c43f990274d" providerId="ADAL" clId="{8B9B0F6D-6325-304D-B7E6-E5DA3C8E0877}" dt="2022-02-23T10:00:02.220" v="147" actId="113"/>
          <pc:sldLayoutMkLst>
            <pc:docMk/>
            <pc:sldMasterMk cId="2865500341" sldId="2147483711"/>
            <pc:sldLayoutMk cId="2976980510" sldId="2147483713"/>
          </pc:sldLayoutMkLst>
          <pc:spChg chg="mod">
            <ac:chgData name="Raakel Nieminen" userId="5dce08c7-6b55-4686-a489-9c43f990274d" providerId="ADAL" clId="{8B9B0F6D-6325-304D-B7E6-E5DA3C8E0877}" dt="2022-02-23T09:59:09.738" v="133" actId="207"/>
            <ac:spMkLst>
              <pc:docMk/>
              <pc:sldMasterMk cId="2865500341" sldId="2147483711"/>
              <pc:sldLayoutMk cId="2976980510" sldId="2147483713"/>
              <ac:spMk id="2" creationId="{00000000-0000-0000-0000-000000000000}"/>
            </ac:spMkLst>
          </pc:spChg>
          <pc:spChg chg="mod">
            <ac:chgData name="Raakel Nieminen" userId="5dce08c7-6b55-4686-a489-9c43f990274d" providerId="ADAL" clId="{8B9B0F6D-6325-304D-B7E6-E5DA3C8E0877}" dt="2022-02-23T09:59:13.325" v="134" actId="207"/>
            <ac:spMkLst>
              <pc:docMk/>
              <pc:sldMasterMk cId="2865500341" sldId="2147483711"/>
              <pc:sldLayoutMk cId="2976980510" sldId="2147483713"/>
              <ac:spMk id="3" creationId="{00000000-0000-0000-0000-000000000000}"/>
            </ac:spMkLst>
          </pc:spChg>
          <pc:spChg chg="mod">
            <ac:chgData name="Raakel Nieminen" userId="5dce08c7-6b55-4686-a489-9c43f990274d" providerId="ADAL" clId="{8B9B0F6D-6325-304D-B7E6-E5DA3C8E0877}" dt="2022-02-23T09:59:00.530" v="131" actId="207"/>
            <ac:spMkLst>
              <pc:docMk/>
              <pc:sldMasterMk cId="2865500341" sldId="2147483711"/>
              <pc:sldLayoutMk cId="2976980510" sldId="2147483713"/>
              <ac:spMk id="5" creationId="{24314A4B-258D-394D-9CBA-C0A07B45808F}"/>
            </ac:spMkLst>
          </pc:spChg>
          <pc:spChg chg="mod">
            <ac:chgData name="Raakel Nieminen" userId="5dce08c7-6b55-4686-a489-9c43f990274d" providerId="ADAL" clId="{8B9B0F6D-6325-304D-B7E6-E5DA3C8E0877}" dt="2022-02-23T09:59:22.687" v="138" actId="207"/>
            <ac:spMkLst>
              <pc:docMk/>
              <pc:sldMasterMk cId="2865500341" sldId="2147483711"/>
              <pc:sldLayoutMk cId="2976980510" sldId="2147483713"/>
              <ac:spMk id="6" creationId="{28E52BAA-2D89-1F41-AB80-01BD11EC4DC3}"/>
            </ac:spMkLst>
          </pc:spChg>
          <pc:spChg chg="add del mod">
            <ac:chgData name="Raakel Nieminen" userId="5dce08c7-6b55-4686-a489-9c43f990274d" providerId="ADAL" clId="{8B9B0F6D-6325-304D-B7E6-E5DA3C8E0877}" dt="2022-02-23T09:55:58.744" v="83" actId="478"/>
            <ac:spMkLst>
              <pc:docMk/>
              <pc:sldMasterMk cId="2865500341" sldId="2147483711"/>
              <pc:sldLayoutMk cId="2976980510" sldId="2147483713"/>
              <ac:spMk id="8" creationId="{44D7DEE2-F52F-3847-BEB3-1BF7AA2C55C7}"/>
            </ac:spMkLst>
          </pc:spChg>
          <pc:spChg chg="add del mod">
            <ac:chgData name="Raakel Nieminen" userId="5dce08c7-6b55-4686-a489-9c43f990274d" providerId="ADAL" clId="{8B9B0F6D-6325-304D-B7E6-E5DA3C8E0877}" dt="2022-02-23T09:54:53.417" v="53"/>
            <ac:spMkLst>
              <pc:docMk/>
              <pc:sldMasterMk cId="2865500341" sldId="2147483711"/>
              <pc:sldLayoutMk cId="2976980510" sldId="2147483713"/>
              <ac:spMk id="10" creationId="{1A569DD9-E125-2440-8FBE-21E1D287A943}"/>
            </ac:spMkLst>
          </pc:spChg>
          <pc:spChg chg="mod">
            <ac:chgData name="Raakel Nieminen" userId="5dce08c7-6b55-4686-a489-9c43f990274d" providerId="ADAL" clId="{8B9B0F6D-6325-304D-B7E6-E5DA3C8E0877}" dt="2022-02-23T09:59:40.789" v="139" actId="207"/>
            <ac:spMkLst>
              <pc:docMk/>
              <pc:sldMasterMk cId="2865500341" sldId="2147483711"/>
              <pc:sldLayoutMk cId="2976980510" sldId="2147483713"/>
              <ac:spMk id="11" creationId="{A109E4CB-937E-BF4F-8303-48511CF8A7BD}"/>
            </ac:spMkLst>
          </pc:spChg>
          <pc:spChg chg="mod">
            <ac:chgData name="Raakel Nieminen" userId="5dce08c7-6b55-4686-a489-9c43f990274d" providerId="ADAL" clId="{8B9B0F6D-6325-304D-B7E6-E5DA3C8E0877}" dt="2022-02-23T09:59:20.122" v="137" actId="207"/>
            <ac:spMkLst>
              <pc:docMk/>
              <pc:sldMasterMk cId="2865500341" sldId="2147483711"/>
              <pc:sldLayoutMk cId="2976980510" sldId="2147483713"/>
              <ac:spMk id="12" creationId="{D41DDC59-D2B1-144D-9E06-E957711F463A}"/>
            </ac:spMkLst>
          </pc:spChg>
          <pc:spChg chg="mod">
            <ac:chgData name="Raakel Nieminen" userId="5dce08c7-6b55-4686-a489-9c43f990274d" providerId="ADAL" clId="{8B9B0F6D-6325-304D-B7E6-E5DA3C8E0877}" dt="2022-02-23T09:59:17.995" v="136" actId="207"/>
            <ac:spMkLst>
              <pc:docMk/>
              <pc:sldMasterMk cId="2865500341" sldId="2147483711"/>
              <pc:sldLayoutMk cId="2976980510" sldId="2147483713"/>
              <ac:spMk id="13" creationId="{54B2BECB-F88B-9B4E-AE6E-DA3CC564EB7B}"/>
            </ac:spMkLst>
          </pc:spChg>
          <pc:spChg chg="mod">
            <ac:chgData name="Raakel Nieminen" userId="5dce08c7-6b55-4686-a489-9c43f990274d" providerId="ADAL" clId="{8B9B0F6D-6325-304D-B7E6-E5DA3C8E0877}" dt="2022-02-23T09:59:15.622" v="135" actId="207"/>
            <ac:spMkLst>
              <pc:docMk/>
              <pc:sldMasterMk cId="2865500341" sldId="2147483711"/>
              <pc:sldLayoutMk cId="2976980510" sldId="2147483713"/>
              <ac:spMk id="15" creationId="{C09A97A7-45A0-DD4C-9C8C-06332571C64A}"/>
            </ac:spMkLst>
          </pc:spChg>
          <pc:spChg chg="add del">
            <ac:chgData name="Raakel Nieminen" userId="5dce08c7-6b55-4686-a489-9c43f990274d" providerId="ADAL" clId="{8B9B0F6D-6325-304D-B7E6-E5DA3C8E0877}" dt="2022-02-23T09:54:07.547" v="45" actId="11529"/>
            <ac:spMkLst>
              <pc:docMk/>
              <pc:sldMasterMk cId="2865500341" sldId="2147483711"/>
              <pc:sldLayoutMk cId="2976980510" sldId="2147483713"/>
              <ac:spMk id="16" creationId="{152F4B1D-CC49-5A4D-A9B3-B757DC16BFA9}"/>
            </ac:spMkLst>
          </pc:spChg>
          <pc:spChg chg="add del mod">
            <ac:chgData name="Raakel Nieminen" userId="5dce08c7-6b55-4686-a489-9c43f990274d" providerId="ADAL" clId="{8B9B0F6D-6325-304D-B7E6-E5DA3C8E0877}" dt="2022-02-23T09:54:53.417" v="53"/>
            <ac:spMkLst>
              <pc:docMk/>
              <pc:sldMasterMk cId="2865500341" sldId="2147483711"/>
              <pc:sldLayoutMk cId="2976980510" sldId="2147483713"/>
              <ac:spMk id="17" creationId="{97ECF987-6113-7645-B4EE-A2E0514C7C9C}"/>
            </ac:spMkLst>
          </pc:spChg>
          <pc:spChg chg="mod">
            <ac:chgData name="Raakel Nieminen" userId="5dce08c7-6b55-4686-a489-9c43f990274d" providerId="ADAL" clId="{8B9B0F6D-6325-304D-B7E6-E5DA3C8E0877}" dt="2022-02-23T09:54:35.589" v="49"/>
            <ac:spMkLst>
              <pc:docMk/>
              <pc:sldMasterMk cId="2865500341" sldId="2147483711"/>
              <pc:sldLayoutMk cId="2976980510" sldId="2147483713"/>
              <ac:spMk id="18" creationId="{E762977F-B94D-DD40-B254-95F4116431A6}"/>
            </ac:spMkLst>
          </pc:spChg>
          <pc:spChg chg="mod">
            <ac:chgData name="Raakel Nieminen" userId="5dce08c7-6b55-4686-a489-9c43f990274d" providerId="ADAL" clId="{8B9B0F6D-6325-304D-B7E6-E5DA3C8E0877}" dt="2022-02-23T09:54:44.971" v="51"/>
            <ac:spMkLst>
              <pc:docMk/>
              <pc:sldMasterMk cId="2865500341" sldId="2147483711"/>
              <pc:sldLayoutMk cId="2976980510" sldId="2147483713"/>
              <ac:spMk id="19" creationId="{26DDE54E-7005-6749-A71D-B2986648C920}"/>
            </ac:spMkLst>
          </pc:spChg>
          <pc:spChg chg="mod">
            <ac:chgData name="Raakel Nieminen" userId="5dce08c7-6b55-4686-a489-9c43f990274d" providerId="ADAL" clId="{8B9B0F6D-6325-304D-B7E6-E5DA3C8E0877}" dt="2022-02-23T10:00:02.220" v="147" actId="113"/>
            <ac:spMkLst>
              <pc:docMk/>
              <pc:sldMasterMk cId="2865500341" sldId="2147483711"/>
              <pc:sldLayoutMk cId="2976980510" sldId="2147483713"/>
              <ac:spMk id="20" creationId="{03FC917D-3E69-DC4B-AB72-E4EEF26E00C7}"/>
            </ac:spMkLst>
          </pc:spChg>
          <pc:picChg chg="add del mod">
            <ac:chgData name="Raakel Nieminen" userId="5dce08c7-6b55-4686-a489-9c43f990274d" providerId="ADAL" clId="{8B9B0F6D-6325-304D-B7E6-E5DA3C8E0877}" dt="2022-02-23T09:47:41.853" v="44" actId="27803"/>
            <ac:picMkLst>
              <pc:docMk/>
              <pc:sldMasterMk cId="2865500341" sldId="2147483711"/>
              <pc:sldLayoutMk cId="2976980510" sldId="2147483713"/>
              <ac:picMk id="9" creationId="{1A569DD9-E125-2440-8FBE-21E1D287A943}"/>
            </ac:picMkLst>
          </pc:picChg>
          <pc:picChg chg="add del mod">
            <ac:chgData name="Raakel Nieminen" userId="5dce08c7-6b55-4686-a489-9c43f990274d" providerId="ADAL" clId="{8B9B0F6D-6325-304D-B7E6-E5DA3C8E0877}" dt="2022-02-23T09:47:03.137" v="42" actId="478"/>
            <ac:picMkLst>
              <pc:docMk/>
              <pc:sldMasterMk cId="2865500341" sldId="2147483711"/>
              <pc:sldLayoutMk cId="2976980510" sldId="2147483713"/>
              <ac:picMk id="14" creationId="{62A08A68-966F-3640-B104-5B4991F0B7DB}"/>
            </ac:picMkLst>
          </pc:picChg>
        </pc:sldLayoutChg>
      </pc:sldMasterChg>
    </pc:docChg>
  </pc:docChgLst>
  <pc:docChgLst>
    <pc:chgData name="Raakel Nieminen" userId="5dce08c7-6b55-4686-a489-9c43f990274d" providerId="ADAL" clId="{13F65470-C5A0-3F47-A97A-5ACA2B3E6BC0}"/>
    <pc:docChg chg="undo custSel addSld delSld modSld addMainMaster delMainMaster modMainMaster">
      <pc:chgData name="Raakel Nieminen" userId="5dce08c7-6b55-4686-a489-9c43f990274d" providerId="ADAL" clId="{13F65470-C5A0-3F47-A97A-5ACA2B3E6BC0}" dt="2022-04-14T12:25:39.303" v="108" actId="2696"/>
      <pc:docMkLst>
        <pc:docMk/>
      </pc:docMkLst>
      <pc:sldChg chg="addSp delSp modSp mod setBg chgLayout">
        <pc:chgData name="Raakel Nieminen" userId="5dce08c7-6b55-4686-a489-9c43f990274d" providerId="ADAL" clId="{13F65470-C5A0-3F47-A97A-5ACA2B3E6BC0}" dt="2022-04-14T12:16:42.699" v="54"/>
        <pc:sldMkLst>
          <pc:docMk/>
          <pc:sldMk cId="1696248373" sldId="265"/>
        </pc:sldMkLst>
        <pc:spChg chg="add mod ord">
          <ac:chgData name="Raakel Nieminen" userId="5dce08c7-6b55-4686-a489-9c43f990274d" providerId="ADAL" clId="{13F65470-C5A0-3F47-A97A-5ACA2B3E6BC0}" dt="2022-04-14T12:16:22.707" v="53" actId="700"/>
          <ac:spMkLst>
            <pc:docMk/>
            <pc:sldMk cId="1696248373" sldId="265"/>
            <ac:spMk id="2" creationId="{3EA1D284-BACE-D247-993F-E5A86AD7DB78}"/>
          </ac:spMkLst>
        </pc:spChg>
        <pc:spChg chg="add mod ord">
          <ac:chgData name="Raakel Nieminen" userId="5dce08c7-6b55-4686-a489-9c43f990274d" providerId="ADAL" clId="{13F65470-C5A0-3F47-A97A-5ACA2B3E6BC0}" dt="2022-04-14T12:16:22.707" v="53" actId="700"/>
          <ac:spMkLst>
            <pc:docMk/>
            <pc:sldMk cId="1696248373" sldId="265"/>
            <ac:spMk id="3" creationId="{C3967E9F-E3F7-9043-9ED5-4AD85454C334}"/>
          </ac:spMkLst>
        </pc:spChg>
        <pc:spChg chg="add mod ord">
          <ac:chgData name="Raakel Nieminen" userId="5dce08c7-6b55-4686-a489-9c43f990274d" providerId="ADAL" clId="{13F65470-C5A0-3F47-A97A-5ACA2B3E6BC0}" dt="2022-04-14T12:16:22.707" v="53" actId="700"/>
          <ac:spMkLst>
            <pc:docMk/>
            <pc:sldMk cId="1696248373" sldId="265"/>
            <ac:spMk id="4" creationId="{5E310961-7F94-B84E-B70D-433FDB9CBD73}"/>
          </ac:spMkLst>
        </pc:spChg>
        <pc:spChg chg="add mod ord">
          <ac:chgData name="Raakel Nieminen" userId="5dce08c7-6b55-4686-a489-9c43f990274d" providerId="ADAL" clId="{13F65470-C5A0-3F47-A97A-5ACA2B3E6BC0}" dt="2022-04-14T12:16:22.707" v="53" actId="700"/>
          <ac:spMkLst>
            <pc:docMk/>
            <pc:sldMk cId="1696248373" sldId="265"/>
            <ac:spMk id="6" creationId="{40F9797D-7010-8240-A759-B02B8AF23871}"/>
          </ac:spMkLst>
        </pc:spChg>
        <pc:spChg chg="mod ord">
          <ac:chgData name="Raakel Nieminen" userId="5dce08c7-6b55-4686-a489-9c43f990274d" providerId="ADAL" clId="{13F65470-C5A0-3F47-A97A-5ACA2B3E6BC0}" dt="2022-04-14T12:16:22.707" v="53" actId="700"/>
          <ac:spMkLst>
            <pc:docMk/>
            <pc:sldMk cId="1696248373" sldId="265"/>
            <ac:spMk id="7" creationId="{CC25F6AC-5E16-CA48-BD0F-479B62855112}"/>
          </ac:spMkLst>
        </pc:spChg>
        <pc:spChg chg="mod ord">
          <ac:chgData name="Raakel Nieminen" userId="5dce08c7-6b55-4686-a489-9c43f990274d" providerId="ADAL" clId="{13F65470-C5A0-3F47-A97A-5ACA2B3E6BC0}" dt="2022-04-14T12:16:22.707" v="53" actId="700"/>
          <ac:spMkLst>
            <pc:docMk/>
            <pc:sldMk cId="1696248373" sldId="265"/>
            <ac:spMk id="14" creationId="{7B406BE7-DA02-8B4C-8CC0-263C611B1466}"/>
          </ac:spMkLst>
        </pc:spChg>
        <pc:spChg chg="del">
          <ac:chgData name="Raakel Nieminen" userId="5dce08c7-6b55-4686-a489-9c43f990274d" providerId="ADAL" clId="{13F65470-C5A0-3F47-A97A-5ACA2B3E6BC0}" dt="2022-04-14T12:16:22.707" v="53" actId="700"/>
          <ac:spMkLst>
            <pc:docMk/>
            <pc:sldMk cId="1696248373" sldId="265"/>
            <ac:spMk id="31" creationId="{85C3865D-6705-CB40-AB73-9BE4F8F55BFF}"/>
          </ac:spMkLst>
        </pc:spChg>
        <pc:spChg chg="del">
          <ac:chgData name="Raakel Nieminen" userId="5dce08c7-6b55-4686-a489-9c43f990274d" providerId="ADAL" clId="{13F65470-C5A0-3F47-A97A-5ACA2B3E6BC0}" dt="2022-04-14T12:16:22.707" v="53" actId="700"/>
          <ac:spMkLst>
            <pc:docMk/>
            <pc:sldMk cId="1696248373" sldId="265"/>
            <ac:spMk id="34" creationId="{C836207A-1789-5040-9FF1-F9A3EEA4BDF2}"/>
          </ac:spMkLst>
        </pc:spChg>
        <pc:spChg chg="del">
          <ac:chgData name="Raakel Nieminen" userId="5dce08c7-6b55-4686-a489-9c43f990274d" providerId="ADAL" clId="{13F65470-C5A0-3F47-A97A-5ACA2B3E6BC0}" dt="2022-04-14T12:16:22.707" v="53" actId="700"/>
          <ac:spMkLst>
            <pc:docMk/>
            <pc:sldMk cId="1696248373" sldId="265"/>
            <ac:spMk id="35" creationId="{2D8610ED-8661-7444-AF92-A9B2BFDA5F5B}"/>
          </ac:spMkLst>
        </pc:spChg>
        <pc:picChg chg="mod ord modCrop">
          <ac:chgData name="Raakel Nieminen" userId="5dce08c7-6b55-4686-a489-9c43f990274d" providerId="ADAL" clId="{13F65470-C5A0-3F47-A97A-5ACA2B3E6BC0}" dt="2022-04-14T12:16:22.707" v="53" actId="700"/>
          <ac:picMkLst>
            <pc:docMk/>
            <pc:sldMk cId="1696248373" sldId="265"/>
            <ac:picMk id="38" creationId="{421A1EA8-A204-344F-88EA-FD4499FED78E}"/>
          </ac:picMkLst>
        </pc:picChg>
        <pc:picChg chg="mod ord modCrop">
          <ac:chgData name="Raakel Nieminen" userId="5dce08c7-6b55-4686-a489-9c43f990274d" providerId="ADAL" clId="{13F65470-C5A0-3F47-A97A-5ACA2B3E6BC0}" dt="2022-04-14T12:16:22.707" v="53" actId="700"/>
          <ac:picMkLst>
            <pc:docMk/>
            <pc:sldMk cId="1696248373" sldId="265"/>
            <ac:picMk id="41" creationId="{C130A847-CDD4-5F4E-A99D-77E246697B37}"/>
          </ac:picMkLst>
        </pc:picChg>
      </pc:sldChg>
      <pc:sldChg chg="addSp delSp modSp del mod chgLayout">
        <pc:chgData name="Raakel Nieminen" userId="5dce08c7-6b55-4686-a489-9c43f990274d" providerId="ADAL" clId="{13F65470-C5A0-3F47-A97A-5ACA2B3E6BC0}" dt="2022-04-14T12:25:39.303" v="108" actId="2696"/>
        <pc:sldMkLst>
          <pc:docMk/>
          <pc:sldMk cId="2397711309" sldId="272"/>
        </pc:sldMkLst>
        <pc:spChg chg="add del mod">
          <ac:chgData name="Raakel Nieminen" userId="5dce08c7-6b55-4686-a489-9c43f990274d" providerId="ADAL" clId="{13F65470-C5A0-3F47-A97A-5ACA2B3E6BC0}" dt="2022-04-14T12:12:05.227" v="3" actId="478"/>
          <ac:spMkLst>
            <pc:docMk/>
            <pc:sldMk cId="2397711309" sldId="272"/>
            <ac:spMk id="4" creationId="{123E8676-60B3-EB4C-A5F4-ED8186843E24}"/>
          </ac:spMkLst>
        </pc:spChg>
        <pc:spChg chg="add del mod ord">
          <ac:chgData name="Raakel Nieminen" userId="5dce08c7-6b55-4686-a489-9c43f990274d" providerId="ADAL" clId="{13F65470-C5A0-3F47-A97A-5ACA2B3E6BC0}" dt="2022-04-14T12:12:34.144" v="7" actId="700"/>
          <ac:spMkLst>
            <pc:docMk/>
            <pc:sldMk cId="2397711309" sldId="272"/>
            <ac:spMk id="5" creationId="{E8C23E2E-5565-304F-919D-DDF00BFA7886}"/>
          </ac:spMkLst>
        </pc:spChg>
        <pc:spChg chg="add del mod ord">
          <ac:chgData name="Raakel Nieminen" userId="5dce08c7-6b55-4686-a489-9c43f990274d" providerId="ADAL" clId="{13F65470-C5A0-3F47-A97A-5ACA2B3E6BC0}" dt="2022-04-14T12:12:34.144" v="7" actId="700"/>
          <ac:spMkLst>
            <pc:docMk/>
            <pc:sldMk cId="2397711309" sldId="272"/>
            <ac:spMk id="6" creationId="{4CE52E90-BB06-A344-8B55-99ACBE21657F}"/>
          </ac:spMkLst>
        </pc:spChg>
        <pc:spChg chg="add del mod">
          <ac:chgData name="Raakel Nieminen" userId="5dce08c7-6b55-4686-a489-9c43f990274d" providerId="ADAL" clId="{13F65470-C5A0-3F47-A97A-5ACA2B3E6BC0}" dt="2022-04-14T12:16:59.168" v="57" actId="700"/>
          <ac:spMkLst>
            <pc:docMk/>
            <pc:sldMk cId="2397711309" sldId="272"/>
            <ac:spMk id="7" creationId="{DC37F870-214D-E047-9D37-8123704E5AB4}"/>
          </ac:spMkLst>
        </pc:spChg>
        <pc:spChg chg="add del">
          <ac:chgData name="Raakel Nieminen" userId="5dce08c7-6b55-4686-a489-9c43f990274d" providerId="ADAL" clId="{13F65470-C5A0-3F47-A97A-5ACA2B3E6BC0}" dt="2022-04-14T12:16:59.168" v="57" actId="700"/>
          <ac:spMkLst>
            <pc:docMk/>
            <pc:sldMk cId="2397711309" sldId="272"/>
            <ac:spMk id="8" creationId="{AD0B7724-2C4C-6C4E-B84A-CB79434F279D}"/>
          </ac:spMkLst>
        </pc:spChg>
        <pc:spChg chg="add del">
          <ac:chgData name="Raakel Nieminen" userId="5dce08c7-6b55-4686-a489-9c43f990274d" providerId="ADAL" clId="{13F65470-C5A0-3F47-A97A-5ACA2B3E6BC0}" dt="2022-04-14T12:16:59.168" v="57" actId="700"/>
          <ac:spMkLst>
            <pc:docMk/>
            <pc:sldMk cId="2397711309" sldId="272"/>
            <ac:spMk id="9" creationId="{50AF12B9-5A65-A640-B134-3FC247DE67A8}"/>
          </ac:spMkLst>
        </pc:spChg>
        <pc:spChg chg="add del mod ord">
          <ac:chgData name="Raakel Nieminen" userId="5dce08c7-6b55-4686-a489-9c43f990274d" providerId="ADAL" clId="{13F65470-C5A0-3F47-A97A-5ACA2B3E6BC0}" dt="2022-04-14T12:12:34.144" v="7" actId="700"/>
          <ac:spMkLst>
            <pc:docMk/>
            <pc:sldMk cId="2397711309" sldId="272"/>
            <ac:spMk id="10" creationId="{FD50D05B-184C-6A4E-A8A4-A0AA1028C47A}"/>
          </ac:spMkLst>
        </pc:spChg>
        <pc:spChg chg="add del mod ord">
          <ac:chgData name="Raakel Nieminen" userId="5dce08c7-6b55-4686-a489-9c43f990274d" providerId="ADAL" clId="{13F65470-C5A0-3F47-A97A-5ACA2B3E6BC0}" dt="2022-04-14T12:12:34.144" v="7" actId="700"/>
          <ac:spMkLst>
            <pc:docMk/>
            <pc:sldMk cId="2397711309" sldId="272"/>
            <ac:spMk id="11" creationId="{462FB54F-983F-BC41-8DA4-CB11DCEB2CB3}"/>
          </ac:spMkLst>
        </pc:spChg>
        <pc:spChg chg="add del mod ord">
          <ac:chgData name="Raakel Nieminen" userId="5dce08c7-6b55-4686-a489-9c43f990274d" providerId="ADAL" clId="{13F65470-C5A0-3F47-A97A-5ACA2B3E6BC0}" dt="2022-04-14T12:12:34.144" v="7" actId="700"/>
          <ac:spMkLst>
            <pc:docMk/>
            <pc:sldMk cId="2397711309" sldId="272"/>
            <ac:spMk id="12" creationId="{5BFDF9B3-7FA2-BC49-A826-5208B25CB0A6}"/>
          </ac:spMkLst>
        </pc:spChg>
        <pc:spChg chg="add del mod ord">
          <ac:chgData name="Raakel Nieminen" userId="5dce08c7-6b55-4686-a489-9c43f990274d" providerId="ADAL" clId="{13F65470-C5A0-3F47-A97A-5ACA2B3E6BC0}" dt="2022-04-14T12:17:33.349" v="61" actId="700"/>
          <ac:spMkLst>
            <pc:docMk/>
            <pc:sldMk cId="2397711309" sldId="272"/>
            <ac:spMk id="14" creationId="{6D276241-24C0-1741-A9D4-03E880067129}"/>
          </ac:spMkLst>
        </pc:spChg>
        <pc:spChg chg="add del mod ord">
          <ac:chgData name="Raakel Nieminen" userId="5dce08c7-6b55-4686-a489-9c43f990274d" providerId="ADAL" clId="{13F65470-C5A0-3F47-A97A-5ACA2B3E6BC0}" dt="2022-04-14T12:17:33.349" v="61" actId="700"/>
          <ac:spMkLst>
            <pc:docMk/>
            <pc:sldMk cId="2397711309" sldId="272"/>
            <ac:spMk id="15" creationId="{4474705E-F351-5546-A325-5CFDA2EED52E}"/>
          </ac:spMkLst>
        </pc:spChg>
        <pc:spChg chg="add del mod ord">
          <ac:chgData name="Raakel Nieminen" userId="5dce08c7-6b55-4686-a489-9c43f990274d" providerId="ADAL" clId="{13F65470-C5A0-3F47-A97A-5ACA2B3E6BC0}" dt="2022-04-14T12:17:33.349" v="61" actId="700"/>
          <ac:spMkLst>
            <pc:docMk/>
            <pc:sldMk cId="2397711309" sldId="272"/>
            <ac:spMk id="16" creationId="{C74F97D4-5DE4-C346-9716-A456F7D83CC1}"/>
          </ac:spMkLst>
        </pc:spChg>
        <pc:spChg chg="mod ord">
          <ac:chgData name="Raakel Nieminen" userId="5dce08c7-6b55-4686-a489-9c43f990274d" providerId="ADAL" clId="{13F65470-C5A0-3F47-A97A-5ACA2B3E6BC0}" dt="2022-04-14T12:19:34.562" v="79" actId="207"/>
          <ac:spMkLst>
            <pc:docMk/>
            <pc:sldMk cId="2397711309" sldId="272"/>
            <ac:spMk id="17" creationId="{08D093E4-4DF5-E94C-AA21-A39169B5EEC9}"/>
          </ac:spMkLst>
        </pc:spChg>
        <pc:spChg chg="mod ord">
          <ac:chgData name="Raakel Nieminen" userId="5dce08c7-6b55-4686-a489-9c43f990274d" providerId="ADAL" clId="{13F65470-C5A0-3F47-A97A-5ACA2B3E6BC0}" dt="2022-04-14T12:19:12.843" v="76" actId="700"/>
          <ac:spMkLst>
            <pc:docMk/>
            <pc:sldMk cId="2397711309" sldId="272"/>
            <ac:spMk id="18" creationId="{5061490D-4ADF-2B49-9244-41DC0DE5AC54}"/>
          </ac:spMkLst>
        </pc:spChg>
        <pc:spChg chg="add del mod ord">
          <ac:chgData name="Raakel Nieminen" userId="5dce08c7-6b55-4686-a489-9c43f990274d" providerId="ADAL" clId="{13F65470-C5A0-3F47-A97A-5ACA2B3E6BC0}" dt="2022-04-14T12:17:33.349" v="61" actId="700"/>
          <ac:spMkLst>
            <pc:docMk/>
            <pc:sldMk cId="2397711309" sldId="272"/>
            <ac:spMk id="19" creationId="{FA9FF8FB-B2E5-D44F-BA65-A9B3EAF3A66B}"/>
          </ac:spMkLst>
        </pc:spChg>
        <pc:spChg chg="add del mod ord">
          <ac:chgData name="Raakel Nieminen" userId="5dce08c7-6b55-4686-a489-9c43f990274d" providerId="ADAL" clId="{13F65470-C5A0-3F47-A97A-5ACA2B3E6BC0}" dt="2022-04-14T12:18:03.111" v="65" actId="700"/>
          <ac:spMkLst>
            <pc:docMk/>
            <pc:sldMk cId="2397711309" sldId="272"/>
            <ac:spMk id="20" creationId="{AFA898E9-8336-A34E-866F-E5338518BBE9}"/>
          </ac:spMkLst>
        </pc:spChg>
        <pc:spChg chg="add del mod ord">
          <ac:chgData name="Raakel Nieminen" userId="5dce08c7-6b55-4686-a489-9c43f990274d" providerId="ADAL" clId="{13F65470-C5A0-3F47-A97A-5ACA2B3E6BC0}" dt="2022-04-14T12:18:03.111" v="65" actId="700"/>
          <ac:spMkLst>
            <pc:docMk/>
            <pc:sldMk cId="2397711309" sldId="272"/>
            <ac:spMk id="21" creationId="{2CD7B72E-03A3-3E43-A66A-AE927AE505E9}"/>
          </ac:spMkLst>
        </pc:spChg>
        <pc:spChg chg="add del mod ord">
          <ac:chgData name="Raakel Nieminen" userId="5dce08c7-6b55-4686-a489-9c43f990274d" providerId="ADAL" clId="{13F65470-C5A0-3F47-A97A-5ACA2B3E6BC0}" dt="2022-04-14T12:18:03.111" v="65" actId="700"/>
          <ac:spMkLst>
            <pc:docMk/>
            <pc:sldMk cId="2397711309" sldId="272"/>
            <ac:spMk id="22" creationId="{BFEFE180-F5BA-C348-A4E1-4EC18D41A0BA}"/>
          </ac:spMkLst>
        </pc:spChg>
        <pc:spChg chg="mod ord">
          <ac:chgData name="Raakel Nieminen" userId="5dce08c7-6b55-4686-a489-9c43f990274d" providerId="ADAL" clId="{13F65470-C5A0-3F47-A97A-5ACA2B3E6BC0}" dt="2022-04-14T12:19:12.843" v="76" actId="700"/>
          <ac:spMkLst>
            <pc:docMk/>
            <pc:sldMk cId="2397711309" sldId="272"/>
            <ac:spMk id="23" creationId="{E0C4D5B1-04E8-7E43-999B-A3C3F4D25BA9}"/>
          </ac:spMkLst>
        </pc:spChg>
        <pc:spChg chg="add del">
          <ac:chgData name="Raakel Nieminen" userId="5dce08c7-6b55-4686-a489-9c43f990274d" providerId="ADAL" clId="{13F65470-C5A0-3F47-A97A-5ACA2B3E6BC0}" dt="2022-04-14T12:16:59.168" v="57" actId="700"/>
          <ac:spMkLst>
            <pc:docMk/>
            <pc:sldMk cId="2397711309" sldId="272"/>
            <ac:spMk id="26" creationId="{2F8F9B27-BA42-D849-82A4-D95D259B4307}"/>
          </ac:spMkLst>
        </pc:spChg>
        <pc:spChg chg="add del mod ord">
          <ac:chgData name="Raakel Nieminen" userId="5dce08c7-6b55-4686-a489-9c43f990274d" providerId="ADAL" clId="{13F65470-C5A0-3F47-A97A-5ACA2B3E6BC0}" dt="2022-04-14T12:18:03.111" v="65" actId="700"/>
          <ac:spMkLst>
            <pc:docMk/>
            <pc:sldMk cId="2397711309" sldId="272"/>
            <ac:spMk id="27" creationId="{9CE98E4F-B876-454F-A554-5E95EF6C2D04}"/>
          </ac:spMkLst>
        </pc:spChg>
        <pc:spChg chg="add del mod ord">
          <ac:chgData name="Raakel Nieminen" userId="5dce08c7-6b55-4686-a489-9c43f990274d" providerId="ADAL" clId="{13F65470-C5A0-3F47-A97A-5ACA2B3E6BC0}" dt="2022-04-14T12:19:12.843" v="76" actId="700"/>
          <ac:spMkLst>
            <pc:docMk/>
            <pc:sldMk cId="2397711309" sldId="272"/>
            <ac:spMk id="28" creationId="{49DA6901-429D-B747-A333-17E777952ACE}"/>
          </ac:spMkLst>
        </pc:spChg>
        <pc:spChg chg="add del mod ord">
          <ac:chgData name="Raakel Nieminen" userId="5dce08c7-6b55-4686-a489-9c43f990274d" providerId="ADAL" clId="{13F65470-C5A0-3F47-A97A-5ACA2B3E6BC0}" dt="2022-04-14T12:19:12.843" v="76" actId="700"/>
          <ac:spMkLst>
            <pc:docMk/>
            <pc:sldMk cId="2397711309" sldId="272"/>
            <ac:spMk id="29" creationId="{68840A14-7C12-9A4B-B73A-225CD3CDB762}"/>
          </ac:spMkLst>
        </pc:spChg>
        <pc:spChg chg="add del mod ord">
          <ac:chgData name="Raakel Nieminen" userId="5dce08c7-6b55-4686-a489-9c43f990274d" providerId="ADAL" clId="{13F65470-C5A0-3F47-A97A-5ACA2B3E6BC0}" dt="2022-04-14T12:19:12.843" v="76" actId="700"/>
          <ac:spMkLst>
            <pc:docMk/>
            <pc:sldMk cId="2397711309" sldId="272"/>
            <ac:spMk id="30" creationId="{CAF3DCE1-7E6B-574A-8E46-4838818B2D5F}"/>
          </ac:spMkLst>
        </pc:spChg>
        <pc:spChg chg="add del mod ord">
          <ac:chgData name="Raakel Nieminen" userId="5dce08c7-6b55-4686-a489-9c43f990274d" providerId="ADAL" clId="{13F65470-C5A0-3F47-A97A-5ACA2B3E6BC0}" dt="2022-04-14T12:19:12.843" v="76" actId="700"/>
          <ac:spMkLst>
            <pc:docMk/>
            <pc:sldMk cId="2397711309" sldId="272"/>
            <ac:spMk id="31" creationId="{C7D3D0D0-5438-7148-9A20-739B3E7E59A0}"/>
          </ac:spMkLst>
        </pc:spChg>
        <pc:spChg chg="add mod ord">
          <ac:chgData name="Raakel Nieminen" userId="5dce08c7-6b55-4686-a489-9c43f990274d" providerId="ADAL" clId="{13F65470-C5A0-3F47-A97A-5ACA2B3E6BC0}" dt="2022-04-14T12:19:12.843" v="76" actId="700"/>
          <ac:spMkLst>
            <pc:docMk/>
            <pc:sldMk cId="2397711309" sldId="272"/>
            <ac:spMk id="32" creationId="{BCE87E9B-D3CB-1C4A-B7E3-3C9B3A397B56}"/>
          </ac:spMkLst>
        </pc:spChg>
        <pc:spChg chg="add mod ord">
          <ac:chgData name="Raakel Nieminen" userId="5dce08c7-6b55-4686-a489-9c43f990274d" providerId="ADAL" clId="{13F65470-C5A0-3F47-A97A-5ACA2B3E6BC0}" dt="2022-04-14T12:19:12.843" v="76" actId="700"/>
          <ac:spMkLst>
            <pc:docMk/>
            <pc:sldMk cId="2397711309" sldId="272"/>
            <ac:spMk id="33" creationId="{338AE083-66B2-DB4A-8F44-F35E67801132}"/>
          </ac:spMkLst>
        </pc:spChg>
        <pc:spChg chg="add mod ord">
          <ac:chgData name="Raakel Nieminen" userId="5dce08c7-6b55-4686-a489-9c43f990274d" providerId="ADAL" clId="{13F65470-C5A0-3F47-A97A-5ACA2B3E6BC0}" dt="2022-04-14T12:19:12.843" v="76" actId="700"/>
          <ac:spMkLst>
            <pc:docMk/>
            <pc:sldMk cId="2397711309" sldId="272"/>
            <ac:spMk id="34" creationId="{1419DFF1-4532-AE44-B231-97A687B339E2}"/>
          </ac:spMkLst>
        </pc:spChg>
        <pc:spChg chg="add mod ord">
          <ac:chgData name="Raakel Nieminen" userId="5dce08c7-6b55-4686-a489-9c43f990274d" providerId="ADAL" clId="{13F65470-C5A0-3F47-A97A-5ACA2B3E6BC0}" dt="2022-04-14T12:19:12.843" v="76" actId="700"/>
          <ac:spMkLst>
            <pc:docMk/>
            <pc:sldMk cId="2397711309" sldId="272"/>
            <ac:spMk id="35" creationId="{5FEC5F86-B91D-FE40-B213-DB7FD698CD4C}"/>
          </ac:spMkLst>
        </pc:spChg>
        <pc:picChg chg="del mod">
          <ac:chgData name="Raakel Nieminen" userId="5dce08c7-6b55-4686-a489-9c43f990274d" providerId="ADAL" clId="{13F65470-C5A0-3F47-A97A-5ACA2B3E6BC0}" dt="2022-04-14T12:12:03.478" v="1" actId="478"/>
          <ac:picMkLst>
            <pc:docMk/>
            <pc:sldMk cId="2397711309" sldId="272"/>
            <ac:picMk id="2" creationId="{703B56D3-9725-9D43-B31A-05FC2FD71632}"/>
          </ac:picMkLst>
        </pc:picChg>
        <pc:picChg chg="mod ord modCrop">
          <ac:chgData name="Raakel Nieminen" userId="5dce08c7-6b55-4686-a489-9c43f990274d" providerId="ADAL" clId="{13F65470-C5A0-3F47-A97A-5ACA2B3E6BC0}" dt="2022-04-14T12:19:12.843" v="76" actId="700"/>
          <ac:picMkLst>
            <pc:docMk/>
            <pc:sldMk cId="2397711309" sldId="272"/>
            <ac:picMk id="13" creationId="{75350C98-2F36-6044-8CC7-95B1F3CD2326}"/>
          </ac:picMkLst>
        </pc:picChg>
        <pc:picChg chg="mod ord modCrop">
          <ac:chgData name="Raakel Nieminen" userId="5dce08c7-6b55-4686-a489-9c43f990274d" providerId="ADAL" clId="{13F65470-C5A0-3F47-A97A-5ACA2B3E6BC0}" dt="2022-04-14T12:19:12.843" v="76" actId="700"/>
          <ac:picMkLst>
            <pc:docMk/>
            <pc:sldMk cId="2397711309" sldId="272"/>
            <ac:picMk id="24" creationId="{AD2DAF40-CDAE-A14D-A2C1-5649B2466525}"/>
          </ac:picMkLst>
        </pc:picChg>
        <pc:picChg chg="del mod">
          <ac:chgData name="Raakel Nieminen" userId="5dce08c7-6b55-4686-a489-9c43f990274d" providerId="ADAL" clId="{13F65470-C5A0-3F47-A97A-5ACA2B3E6BC0}" dt="2022-04-14T12:12:03.478" v="1" actId="478"/>
          <ac:picMkLst>
            <pc:docMk/>
            <pc:sldMk cId="2397711309" sldId="272"/>
            <ac:picMk id="25" creationId="{947E8CDC-E07F-2142-B52B-936FD22087C9}"/>
          </ac:picMkLst>
        </pc:picChg>
        <pc:picChg chg="del mod ord modCrop">
          <ac:chgData name="Raakel Nieminen" userId="5dce08c7-6b55-4686-a489-9c43f990274d" providerId="ADAL" clId="{13F65470-C5A0-3F47-A97A-5ACA2B3E6BC0}" dt="2022-04-14T12:15:45.706" v="48" actId="21"/>
          <ac:picMkLst>
            <pc:docMk/>
            <pc:sldMk cId="2397711309" sldId="272"/>
            <ac:picMk id="40" creationId="{177CAAA7-A84E-0D44-8E40-F9BC1705587C}"/>
          </ac:picMkLst>
        </pc:picChg>
      </pc:sldChg>
      <pc:sldChg chg="addSp delSp modSp new mod">
        <pc:chgData name="Raakel Nieminen" userId="5dce08c7-6b55-4686-a489-9c43f990274d" providerId="ADAL" clId="{13F65470-C5A0-3F47-A97A-5ACA2B3E6BC0}" dt="2022-04-14T12:25:37.851" v="107" actId="27614"/>
        <pc:sldMkLst>
          <pc:docMk/>
          <pc:sldMk cId="873713411" sldId="278"/>
        </pc:sldMkLst>
        <pc:spChg chg="del">
          <ac:chgData name="Raakel Nieminen" userId="5dce08c7-6b55-4686-a489-9c43f990274d" providerId="ADAL" clId="{13F65470-C5A0-3F47-A97A-5ACA2B3E6BC0}" dt="2022-04-14T12:25:33.487" v="106" actId="931"/>
          <ac:spMkLst>
            <pc:docMk/>
            <pc:sldMk cId="873713411" sldId="278"/>
            <ac:spMk id="2" creationId="{4B2C27B4-12A2-FD4F-81C4-6933A8716076}"/>
          </ac:spMkLst>
        </pc:spChg>
        <pc:spChg chg="mod">
          <ac:chgData name="Raakel Nieminen" userId="5dce08c7-6b55-4686-a489-9c43f990274d" providerId="ADAL" clId="{13F65470-C5A0-3F47-A97A-5ACA2B3E6BC0}" dt="2022-04-14T12:23:57.321" v="97" actId="1076"/>
          <ac:spMkLst>
            <pc:docMk/>
            <pc:sldMk cId="873713411" sldId="278"/>
            <ac:spMk id="3" creationId="{15843EBD-1559-2C4C-AD83-85976C2B42A6}"/>
          </ac:spMkLst>
        </pc:spChg>
        <pc:spChg chg="mod">
          <ac:chgData name="Raakel Nieminen" userId="5dce08c7-6b55-4686-a489-9c43f990274d" providerId="ADAL" clId="{13F65470-C5A0-3F47-A97A-5ACA2B3E6BC0}" dt="2022-04-14T12:24:02.038" v="101" actId="1076"/>
          <ac:spMkLst>
            <pc:docMk/>
            <pc:sldMk cId="873713411" sldId="278"/>
            <ac:spMk id="4" creationId="{275C9626-6565-AB44-A104-A52A8F76E949}"/>
          </ac:spMkLst>
        </pc:spChg>
        <pc:spChg chg="del">
          <ac:chgData name="Raakel Nieminen" userId="5dce08c7-6b55-4686-a489-9c43f990274d" providerId="ADAL" clId="{13F65470-C5A0-3F47-A97A-5ACA2B3E6BC0}" dt="2022-04-14T12:24:07.077" v="102"/>
          <ac:spMkLst>
            <pc:docMk/>
            <pc:sldMk cId="873713411" sldId="278"/>
            <ac:spMk id="6" creationId="{E1D2A4F3-F9E4-464D-9F6E-7B34499DBDED}"/>
          </ac:spMkLst>
        </pc:spChg>
        <pc:spChg chg="mod">
          <ac:chgData name="Raakel Nieminen" userId="5dce08c7-6b55-4686-a489-9c43f990274d" providerId="ADAL" clId="{13F65470-C5A0-3F47-A97A-5ACA2B3E6BC0}" dt="2022-04-14T12:24:00.801" v="100" actId="1037"/>
          <ac:spMkLst>
            <pc:docMk/>
            <pc:sldMk cId="873713411" sldId="278"/>
            <ac:spMk id="9" creationId="{245B58C0-A0AA-3940-8338-CF9EB9A0B821}"/>
          </ac:spMkLst>
        </pc:spChg>
        <pc:spChg chg="del">
          <ac:chgData name="Raakel Nieminen" userId="5dce08c7-6b55-4686-a489-9c43f990274d" providerId="ADAL" clId="{13F65470-C5A0-3F47-A97A-5ACA2B3E6BC0}" dt="2022-04-14T12:24:14.457" v="105"/>
          <ac:spMkLst>
            <pc:docMk/>
            <pc:sldMk cId="873713411" sldId="278"/>
            <ac:spMk id="10" creationId="{C94A1D36-2E2C-684E-9E32-5F2E277A5DDB}"/>
          </ac:spMkLst>
        </pc:spChg>
        <pc:picChg chg="add mod">
          <ac:chgData name="Raakel Nieminen" userId="5dce08c7-6b55-4686-a489-9c43f990274d" providerId="ADAL" clId="{13F65470-C5A0-3F47-A97A-5ACA2B3E6BC0}" dt="2022-04-14T12:24:08.544" v="104" actId="1076"/>
          <ac:picMkLst>
            <pc:docMk/>
            <pc:sldMk cId="873713411" sldId="278"/>
            <ac:picMk id="11" creationId="{EE805D15-A463-5E4F-B639-59ED0AD1BE99}"/>
          </ac:picMkLst>
        </pc:picChg>
        <pc:picChg chg="add mod">
          <ac:chgData name="Raakel Nieminen" userId="5dce08c7-6b55-4686-a489-9c43f990274d" providerId="ADAL" clId="{13F65470-C5A0-3F47-A97A-5ACA2B3E6BC0}" dt="2022-04-14T12:24:14.457" v="105"/>
          <ac:picMkLst>
            <pc:docMk/>
            <pc:sldMk cId="873713411" sldId="278"/>
            <ac:picMk id="12" creationId="{39D092BB-AB35-A447-A1A4-D8D3C7AC1316}"/>
          </ac:picMkLst>
        </pc:picChg>
        <pc:picChg chg="add mod">
          <ac:chgData name="Raakel Nieminen" userId="5dce08c7-6b55-4686-a489-9c43f990274d" providerId="ADAL" clId="{13F65470-C5A0-3F47-A97A-5ACA2B3E6BC0}" dt="2022-04-14T12:25:37.851" v="107" actId="27614"/>
          <ac:picMkLst>
            <pc:docMk/>
            <pc:sldMk cId="873713411" sldId="278"/>
            <ac:picMk id="14" creationId="{244CBA06-017D-0941-8B85-6009C106C332}"/>
          </ac:picMkLst>
        </pc:picChg>
      </pc:sldChg>
      <pc:sldChg chg="new del">
        <pc:chgData name="Raakel Nieminen" userId="5dce08c7-6b55-4686-a489-9c43f990274d" providerId="ADAL" clId="{13F65470-C5A0-3F47-A97A-5ACA2B3E6BC0}" dt="2022-04-14T12:16:13.304" v="52" actId="680"/>
        <pc:sldMkLst>
          <pc:docMk/>
          <pc:sldMk cId="3353143790" sldId="278"/>
        </pc:sldMkLst>
      </pc:sldChg>
      <pc:sldMasterChg chg="modSp setBg modSldLayout sldLayoutOrd">
        <pc:chgData name="Raakel Nieminen" userId="5dce08c7-6b55-4686-a489-9c43f990274d" providerId="ADAL" clId="{13F65470-C5A0-3F47-A97A-5ACA2B3E6BC0}" dt="2022-04-14T12:22:29.369" v="87" actId="3064"/>
        <pc:sldMasterMkLst>
          <pc:docMk/>
          <pc:sldMasterMk cId="2865500341" sldId="2147483711"/>
        </pc:sldMasterMkLst>
        <pc:spChg chg="mod">
          <ac:chgData name="Raakel Nieminen" userId="5dce08c7-6b55-4686-a489-9c43f990274d" providerId="ADAL" clId="{13F65470-C5A0-3F47-A97A-5ACA2B3E6BC0}" dt="2022-04-14T12:15:07.708" v="31" actId="255"/>
          <ac:spMkLst>
            <pc:docMk/>
            <pc:sldMasterMk cId="2865500341" sldId="2147483711"/>
            <ac:spMk id="2" creationId="{00000000-0000-0000-0000-000000000000}"/>
          </ac:spMkLst>
        </pc:spChg>
        <pc:spChg chg="mod">
          <ac:chgData name="Raakel Nieminen" userId="5dce08c7-6b55-4686-a489-9c43f990274d" providerId="ADAL" clId="{13F65470-C5A0-3F47-A97A-5ACA2B3E6BC0}" dt="2022-04-14T12:15:04.473" v="30" actId="207"/>
          <ac:spMkLst>
            <pc:docMk/>
            <pc:sldMasterMk cId="2865500341" sldId="2147483711"/>
            <ac:spMk id="3" creationId="{00000000-0000-0000-0000-000000000000}"/>
          </ac:spMkLst>
        </pc:spChg>
        <pc:sldLayoutChg chg="addSp delSp modSp mod ord">
          <pc:chgData name="Raakel Nieminen" userId="5dce08c7-6b55-4686-a489-9c43f990274d" providerId="ADAL" clId="{13F65470-C5A0-3F47-A97A-5ACA2B3E6BC0}" dt="2022-04-14T12:22:29.369" v="87" actId="3064"/>
          <pc:sldLayoutMkLst>
            <pc:docMk/>
            <pc:sldMasterMk cId="2865500341" sldId="2147483711"/>
            <pc:sldLayoutMk cId="2976980510" sldId="2147483713"/>
          </pc:sldLayoutMkLst>
          <pc:spChg chg="mod">
            <ac:chgData name="Raakel Nieminen" userId="5dce08c7-6b55-4686-a489-9c43f990274d" providerId="ADAL" clId="{13F65470-C5A0-3F47-A97A-5ACA2B3E6BC0}" dt="2022-04-14T12:22:29.369" v="87" actId="3064"/>
            <ac:spMkLst>
              <pc:docMk/>
              <pc:sldMasterMk cId="2865500341" sldId="2147483711"/>
              <pc:sldLayoutMk cId="2976980510" sldId="2147483713"/>
              <ac:spMk id="2" creationId="{00000000-0000-0000-0000-000000000000}"/>
            </ac:spMkLst>
          </pc:spChg>
          <pc:spChg chg="mod">
            <ac:chgData name="Raakel Nieminen" userId="5dce08c7-6b55-4686-a489-9c43f990274d" providerId="ADAL" clId="{13F65470-C5A0-3F47-A97A-5ACA2B3E6BC0}" dt="2022-04-14T12:14:40.535" v="27" actId="20578"/>
            <ac:spMkLst>
              <pc:docMk/>
              <pc:sldMasterMk cId="2865500341" sldId="2147483711"/>
              <pc:sldLayoutMk cId="2976980510" sldId="2147483713"/>
              <ac:spMk id="3" creationId="{00000000-0000-0000-0000-000000000000}"/>
            </ac:spMkLst>
          </pc:spChg>
          <pc:spChg chg="del mod">
            <ac:chgData name="Raakel Nieminen" userId="5dce08c7-6b55-4686-a489-9c43f990274d" providerId="ADAL" clId="{13F65470-C5A0-3F47-A97A-5ACA2B3E6BC0}" dt="2022-04-14T12:15:16.327" v="45" actId="478"/>
            <ac:spMkLst>
              <pc:docMk/>
              <pc:sldMasterMk cId="2865500341" sldId="2147483711"/>
              <pc:sldLayoutMk cId="2976980510" sldId="2147483713"/>
              <ac:spMk id="5" creationId="{24314A4B-258D-394D-9CBA-C0A07B45808F}"/>
            </ac:spMkLst>
          </pc:spChg>
          <pc:spChg chg="mod">
            <ac:chgData name="Raakel Nieminen" userId="5dce08c7-6b55-4686-a489-9c43f990274d" providerId="ADAL" clId="{13F65470-C5A0-3F47-A97A-5ACA2B3E6BC0}" dt="2022-04-14T12:14:40.535" v="27" actId="20578"/>
            <ac:spMkLst>
              <pc:docMk/>
              <pc:sldMasterMk cId="2865500341" sldId="2147483711"/>
              <pc:sldLayoutMk cId="2976980510" sldId="2147483713"/>
              <ac:spMk id="6" creationId="{28E52BAA-2D89-1F41-AB80-01BD11EC4DC3}"/>
            </ac:spMkLst>
          </pc:spChg>
          <pc:spChg chg="mod">
            <ac:chgData name="Raakel Nieminen" userId="5dce08c7-6b55-4686-a489-9c43f990274d" providerId="ADAL" clId="{13F65470-C5A0-3F47-A97A-5ACA2B3E6BC0}" dt="2022-04-14T12:22:03.206" v="84" actId="207"/>
            <ac:spMkLst>
              <pc:docMk/>
              <pc:sldMasterMk cId="2865500341" sldId="2147483711"/>
              <pc:sldLayoutMk cId="2976980510" sldId="2147483713"/>
              <ac:spMk id="7" creationId="{B122582C-09C5-9147-B723-228930A20C6D}"/>
            </ac:spMkLst>
          </pc:spChg>
          <pc:spChg chg="del mod">
            <ac:chgData name="Raakel Nieminen" userId="5dce08c7-6b55-4686-a489-9c43f990274d" providerId="ADAL" clId="{13F65470-C5A0-3F47-A97A-5ACA2B3E6BC0}" dt="2022-04-14T12:15:19.895" v="46" actId="478"/>
            <ac:spMkLst>
              <pc:docMk/>
              <pc:sldMasterMk cId="2865500341" sldId="2147483711"/>
              <pc:sldLayoutMk cId="2976980510" sldId="2147483713"/>
              <ac:spMk id="8" creationId="{44D7DEE2-F52F-3847-BEB3-1BF7AA2C55C7}"/>
            </ac:spMkLst>
          </pc:spChg>
          <pc:spChg chg="mod">
            <ac:chgData name="Raakel Nieminen" userId="5dce08c7-6b55-4686-a489-9c43f990274d" providerId="ADAL" clId="{13F65470-C5A0-3F47-A97A-5ACA2B3E6BC0}" dt="2022-04-14T12:15:31.826" v="47" actId="166"/>
            <ac:spMkLst>
              <pc:docMk/>
              <pc:sldMasterMk cId="2865500341" sldId="2147483711"/>
              <pc:sldLayoutMk cId="2976980510" sldId="2147483713"/>
              <ac:spMk id="11" creationId="{A109E4CB-937E-BF4F-8303-48511CF8A7BD}"/>
            </ac:spMkLst>
          </pc:spChg>
          <pc:spChg chg="mod">
            <ac:chgData name="Raakel Nieminen" userId="5dce08c7-6b55-4686-a489-9c43f990274d" providerId="ADAL" clId="{13F65470-C5A0-3F47-A97A-5ACA2B3E6BC0}" dt="2022-04-14T12:14:40.535" v="27" actId="20578"/>
            <ac:spMkLst>
              <pc:docMk/>
              <pc:sldMasterMk cId="2865500341" sldId="2147483711"/>
              <pc:sldLayoutMk cId="2976980510" sldId="2147483713"/>
              <ac:spMk id="12" creationId="{D41DDC59-D2B1-144D-9E06-E957711F463A}"/>
            </ac:spMkLst>
          </pc:spChg>
          <pc:spChg chg="mod">
            <ac:chgData name="Raakel Nieminen" userId="5dce08c7-6b55-4686-a489-9c43f990274d" providerId="ADAL" clId="{13F65470-C5A0-3F47-A97A-5ACA2B3E6BC0}" dt="2022-04-14T12:14:40.535" v="27" actId="20578"/>
            <ac:spMkLst>
              <pc:docMk/>
              <pc:sldMasterMk cId="2865500341" sldId="2147483711"/>
              <pc:sldLayoutMk cId="2976980510" sldId="2147483713"/>
              <ac:spMk id="13" creationId="{54B2BECB-F88B-9B4E-AE6E-DA3CC564EB7B}"/>
            </ac:spMkLst>
          </pc:spChg>
          <pc:spChg chg="mod">
            <ac:chgData name="Raakel Nieminen" userId="5dce08c7-6b55-4686-a489-9c43f990274d" providerId="ADAL" clId="{13F65470-C5A0-3F47-A97A-5ACA2B3E6BC0}" dt="2022-04-14T12:14:40.535" v="27" actId="20578"/>
            <ac:spMkLst>
              <pc:docMk/>
              <pc:sldMasterMk cId="2865500341" sldId="2147483711"/>
              <pc:sldLayoutMk cId="2976980510" sldId="2147483713"/>
              <ac:spMk id="15" creationId="{C09A97A7-45A0-DD4C-9C8C-06332571C64A}"/>
            </ac:spMkLst>
          </pc:spChg>
          <pc:spChg chg="add del mod">
            <ac:chgData name="Raakel Nieminen" userId="5dce08c7-6b55-4686-a489-9c43f990274d" providerId="ADAL" clId="{13F65470-C5A0-3F47-A97A-5ACA2B3E6BC0}" dt="2022-04-14T12:14:40.535" v="27" actId="20578"/>
            <ac:spMkLst>
              <pc:docMk/>
              <pc:sldMasterMk cId="2865500341" sldId="2147483711"/>
              <pc:sldLayoutMk cId="2976980510" sldId="2147483713"/>
              <ac:spMk id="20" creationId="{03FC917D-3E69-DC4B-AB72-E4EEF26E00C7}"/>
            </ac:spMkLst>
          </pc:spChg>
        </pc:sldLayoutChg>
      </pc:sldMasterChg>
      <pc:sldMasterChg chg="modSp new del mod addSldLayout delSldLayout modSldLayout sldLayoutOrd">
        <pc:chgData name="Raakel Nieminen" userId="5dce08c7-6b55-4686-a489-9c43f990274d" providerId="ADAL" clId="{13F65470-C5A0-3F47-A97A-5ACA2B3E6BC0}" dt="2022-04-14T12:15:10.254" v="43" actId="2696"/>
        <pc:sldMasterMkLst>
          <pc:docMk/>
          <pc:sldMasterMk cId="1218462162" sldId="2147483724"/>
        </pc:sldMasterMkLst>
        <pc:spChg chg="mod">
          <ac:chgData name="Raakel Nieminen" userId="5dce08c7-6b55-4686-a489-9c43f990274d" providerId="ADAL" clId="{13F65470-C5A0-3F47-A97A-5ACA2B3E6BC0}" dt="2022-04-14T12:14:26.052" v="26" actId="2711"/>
          <ac:spMkLst>
            <pc:docMk/>
            <pc:sldMasterMk cId="1218462162" sldId="2147483724"/>
            <ac:spMk id="2" creationId="{7FE91F62-79CB-F94A-9333-49CF4769EA4D}"/>
          </ac:spMkLst>
        </pc:spChg>
        <pc:sldLayoutChg chg="modSp mod ord">
          <pc:chgData name="Raakel Nieminen" userId="5dce08c7-6b55-4686-a489-9c43f990274d" providerId="ADAL" clId="{13F65470-C5A0-3F47-A97A-5ACA2B3E6BC0}" dt="2022-04-14T12:14:04.535" v="25" actId="20578"/>
          <pc:sldLayoutMkLst>
            <pc:docMk/>
            <pc:sldMasterMk cId="2865500341" sldId="2147483711"/>
            <pc:sldLayoutMk cId="2976980510" sldId="2147483713"/>
          </pc:sldLayoutMkLst>
          <pc:spChg chg="mod">
            <ac:chgData name="Raakel Nieminen" userId="5dce08c7-6b55-4686-a489-9c43f990274d" providerId="ADAL" clId="{13F65470-C5A0-3F47-A97A-5ACA2B3E6BC0}" dt="2022-04-14T12:14:04.535" v="25" actId="20578"/>
            <ac:spMkLst>
              <pc:docMk/>
              <pc:sldMasterMk cId="2865500341" sldId="2147483711"/>
              <pc:sldLayoutMk cId="2976980510" sldId="2147483713"/>
              <ac:spMk id="2" creationId="{00000000-0000-0000-0000-000000000000}"/>
            </ac:spMkLst>
          </pc:spChg>
          <pc:spChg chg="mod">
            <ac:chgData name="Raakel Nieminen" userId="5dce08c7-6b55-4686-a489-9c43f990274d" providerId="ADAL" clId="{13F65470-C5A0-3F47-A97A-5ACA2B3E6BC0}" dt="2022-04-14T12:14:04.535" v="25" actId="20578"/>
            <ac:spMkLst>
              <pc:docMk/>
              <pc:sldMasterMk cId="2865500341" sldId="2147483711"/>
              <pc:sldLayoutMk cId="2976980510" sldId="2147483713"/>
              <ac:spMk id="3" creationId="{00000000-0000-0000-0000-000000000000}"/>
            </ac:spMkLst>
          </pc:spChg>
          <pc:spChg chg="mod">
            <ac:chgData name="Raakel Nieminen" userId="5dce08c7-6b55-4686-a489-9c43f990274d" providerId="ADAL" clId="{13F65470-C5A0-3F47-A97A-5ACA2B3E6BC0}" dt="2022-04-14T12:14:04.535" v="25" actId="20578"/>
            <ac:spMkLst>
              <pc:docMk/>
              <pc:sldMasterMk cId="2865500341" sldId="2147483711"/>
              <pc:sldLayoutMk cId="2976980510" sldId="2147483713"/>
              <ac:spMk id="5" creationId="{24314A4B-258D-394D-9CBA-C0A07B45808F}"/>
            </ac:spMkLst>
          </pc:spChg>
          <pc:spChg chg="mod">
            <ac:chgData name="Raakel Nieminen" userId="5dce08c7-6b55-4686-a489-9c43f990274d" providerId="ADAL" clId="{13F65470-C5A0-3F47-A97A-5ACA2B3E6BC0}" dt="2022-04-14T12:14:04.535" v="25" actId="20578"/>
            <ac:spMkLst>
              <pc:docMk/>
              <pc:sldMasterMk cId="2865500341" sldId="2147483711"/>
              <pc:sldLayoutMk cId="2976980510" sldId="2147483713"/>
              <ac:spMk id="6" creationId="{28E52BAA-2D89-1F41-AB80-01BD11EC4DC3}"/>
            </ac:spMkLst>
          </pc:spChg>
          <pc:spChg chg="mod">
            <ac:chgData name="Raakel Nieminen" userId="5dce08c7-6b55-4686-a489-9c43f990274d" providerId="ADAL" clId="{13F65470-C5A0-3F47-A97A-5ACA2B3E6BC0}" dt="2022-04-14T12:14:04.535" v="25" actId="20578"/>
            <ac:spMkLst>
              <pc:docMk/>
              <pc:sldMasterMk cId="2865500341" sldId="2147483711"/>
              <pc:sldLayoutMk cId="2976980510" sldId="2147483713"/>
              <ac:spMk id="7" creationId="{B122582C-09C5-9147-B723-228930A20C6D}"/>
            </ac:spMkLst>
          </pc:spChg>
          <pc:spChg chg="mod">
            <ac:chgData name="Raakel Nieminen" userId="5dce08c7-6b55-4686-a489-9c43f990274d" providerId="ADAL" clId="{13F65470-C5A0-3F47-A97A-5ACA2B3E6BC0}" dt="2022-04-14T12:14:04.535" v="25" actId="20578"/>
            <ac:spMkLst>
              <pc:docMk/>
              <pc:sldMasterMk cId="2865500341" sldId="2147483711"/>
              <pc:sldLayoutMk cId="2976980510" sldId="2147483713"/>
              <ac:spMk id="8" creationId="{44D7DEE2-F52F-3847-BEB3-1BF7AA2C55C7}"/>
            </ac:spMkLst>
          </pc:spChg>
          <pc:spChg chg="mod">
            <ac:chgData name="Raakel Nieminen" userId="5dce08c7-6b55-4686-a489-9c43f990274d" providerId="ADAL" clId="{13F65470-C5A0-3F47-A97A-5ACA2B3E6BC0}" dt="2022-04-14T12:14:04.535" v="25" actId="20578"/>
            <ac:spMkLst>
              <pc:docMk/>
              <pc:sldMasterMk cId="2865500341" sldId="2147483711"/>
              <pc:sldLayoutMk cId="2976980510" sldId="2147483713"/>
              <ac:spMk id="11" creationId="{A109E4CB-937E-BF4F-8303-48511CF8A7BD}"/>
            </ac:spMkLst>
          </pc:spChg>
          <pc:spChg chg="mod">
            <ac:chgData name="Raakel Nieminen" userId="5dce08c7-6b55-4686-a489-9c43f990274d" providerId="ADAL" clId="{13F65470-C5A0-3F47-A97A-5ACA2B3E6BC0}" dt="2022-04-14T12:14:04.535" v="25" actId="20578"/>
            <ac:spMkLst>
              <pc:docMk/>
              <pc:sldMasterMk cId="2865500341" sldId="2147483711"/>
              <pc:sldLayoutMk cId="2976980510" sldId="2147483713"/>
              <ac:spMk id="12" creationId="{D41DDC59-D2B1-144D-9E06-E957711F463A}"/>
            </ac:spMkLst>
          </pc:spChg>
          <pc:spChg chg="mod">
            <ac:chgData name="Raakel Nieminen" userId="5dce08c7-6b55-4686-a489-9c43f990274d" providerId="ADAL" clId="{13F65470-C5A0-3F47-A97A-5ACA2B3E6BC0}" dt="2022-04-14T12:14:04.535" v="25" actId="20578"/>
            <ac:spMkLst>
              <pc:docMk/>
              <pc:sldMasterMk cId="2865500341" sldId="2147483711"/>
              <pc:sldLayoutMk cId="2976980510" sldId="2147483713"/>
              <ac:spMk id="13" creationId="{54B2BECB-F88B-9B4E-AE6E-DA3CC564EB7B}"/>
            </ac:spMkLst>
          </pc:spChg>
          <pc:spChg chg="mod">
            <ac:chgData name="Raakel Nieminen" userId="5dce08c7-6b55-4686-a489-9c43f990274d" providerId="ADAL" clId="{13F65470-C5A0-3F47-A97A-5ACA2B3E6BC0}" dt="2022-04-14T12:14:04.535" v="25" actId="20578"/>
            <ac:spMkLst>
              <pc:docMk/>
              <pc:sldMasterMk cId="2865500341" sldId="2147483711"/>
              <pc:sldLayoutMk cId="2976980510" sldId="2147483713"/>
              <ac:spMk id="15" creationId="{C09A97A7-45A0-DD4C-9C8C-06332571C64A}"/>
            </ac:spMkLst>
          </pc:spChg>
          <pc:spChg chg="mod">
            <ac:chgData name="Raakel Nieminen" userId="5dce08c7-6b55-4686-a489-9c43f990274d" providerId="ADAL" clId="{13F65470-C5A0-3F47-A97A-5ACA2B3E6BC0}" dt="2022-04-14T12:14:04.535" v="25" actId="20578"/>
            <ac:spMkLst>
              <pc:docMk/>
              <pc:sldMasterMk cId="2865500341" sldId="2147483711"/>
              <pc:sldLayoutMk cId="2976980510" sldId="2147483713"/>
              <ac:spMk id="20" creationId="{03FC917D-3E69-DC4B-AB72-E4EEF26E00C7}"/>
            </ac:spMkLst>
          </pc:spChg>
        </pc:sldLayoutChg>
        <pc:sldLayoutChg chg="new del replId">
          <pc:chgData name="Raakel Nieminen" userId="5dce08c7-6b55-4686-a489-9c43f990274d" providerId="ADAL" clId="{13F65470-C5A0-3F47-A97A-5ACA2B3E6BC0}" dt="2022-04-14T12:15:10.217" v="32" actId="2696"/>
          <pc:sldLayoutMkLst>
            <pc:docMk/>
            <pc:sldMasterMk cId="1218462162" sldId="2147483724"/>
            <pc:sldLayoutMk cId="4252569235" sldId="2147483725"/>
          </pc:sldLayoutMkLst>
        </pc:sldLayoutChg>
        <pc:sldLayoutChg chg="new del replId">
          <pc:chgData name="Raakel Nieminen" userId="5dce08c7-6b55-4686-a489-9c43f990274d" providerId="ADAL" clId="{13F65470-C5A0-3F47-A97A-5ACA2B3E6BC0}" dt="2022-04-14T12:15:10.219" v="33" actId="2696"/>
          <pc:sldLayoutMkLst>
            <pc:docMk/>
            <pc:sldMasterMk cId="1218462162" sldId="2147483724"/>
            <pc:sldLayoutMk cId="2225344859" sldId="2147483726"/>
          </pc:sldLayoutMkLst>
        </pc:sldLayoutChg>
        <pc:sldLayoutChg chg="new del replId">
          <pc:chgData name="Raakel Nieminen" userId="5dce08c7-6b55-4686-a489-9c43f990274d" providerId="ADAL" clId="{13F65470-C5A0-3F47-A97A-5ACA2B3E6BC0}" dt="2022-04-14T12:15:10.220" v="34" actId="2696"/>
          <pc:sldLayoutMkLst>
            <pc:docMk/>
            <pc:sldMasterMk cId="1218462162" sldId="2147483724"/>
            <pc:sldLayoutMk cId="258697029" sldId="2147483727"/>
          </pc:sldLayoutMkLst>
        </pc:sldLayoutChg>
        <pc:sldLayoutChg chg="new del replId">
          <pc:chgData name="Raakel Nieminen" userId="5dce08c7-6b55-4686-a489-9c43f990274d" providerId="ADAL" clId="{13F65470-C5A0-3F47-A97A-5ACA2B3E6BC0}" dt="2022-04-14T12:15:10.222" v="35" actId="2696"/>
          <pc:sldLayoutMkLst>
            <pc:docMk/>
            <pc:sldMasterMk cId="1218462162" sldId="2147483724"/>
            <pc:sldLayoutMk cId="4207658541" sldId="2147483728"/>
          </pc:sldLayoutMkLst>
        </pc:sldLayoutChg>
        <pc:sldLayoutChg chg="new del replId">
          <pc:chgData name="Raakel Nieminen" userId="5dce08c7-6b55-4686-a489-9c43f990274d" providerId="ADAL" clId="{13F65470-C5A0-3F47-A97A-5ACA2B3E6BC0}" dt="2022-04-14T12:15:10.224" v="36" actId="2696"/>
          <pc:sldLayoutMkLst>
            <pc:docMk/>
            <pc:sldMasterMk cId="1218462162" sldId="2147483724"/>
            <pc:sldLayoutMk cId="2343612684" sldId="2147483729"/>
          </pc:sldLayoutMkLst>
        </pc:sldLayoutChg>
        <pc:sldLayoutChg chg="new del replId">
          <pc:chgData name="Raakel Nieminen" userId="5dce08c7-6b55-4686-a489-9c43f990274d" providerId="ADAL" clId="{13F65470-C5A0-3F47-A97A-5ACA2B3E6BC0}" dt="2022-04-14T12:15:10.225" v="37" actId="2696"/>
          <pc:sldLayoutMkLst>
            <pc:docMk/>
            <pc:sldMasterMk cId="1218462162" sldId="2147483724"/>
            <pc:sldLayoutMk cId="2737989221" sldId="2147483730"/>
          </pc:sldLayoutMkLst>
        </pc:sldLayoutChg>
        <pc:sldLayoutChg chg="new del replId">
          <pc:chgData name="Raakel Nieminen" userId="5dce08c7-6b55-4686-a489-9c43f990274d" providerId="ADAL" clId="{13F65470-C5A0-3F47-A97A-5ACA2B3E6BC0}" dt="2022-04-14T12:15:10.227" v="38" actId="2696"/>
          <pc:sldLayoutMkLst>
            <pc:docMk/>
            <pc:sldMasterMk cId="1218462162" sldId="2147483724"/>
            <pc:sldLayoutMk cId="4092438582" sldId="2147483731"/>
          </pc:sldLayoutMkLst>
        </pc:sldLayoutChg>
        <pc:sldLayoutChg chg="new del replId">
          <pc:chgData name="Raakel Nieminen" userId="5dce08c7-6b55-4686-a489-9c43f990274d" providerId="ADAL" clId="{13F65470-C5A0-3F47-A97A-5ACA2B3E6BC0}" dt="2022-04-14T12:15:10.228" v="39" actId="2696"/>
          <pc:sldLayoutMkLst>
            <pc:docMk/>
            <pc:sldMasterMk cId="1218462162" sldId="2147483724"/>
            <pc:sldLayoutMk cId="1944542822" sldId="2147483732"/>
          </pc:sldLayoutMkLst>
        </pc:sldLayoutChg>
        <pc:sldLayoutChg chg="new del replId">
          <pc:chgData name="Raakel Nieminen" userId="5dce08c7-6b55-4686-a489-9c43f990274d" providerId="ADAL" clId="{13F65470-C5A0-3F47-A97A-5ACA2B3E6BC0}" dt="2022-04-14T12:15:10.229" v="40" actId="2696"/>
          <pc:sldLayoutMkLst>
            <pc:docMk/>
            <pc:sldMasterMk cId="1218462162" sldId="2147483724"/>
            <pc:sldLayoutMk cId="3825487917" sldId="2147483733"/>
          </pc:sldLayoutMkLst>
        </pc:sldLayoutChg>
        <pc:sldLayoutChg chg="new del replId">
          <pc:chgData name="Raakel Nieminen" userId="5dce08c7-6b55-4686-a489-9c43f990274d" providerId="ADAL" clId="{13F65470-C5A0-3F47-A97A-5ACA2B3E6BC0}" dt="2022-04-14T12:15:10.230" v="41" actId="2696"/>
          <pc:sldLayoutMkLst>
            <pc:docMk/>
            <pc:sldMasterMk cId="1218462162" sldId="2147483724"/>
            <pc:sldLayoutMk cId="1864342348" sldId="2147483734"/>
          </pc:sldLayoutMkLst>
        </pc:sldLayoutChg>
        <pc:sldLayoutChg chg="new del replId">
          <pc:chgData name="Raakel Nieminen" userId="5dce08c7-6b55-4686-a489-9c43f990274d" providerId="ADAL" clId="{13F65470-C5A0-3F47-A97A-5ACA2B3E6BC0}" dt="2022-04-14T12:15:10.231" v="42" actId="2696"/>
          <pc:sldLayoutMkLst>
            <pc:docMk/>
            <pc:sldMasterMk cId="1218462162" sldId="2147483724"/>
            <pc:sldLayoutMk cId="1557365822" sldId="214748373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E3DC6-1113-B64F-8C99-4BFCD8B44BFE}" type="datetimeFigureOut">
              <a:rPr lang="fi-FI" smtClean="0"/>
              <a:t>26.4.2022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466BF-ECD5-0A4D-B63A-0898B55920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442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4906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452" algn="l" defTabSz="1074906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4906" algn="l" defTabSz="1074906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2360" algn="l" defTabSz="1074906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49814" algn="l" defTabSz="1074906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7266" algn="l" defTabSz="1074906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4720" algn="l" defTabSz="1074906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2173" algn="l" defTabSz="1074906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299627" algn="l" defTabSz="1074906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Voit vaihtaa taustakuvan ja </a:t>
            </a:r>
            <a:r>
              <a:rPr lang="fi-FI" dirty="0" err="1"/>
              <a:t>tektilaatikon</a:t>
            </a:r>
            <a:r>
              <a:rPr lang="fi-FI" dirty="0"/>
              <a:t> tai/ja fontin värin</a:t>
            </a:r>
            <a:br>
              <a:rPr lang="fi-FI" dirty="0"/>
            </a:br>
            <a:endParaRPr lang="fi-FI" dirty="0"/>
          </a:p>
          <a:p>
            <a:pPr marL="0" marR="0" lvl="0" indent="0" algn="l" defTabSz="182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466BF-ECD5-0A4D-B63A-0898B5592002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9314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MALLI</a:t>
            </a:r>
          </a:p>
          <a:p>
            <a:pPr marL="0" marR="0" lvl="0" indent="0" algn="l" defTabSz="1075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Huom. Ohjeistustekstit ei tule näkyviin tulosteisiin tai pdf-tiedostoihin.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466BF-ECD5-0A4D-B63A-0898B5592002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08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Lisää kuva tiedostoista -&gt; valitse ”Järjestä </a:t>
            </a:r>
            <a:r>
              <a:rPr lang="fi-FI" dirty="0" err="1"/>
              <a:t>objetktit</a:t>
            </a:r>
            <a:r>
              <a:rPr lang="fi-FI" dirty="0"/>
              <a:t>” -&gt; vie kuva taakse</a:t>
            </a:r>
          </a:p>
          <a:p>
            <a:pPr marL="0" marR="0" lvl="0" indent="0" algn="l" defTabSz="1075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Huom. Ohjeistustekstit ei tule näkyviin tulosteisiin tai pdf-tiedostoihin.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466BF-ECD5-0A4D-B63A-0898B5592002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7933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Kuvan paikkamerkki 19">
            <a:extLst>
              <a:ext uri="{FF2B5EF4-FFF2-40B4-BE49-F238E27FC236}">
                <a16:creationId xmlns:a16="http://schemas.microsoft.com/office/drawing/2014/main" id="{03FC917D-3E69-DC4B-AB72-E4EEF26E00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14375"/>
            <a:ext cx="9610742" cy="7016357"/>
          </a:xfrm>
          <a:custGeom>
            <a:avLst/>
            <a:gdLst>
              <a:gd name="connsiteX0" fmla="*/ 0 w 5653729"/>
              <a:gd name="connsiteY0" fmla="*/ 0 h 4507230"/>
              <a:gd name="connsiteX1" fmla="*/ 1103329 w 5653729"/>
              <a:gd name="connsiteY1" fmla="*/ 0 h 4507230"/>
              <a:gd name="connsiteX2" fmla="*/ 4551352 w 5653729"/>
              <a:gd name="connsiteY2" fmla="*/ 0 h 4507230"/>
              <a:gd name="connsiteX3" fmla="*/ 5653729 w 5653729"/>
              <a:gd name="connsiteY3" fmla="*/ 0 h 4507230"/>
              <a:gd name="connsiteX4" fmla="*/ 5653729 w 5653729"/>
              <a:gd name="connsiteY4" fmla="*/ 1922145 h 4507230"/>
              <a:gd name="connsiteX5" fmla="*/ 5653729 w 5653729"/>
              <a:gd name="connsiteY5" fmla="*/ 3233738 h 4507230"/>
              <a:gd name="connsiteX6" fmla="*/ 5653729 w 5653729"/>
              <a:gd name="connsiteY6" fmla="*/ 3295650 h 4507230"/>
              <a:gd name="connsiteX7" fmla="*/ 5651825 w 5653729"/>
              <a:gd name="connsiteY7" fmla="*/ 3295650 h 4507230"/>
              <a:gd name="connsiteX8" fmla="*/ 5390986 w 5653729"/>
              <a:gd name="connsiteY8" fmla="*/ 3852863 h 4507230"/>
              <a:gd name="connsiteX9" fmla="*/ 4759832 w 5653729"/>
              <a:gd name="connsiteY9" fmla="*/ 4110038 h 4507230"/>
              <a:gd name="connsiteX10" fmla="*/ 4017298 w 5653729"/>
              <a:gd name="connsiteY10" fmla="*/ 4110038 h 4507230"/>
              <a:gd name="connsiteX11" fmla="*/ 3860224 w 5653729"/>
              <a:gd name="connsiteY11" fmla="*/ 4110038 h 4507230"/>
              <a:gd name="connsiteX12" fmla="*/ 1114753 w 5653729"/>
              <a:gd name="connsiteY12" fmla="*/ 4110038 h 4507230"/>
              <a:gd name="connsiteX13" fmla="*/ 0 w 5653729"/>
              <a:gd name="connsiteY13" fmla="*/ 4507230 h 4507230"/>
              <a:gd name="connsiteX14" fmla="*/ 0 w 5653729"/>
              <a:gd name="connsiteY14" fmla="*/ 3295650 h 4507230"/>
              <a:gd name="connsiteX15" fmla="*/ 0 w 5653729"/>
              <a:gd name="connsiteY15" fmla="*/ 3195638 h 4507230"/>
              <a:gd name="connsiteX0" fmla="*/ 0 w 5653729"/>
              <a:gd name="connsiteY0" fmla="*/ 411347 h 4507230"/>
              <a:gd name="connsiteX1" fmla="*/ 1103329 w 5653729"/>
              <a:gd name="connsiteY1" fmla="*/ 0 h 4507230"/>
              <a:gd name="connsiteX2" fmla="*/ 4551352 w 5653729"/>
              <a:gd name="connsiteY2" fmla="*/ 0 h 4507230"/>
              <a:gd name="connsiteX3" fmla="*/ 5653729 w 5653729"/>
              <a:gd name="connsiteY3" fmla="*/ 0 h 4507230"/>
              <a:gd name="connsiteX4" fmla="*/ 5653729 w 5653729"/>
              <a:gd name="connsiteY4" fmla="*/ 1922145 h 4507230"/>
              <a:gd name="connsiteX5" fmla="*/ 5653729 w 5653729"/>
              <a:gd name="connsiteY5" fmla="*/ 3233738 h 4507230"/>
              <a:gd name="connsiteX6" fmla="*/ 5653729 w 5653729"/>
              <a:gd name="connsiteY6" fmla="*/ 3295650 h 4507230"/>
              <a:gd name="connsiteX7" fmla="*/ 5651825 w 5653729"/>
              <a:gd name="connsiteY7" fmla="*/ 3295650 h 4507230"/>
              <a:gd name="connsiteX8" fmla="*/ 5390986 w 5653729"/>
              <a:gd name="connsiteY8" fmla="*/ 3852863 h 4507230"/>
              <a:gd name="connsiteX9" fmla="*/ 4759832 w 5653729"/>
              <a:gd name="connsiteY9" fmla="*/ 4110038 h 4507230"/>
              <a:gd name="connsiteX10" fmla="*/ 4017298 w 5653729"/>
              <a:gd name="connsiteY10" fmla="*/ 4110038 h 4507230"/>
              <a:gd name="connsiteX11" fmla="*/ 3860224 w 5653729"/>
              <a:gd name="connsiteY11" fmla="*/ 4110038 h 4507230"/>
              <a:gd name="connsiteX12" fmla="*/ 1114753 w 5653729"/>
              <a:gd name="connsiteY12" fmla="*/ 4110038 h 4507230"/>
              <a:gd name="connsiteX13" fmla="*/ 0 w 5653729"/>
              <a:gd name="connsiteY13" fmla="*/ 4507230 h 4507230"/>
              <a:gd name="connsiteX14" fmla="*/ 0 w 5653729"/>
              <a:gd name="connsiteY14" fmla="*/ 3295650 h 4507230"/>
              <a:gd name="connsiteX15" fmla="*/ 0 w 5653729"/>
              <a:gd name="connsiteY15" fmla="*/ 3195638 h 4507230"/>
              <a:gd name="connsiteX16" fmla="*/ 0 w 5653729"/>
              <a:gd name="connsiteY16" fmla="*/ 411347 h 4507230"/>
              <a:gd name="connsiteX0" fmla="*/ 0 w 5653729"/>
              <a:gd name="connsiteY0" fmla="*/ 411347 h 4507230"/>
              <a:gd name="connsiteX1" fmla="*/ 1119150 w 5653729"/>
              <a:gd name="connsiteY1" fmla="*/ 379705 h 4507230"/>
              <a:gd name="connsiteX2" fmla="*/ 4551352 w 5653729"/>
              <a:gd name="connsiteY2" fmla="*/ 0 h 4507230"/>
              <a:gd name="connsiteX3" fmla="*/ 5653729 w 5653729"/>
              <a:gd name="connsiteY3" fmla="*/ 0 h 4507230"/>
              <a:gd name="connsiteX4" fmla="*/ 5653729 w 5653729"/>
              <a:gd name="connsiteY4" fmla="*/ 1922145 h 4507230"/>
              <a:gd name="connsiteX5" fmla="*/ 5653729 w 5653729"/>
              <a:gd name="connsiteY5" fmla="*/ 3233738 h 4507230"/>
              <a:gd name="connsiteX6" fmla="*/ 5653729 w 5653729"/>
              <a:gd name="connsiteY6" fmla="*/ 3295650 h 4507230"/>
              <a:gd name="connsiteX7" fmla="*/ 5651825 w 5653729"/>
              <a:gd name="connsiteY7" fmla="*/ 3295650 h 4507230"/>
              <a:gd name="connsiteX8" fmla="*/ 5390986 w 5653729"/>
              <a:gd name="connsiteY8" fmla="*/ 3852863 h 4507230"/>
              <a:gd name="connsiteX9" fmla="*/ 4759832 w 5653729"/>
              <a:gd name="connsiteY9" fmla="*/ 4110038 h 4507230"/>
              <a:gd name="connsiteX10" fmla="*/ 4017298 w 5653729"/>
              <a:gd name="connsiteY10" fmla="*/ 4110038 h 4507230"/>
              <a:gd name="connsiteX11" fmla="*/ 3860224 w 5653729"/>
              <a:gd name="connsiteY11" fmla="*/ 4110038 h 4507230"/>
              <a:gd name="connsiteX12" fmla="*/ 1114753 w 5653729"/>
              <a:gd name="connsiteY12" fmla="*/ 4110038 h 4507230"/>
              <a:gd name="connsiteX13" fmla="*/ 0 w 5653729"/>
              <a:gd name="connsiteY13" fmla="*/ 4507230 h 4507230"/>
              <a:gd name="connsiteX14" fmla="*/ 0 w 5653729"/>
              <a:gd name="connsiteY14" fmla="*/ 3295650 h 4507230"/>
              <a:gd name="connsiteX15" fmla="*/ 0 w 5653729"/>
              <a:gd name="connsiteY15" fmla="*/ 3195638 h 4507230"/>
              <a:gd name="connsiteX16" fmla="*/ 0 w 5653729"/>
              <a:gd name="connsiteY16" fmla="*/ 411347 h 4507230"/>
              <a:gd name="connsiteX0" fmla="*/ 0 w 5653729"/>
              <a:gd name="connsiteY0" fmla="*/ 411347 h 4507230"/>
              <a:gd name="connsiteX1" fmla="*/ 1119150 w 5653729"/>
              <a:gd name="connsiteY1" fmla="*/ 379705 h 4507230"/>
              <a:gd name="connsiteX2" fmla="*/ 4582994 w 5653729"/>
              <a:gd name="connsiteY2" fmla="*/ 395526 h 4507230"/>
              <a:gd name="connsiteX3" fmla="*/ 5653729 w 5653729"/>
              <a:gd name="connsiteY3" fmla="*/ 0 h 4507230"/>
              <a:gd name="connsiteX4" fmla="*/ 5653729 w 5653729"/>
              <a:gd name="connsiteY4" fmla="*/ 1922145 h 4507230"/>
              <a:gd name="connsiteX5" fmla="*/ 5653729 w 5653729"/>
              <a:gd name="connsiteY5" fmla="*/ 3233738 h 4507230"/>
              <a:gd name="connsiteX6" fmla="*/ 5653729 w 5653729"/>
              <a:gd name="connsiteY6" fmla="*/ 3295650 h 4507230"/>
              <a:gd name="connsiteX7" fmla="*/ 5651825 w 5653729"/>
              <a:gd name="connsiteY7" fmla="*/ 3295650 h 4507230"/>
              <a:gd name="connsiteX8" fmla="*/ 5390986 w 5653729"/>
              <a:gd name="connsiteY8" fmla="*/ 3852863 h 4507230"/>
              <a:gd name="connsiteX9" fmla="*/ 4759832 w 5653729"/>
              <a:gd name="connsiteY9" fmla="*/ 4110038 h 4507230"/>
              <a:gd name="connsiteX10" fmla="*/ 4017298 w 5653729"/>
              <a:gd name="connsiteY10" fmla="*/ 4110038 h 4507230"/>
              <a:gd name="connsiteX11" fmla="*/ 3860224 w 5653729"/>
              <a:gd name="connsiteY11" fmla="*/ 4110038 h 4507230"/>
              <a:gd name="connsiteX12" fmla="*/ 1114753 w 5653729"/>
              <a:gd name="connsiteY12" fmla="*/ 4110038 h 4507230"/>
              <a:gd name="connsiteX13" fmla="*/ 0 w 5653729"/>
              <a:gd name="connsiteY13" fmla="*/ 4507230 h 4507230"/>
              <a:gd name="connsiteX14" fmla="*/ 0 w 5653729"/>
              <a:gd name="connsiteY14" fmla="*/ 3295650 h 4507230"/>
              <a:gd name="connsiteX15" fmla="*/ 0 w 5653729"/>
              <a:gd name="connsiteY15" fmla="*/ 3195638 h 4507230"/>
              <a:gd name="connsiteX16" fmla="*/ 0 w 5653729"/>
              <a:gd name="connsiteY16" fmla="*/ 411347 h 4507230"/>
              <a:gd name="connsiteX0" fmla="*/ 0 w 5653729"/>
              <a:gd name="connsiteY0" fmla="*/ 31642 h 4127525"/>
              <a:gd name="connsiteX1" fmla="*/ 1119150 w 5653729"/>
              <a:gd name="connsiteY1" fmla="*/ 0 h 4127525"/>
              <a:gd name="connsiteX2" fmla="*/ 4582994 w 5653729"/>
              <a:gd name="connsiteY2" fmla="*/ 15821 h 4127525"/>
              <a:gd name="connsiteX3" fmla="*/ 5653729 w 5653729"/>
              <a:gd name="connsiteY3" fmla="*/ 0 h 4127525"/>
              <a:gd name="connsiteX4" fmla="*/ 5653729 w 5653729"/>
              <a:gd name="connsiteY4" fmla="*/ 1542440 h 4127525"/>
              <a:gd name="connsiteX5" fmla="*/ 5653729 w 5653729"/>
              <a:gd name="connsiteY5" fmla="*/ 2854033 h 4127525"/>
              <a:gd name="connsiteX6" fmla="*/ 5653729 w 5653729"/>
              <a:gd name="connsiteY6" fmla="*/ 2915945 h 4127525"/>
              <a:gd name="connsiteX7" fmla="*/ 5651825 w 5653729"/>
              <a:gd name="connsiteY7" fmla="*/ 2915945 h 4127525"/>
              <a:gd name="connsiteX8" fmla="*/ 5390986 w 5653729"/>
              <a:gd name="connsiteY8" fmla="*/ 3473158 h 4127525"/>
              <a:gd name="connsiteX9" fmla="*/ 4759832 w 5653729"/>
              <a:gd name="connsiteY9" fmla="*/ 3730333 h 4127525"/>
              <a:gd name="connsiteX10" fmla="*/ 4017298 w 5653729"/>
              <a:gd name="connsiteY10" fmla="*/ 3730333 h 4127525"/>
              <a:gd name="connsiteX11" fmla="*/ 3860224 w 5653729"/>
              <a:gd name="connsiteY11" fmla="*/ 3730333 h 4127525"/>
              <a:gd name="connsiteX12" fmla="*/ 1114753 w 5653729"/>
              <a:gd name="connsiteY12" fmla="*/ 3730333 h 4127525"/>
              <a:gd name="connsiteX13" fmla="*/ 0 w 5653729"/>
              <a:gd name="connsiteY13" fmla="*/ 4127525 h 4127525"/>
              <a:gd name="connsiteX14" fmla="*/ 0 w 5653729"/>
              <a:gd name="connsiteY14" fmla="*/ 2915945 h 4127525"/>
              <a:gd name="connsiteX15" fmla="*/ 0 w 5653729"/>
              <a:gd name="connsiteY15" fmla="*/ 2815933 h 4127525"/>
              <a:gd name="connsiteX16" fmla="*/ 0 w 5653729"/>
              <a:gd name="connsiteY16" fmla="*/ 31642 h 4127525"/>
              <a:gd name="connsiteX0" fmla="*/ 4203 w 5653729"/>
              <a:gd name="connsiteY0" fmla="*/ 2224 h 4127525"/>
              <a:gd name="connsiteX1" fmla="*/ 1119150 w 5653729"/>
              <a:gd name="connsiteY1" fmla="*/ 0 h 4127525"/>
              <a:gd name="connsiteX2" fmla="*/ 4582994 w 5653729"/>
              <a:gd name="connsiteY2" fmla="*/ 15821 h 4127525"/>
              <a:gd name="connsiteX3" fmla="*/ 5653729 w 5653729"/>
              <a:gd name="connsiteY3" fmla="*/ 0 h 4127525"/>
              <a:gd name="connsiteX4" fmla="*/ 5653729 w 5653729"/>
              <a:gd name="connsiteY4" fmla="*/ 1542440 h 4127525"/>
              <a:gd name="connsiteX5" fmla="*/ 5653729 w 5653729"/>
              <a:gd name="connsiteY5" fmla="*/ 2854033 h 4127525"/>
              <a:gd name="connsiteX6" fmla="*/ 5653729 w 5653729"/>
              <a:gd name="connsiteY6" fmla="*/ 2915945 h 4127525"/>
              <a:gd name="connsiteX7" fmla="*/ 5651825 w 5653729"/>
              <a:gd name="connsiteY7" fmla="*/ 2915945 h 4127525"/>
              <a:gd name="connsiteX8" fmla="*/ 5390986 w 5653729"/>
              <a:gd name="connsiteY8" fmla="*/ 3473158 h 4127525"/>
              <a:gd name="connsiteX9" fmla="*/ 4759832 w 5653729"/>
              <a:gd name="connsiteY9" fmla="*/ 3730333 h 4127525"/>
              <a:gd name="connsiteX10" fmla="*/ 4017298 w 5653729"/>
              <a:gd name="connsiteY10" fmla="*/ 3730333 h 4127525"/>
              <a:gd name="connsiteX11" fmla="*/ 3860224 w 5653729"/>
              <a:gd name="connsiteY11" fmla="*/ 3730333 h 4127525"/>
              <a:gd name="connsiteX12" fmla="*/ 1114753 w 5653729"/>
              <a:gd name="connsiteY12" fmla="*/ 3730333 h 4127525"/>
              <a:gd name="connsiteX13" fmla="*/ 0 w 5653729"/>
              <a:gd name="connsiteY13" fmla="*/ 4127525 h 4127525"/>
              <a:gd name="connsiteX14" fmla="*/ 0 w 5653729"/>
              <a:gd name="connsiteY14" fmla="*/ 2915945 h 4127525"/>
              <a:gd name="connsiteX15" fmla="*/ 0 w 5653729"/>
              <a:gd name="connsiteY15" fmla="*/ 2815933 h 4127525"/>
              <a:gd name="connsiteX16" fmla="*/ 4203 w 5653729"/>
              <a:gd name="connsiteY16" fmla="*/ 2224 h 412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53729" h="4127525">
                <a:moveTo>
                  <a:pt x="4203" y="2224"/>
                </a:moveTo>
                <a:lnTo>
                  <a:pt x="1119150" y="0"/>
                </a:lnTo>
                <a:lnTo>
                  <a:pt x="4582994" y="15821"/>
                </a:lnTo>
                <a:lnTo>
                  <a:pt x="5653729" y="0"/>
                </a:lnTo>
                <a:lnTo>
                  <a:pt x="5653729" y="1542440"/>
                </a:lnTo>
                <a:lnTo>
                  <a:pt x="5653729" y="2854033"/>
                </a:lnTo>
                <a:lnTo>
                  <a:pt x="5653729" y="2915945"/>
                </a:lnTo>
                <a:lnTo>
                  <a:pt x="5651825" y="2915945"/>
                </a:lnTo>
                <a:cubicBezTo>
                  <a:pt x="5637545" y="3130258"/>
                  <a:pt x="5550916" y="3315995"/>
                  <a:pt x="5390986" y="3473158"/>
                </a:cubicBezTo>
                <a:cubicBezTo>
                  <a:pt x="5215824" y="3644608"/>
                  <a:pt x="5005439" y="3730333"/>
                  <a:pt x="4759832" y="3730333"/>
                </a:cubicBezTo>
                <a:lnTo>
                  <a:pt x="4017298" y="3730333"/>
                </a:lnTo>
                <a:lnTo>
                  <a:pt x="3860224" y="3730333"/>
                </a:lnTo>
                <a:lnTo>
                  <a:pt x="1114753" y="3730333"/>
                </a:lnTo>
                <a:cubicBezTo>
                  <a:pt x="622586" y="3730333"/>
                  <a:pt x="255127" y="3842728"/>
                  <a:pt x="0" y="4127525"/>
                </a:cubicBezTo>
                <a:lnTo>
                  <a:pt x="0" y="2915945"/>
                </a:lnTo>
                <a:lnTo>
                  <a:pt x="0" y="2815933"/>
                </a:lnTo>
                <a:lnTo>
                  <a:pt x="4203" y="22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25049" y="5616671"/>
            <a:ext cx="4924745" cy="674031"/>
          </a:xfr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lvl1pPr algn="ctr">
              <a:defRPr sz="4200" b="1"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OTSIKKO TÄHÄN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96113" y="7940251"/>
            <a:ext cx="7991032" cy="273670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90" b="1">
                <a:solidFill>
                  <a:srgbClr val="000000"/>
                </a:solidFill>
              </a:defRPr>
            </a:lvl1pPr>
            <a:lvl2pPr marL="196278" indent="0" algn="ctr">
              <a:buNone/>
              <a:defRPr sz="859"/>
            </a:lvl2pPr>
            <a:lvl3pPr marL="392556" indent="0" algn="ctr">
              <a:buNone/>
              <a:defRPr sz="773"/>
            </a:lvl3pPr>
            <a:lvl4pPr marL="588833" indent="0" algn="ctr">
              <a:buNone/>
              <a:defRPr sz="687"/>
            </a:lvl4pPr>
            <a:lvl5pPr marL="785110" indent="0" algn="ctr">
              <a:buNone/>
              <a:defRPr sz="687"/>
            </a:lvl5pPr>
            <a:lvl6pPr marL="981388" indent="0" algn="ctr">
              <a:buNone/>
              <a:defRPr sz="687"/>
            </a:lvl6pPr>
            <a:lvl7pPr marL="1177666" indent="0" algn="ctr">
              <a:buNone/>
              <a:defRPr sz="687"/>
            </a:lvl7pPr>
            <a:lvl8pPr marL="1373943" indent="0" algn="ctr">
              <a:buNone/>
              <a:defRPr sz="687"/>
            </a:lvl8pPr>
            <a:lvl9pPr marL="1570221" indent="0" algn="ctr">
              <a:buNone/>
              <a:defRPr sz="687"/>
            </a:lvl9pPr>
          </a:lstStyle>
          <a:p>
            <a:r>
              <a:rPr lang="fi-FI" dirty="0"/>
              <a:t>Kirjoita teksti tähän</a:t>
            </a:r>
            <a:endParaRPr lang="en-US" dirty="0"/>
          </a:p>
        </p:txBody>
      </p:sp>
      <p:sp>
        <p:nvSpPr>
          <p:cNvPr id="12" name="Kuvan paikkamerkki 14">
            <a:extLst>
              <a:ext uri="{FF2B5EF4-FFF2-40B4-BE49-F238E27FC236}">
                <a16:creationId xmlns:a16="http://schemas.microsoft.com/office/drawing/2014/main" id="{D41DDC59-D2B1-144D-9E06-E957711F46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88204" y="11278116"/>
            <a:ext cx="2788521" cy="625106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/>
              <a:t>#tiedosto tähän</a:t>
            </a:r>
          </a:p>
        </p:txBody>
      </p:sp>
      <p:sp>
        <p:nvSpPr>
          <p:cNvPr id="13" name="Kuvan paikkamerkki 14">
            <a:extLst>
              <a:ext uri="{FF2B5EF4-FFF2-40B4-BE49-F238E27FC236}">
                <a16:creationId xmlns:a16="http://schemas.microsoft.com/office/drawing/2014/main" id="{54B2BECB-F88B-9B4E-AE6E-DA3CC564EB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7465" y="11903222"/>
            <a:ext cx="2511563" cy="625106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/>
              <a:t>Vaakunalogo</a:t>
            </a:r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C09A97A7-45A0-DD4C-9C8C-06332571C64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93816" y="11903222"/>
            <a:ext cx="2000511" cy="625106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28E52BAA-2D89-1F41-AB80-01BD11EC4D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2485" y="11991412"/>
            <a:ext cx="3018156" cy="455441"/>
          </a:xfrm>
        </p:spPr>
        <p:txBody>
          <a:bodyPr>
            <a:noAutofit/>
          </a:bodyPr>
          <a:lstStyle>
            <a:lvl1pPr algn="ctr">
              <a:buNone/>
              <a:defRPr sz="866" b="1">
                <a:solidFill>
                  <a:srgbClr val="000000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#YKSIKKÖ/PALVELU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122582C-09C5-9147-B723-228930A20C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63246" y="6690637"/>
            <a:ext cx="6411560" cy="960071"/>
          </a:xfrm>
          <a:solidFill>
            <a:srgbClr val="FFFF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465" b="1">
                <a:solidFill>
                  <a:schemeClr val="accent4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Toinen rivi</a:t>
            </a:r>
          </a:p>
        </p:txBody>
      </p:sp>
      <p:sp>
        <p:nvSpPr>
          <p:cNvPr id="11" name="Kuvan paikkamerkki 14">
            <a:extLst>
              <a:ext uri="{FF2B5EF4-FFF2-40B4-BE49-F238E27FC236}">
                <a16:creationId xmlns:a16="http://schemas.microsoft.com/office/drawing/2014/main" id="{A109E4CB-937E-BF4F-8303-48511CF8A7B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91149" y="241649"/>
            <a:ext cx="3461138" cy="960072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Tampere.Finland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698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/2 kuv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44D7DEE2-F52F-3847-BEB3-1BF7AA2C55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610744" cy="12801599"/>
          </a:xfrm>
        </p:spPr>
        <p:txBody>
          <a:bodyPr/>
          <a:lstStyle/>
          <a:p>
            <a:endParaRPr lang="fi-FI"/>
          </a:p>
        </p:txBody>
      </p:sp>
      <p:sp>
        <p:nvSpPr>
          <p:cNvPr id="9" name="Yhdestä kulmasta pyöristetty suorakulmio 8">
            <a:extLst>
              <a:ext uri="{FF2B5EF4-FFF2-40B4-BE49-F238E27FC236}">
                <a16:creationId xmlns:a16="http://schemas.microsoft.com/office/drawing/2014/main" id="{08E66724-1829-BD42-9F87-E29295F932DE}"/>
              </a:ext>
            </a:extLst>
          </p:cNvPr>
          <p:cNvSpPr/>
          <p:nvPr userDrawn="1"/>
        </p:nvSpPr>
        <p:spPr>
          <a:xfrm>
            <a:off x="0" y="2638387"/>
            <a:ext cx="7086600" cy="376241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7464" y="2864772"/>
            <a:ext cx="6355285" cy="1258021"/>
          </a:xfrm>
          <a:noFill/>
          <a:effectLst/>
        </p:spPr>
        <p:txBody>
          <a:bodyPr anchor="ctr">
            <a:noAutofit/>
          </a:bodyPr>
          <a:lstStyle>
            <a:lvl1pPr algn="l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OTSIKKO TÄHÄN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8922" y="5039622"/>
            <a:ext cx="6255832" cy="103103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145" b="1">
                <a:solidFill>
                  <a:srgbClr val="FFFFFF"/>
                </a:solidFill>
              </a:defRPr>
            </a:lvl1pPr>
            <a:lvl2pPr marL="196278" indent="0" algn="ctr">
              <a:buNone/>
              <a:defRPr sz="859"/>
            </a:lvl2pPr>
            <a:lvl3pPr marL="392556" indent="0" algn="ctr">
              <a:buNone/>
              <a:defRPr sz="773"/>
            </a:lvl3pPr>
            <a:lvl4pPr marL="588833" indent="0" algn="ctr">
              <a:buNone/>
              <a:defRPr sz="687"/>
            </a:lvl4pPr>
            <a:lvl5pPr marL="785110" indent="0" algn="ctr">
              <a:buNone/>
              <a:defRPr sz="687"/>
            </a:lvl5pPr>
            <a:lvl6pPr marL="981388" indent="0" algn="ctr">
              <a:buNone/>
              <a:defRPr sz="687"/>
            </a:lvl6pPr>
            <a:lvl7pPr marL="1177666" indent="0" algn="ctr">
              <a:buNone/>
              <a:defRPr sz="687"/>
            </a:lvl7pPr>
            <a:lvl8pPr marL="1373943" indent="0" algn="ctr">
              <a:buNone/>
              <a:defRPr sz="687"/>
            </a:lvl8pPr>
            <a:lvl9pPr marL="1570221" indent="0" algn="ctr">
              <a:buNone/>
              <a:defRPr sz="687"/>
            </a:lvl9pPr>
          </a:lstStyle>
          <a:p>
            <a:r>
              <a:rPr lang="fi-FI" dirty="0"/>
              <a:t>Kirjoita teksti tähän</a:t>
            </a:r>
            <a:endParaRPr lang="en-US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122582C-09C5-9147-B723-228930A20C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8922" y="4122793"/>
            <a:ext cx="6255832" cy="689837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3200" b="1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Toinen rivi</a:t>
            </a:r>
          </a:p>
        </p:txBody>
      </p:sp>
      <p:sp>
        <p:nvSpPr>
          <p:cNvPr id="16" name="Kuvan paikkamerkki 14">
            <a:extLst>
              <a:ext uri="{FF2B5EF4-FFF2-40B4-BE49-F238E27FC236}">
                <a16:creationId xmlns:a16="http://schemas.microsoft.com/office/drawing/2014/main" id="{B3FAF7BE-AE58-6D4A-B288-CA3D8F812EB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88204" y="11278116"/>
            <a:ext cx="2788521" cy="62510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#tiedosto tähän</a:t>
            </a:r>
          </a:p>
        </p:txBody>
      </p:sp>
      <p:sp>
        <p:nvSpPr>
          <p:cNvPr id="17" name="Kuvan paikkamerkki 14">
            <a:extLst>
              <a:ext uri="{FF2B5EF4-FFF2-40B4-BE49-F238E27FC236}">
                <a16:creationId xmlns:a16="http://schemas.microsoft.com/office/drawing/2014/main" id="{B2BF9FD3-C2B7-E241-AD3A-DBD3EEE070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7465" y="11903222"/>
            <a:ext cx="2511563" cy="62510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Vaakunalogo</a:t>
            </a:r>
          </a:p>
        </p:txBody>
      </p:sp>
      <p:sp>
        <p:nvSpPr>
          <p:cNvPr id="18" name="Kuvan paikkamerkki 14">
            <a:extLst>
              <a:ext uri="{FF2B5EF4-FFF2-40B4-BE49-F238E27FC236}">
                <a16:creationId xmlns:a16="http://schemas.microsoft.com/office/drawing/2014/main" id="{0421A8C2-5C9F-BA4D-A5D6-2B445FD0018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93816" y="11903222"/>
            <a:ext cx="2000511" cy="62510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19" name="Tekstin paikkamerkki 5">
            <a:extLst>
              <a:ext uri="{FF2B5EF4-FFF2-40B4-BE49-F238E27FC236}">
                <a16:creationId xmlns:a16="http://schemas.microsoft.com/office/drawing/2014/main" id="{77A81699-84B5-0343-B988-CF87023BB5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2485" y="11991412"/>
            <a:ext cx="3018156" cy="455441"/>
          </a:xfrm>
        </p:spPr>
        <p:txBody>
          <a:bodyPr>
            <a:noAutofit/>
          </a:bodyPr>
          <a:lstStyle>
            <a:lvl1pPr algn="ctr">
              <a:buNone/>
              <a:defRPr sz="866" b="1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#YKSIKKÖ/PALVELU</a:t>
            </a:r>
          </a:p>
        </p:txBody>
      </p:sp>
      <p:sp>
        <p:nvSpPr>
          <p:cNvPr id="20" name="Kuvan paikkamerkki 14">
            <a:extLst>
              <a:ext uri="{FF2B5EF4-FFF2-40B4-BE49-F238E27FC236}">
                <a16:creationId xmlns:a16="http://schemas.microsoft.com/office/drawing/2014/main" id="{38B8632C-90B2-5B40-AD49-46D037E379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91149" y="241649"/>
            <a:ext cx="3461138" cy="960072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Tampere.Finland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5710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ri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08A6D7C1-76EE-2441-B27E-F3AC68B5B3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465" y="351151"/>
            <a:ext cx="8860790" cy="1058354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60120" rtl="0" eaLnBrk="1" fontAlgn="auto" latinLnBrk="0" hangingPunct="1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240030" marR="0" lvl="0" indent="-240030" algn="l" defTabSz="960120" rtl="0" eaLnBrk="1" fontAlgn="auto" latinLnBrk="0" hangingPunct="1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Määrittele taustanväri &gt; valitse alue &gt; valitse sopiva väri muodon täyttö –valikosta tai muotoile muotoa -valikosta</a:t>
            </a:r>
          </a:p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588148"/>
            <a:ext cx="8161020" cy="2339762"/>
          </a:xfrm>
          <a:noFill/>
        </p:spPr>
        <p:txBody>
          <a:bodyPr anchor="ctr">
            <a:normAutofit/>
          </a:bodyPr>
          <a:lstStyle>
            <a:lvl1pPr algn="ctr">
              <a:defRPr sz="7000" b="1" i="0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5382136"/>
            <a:ext cx="7200900" cy="3383280"/>
          </a:xfrm>
          <a:noFill/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rgbClr val="FFFFFF"/>
                </a:solidFill>
              </a:defRPr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13" name="Kuvan paikkamerkki 14">
            <a:extLst>
              <a:ext uri="{FF2B5EF4-FFF2-40B4-BE49-F238E27FC236}">
                <a16:creationId xmlns:a16="http://schemas.microsoft.com/office/drawing/2014/main" id="{A45A6A74-9CD1-8045-AD85-F2502999DD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88204" y="11278116"/>
            <a:ext cx="2788521" cy="62510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#tiedosto tähän</a:t>
            </a:r>
          </a:p>
        </p:txBody>
      </p:sp>
      <p:sp>
        <p:nvSpPr>
          <p:cNvPr id="19" name="Kuvan paikkamerkki 14">
            <a:extLst>
              <a:ext uri="{FF2B5EF4-FFF2-40B4-BE49-F238E27FC236}">
                <a16:creationId xmlns:a16="http://schemas.microsoft.com/office/drawing/2014/main" id="{BA8128E9-E555-3248-83B9-4342C80AE2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7465" y="11903222"/>
            <a:ext cx="2511563" cy="62510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Vaakunalogo</a:t>
            </a:r>
          </a:p>
        </p:txBody>
      </p:sp>
      <p:sp>
        <p:nvSpPr>
          <p:cNvPr id="20" name="Kuvan paikkamerkki 14">
            <a:extLst>
              <a:ext uri="{FF2B5EF4-FFF2-40B4-BE49-F238E27FC236}">
                <a16:creationId xmlns:a16="http://schemas.microsoft.com/office/drawing/2014/main" id="{120D63C9-A14C-494D-82CC-C7CE344F881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93816" y="11903222"/>
            <a:ext cx="2000511" cy="62510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21" name="Tekstin paikkamerkki 5">
            <a:extLst>
              <a:ext uri="{FF2B5EF4-FFF2-40B4-BE49-F238E27FC236}">
                <a16:creationId xmlns:a16="http://schemas.microsoft.com/office/drawing/2014/main" id="{37301603-FCA2-7A42-B16D-71928E034B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2485" y="11991412"/>
            <a:ext cx="3018156" cy="455441"/>
          </a:xfrm>
        </p:spPr>
        <p:txBody>
          <a:bodyPr>
            <a:noAutofit/>
          </a:bodyPr>
          <a:lstStyle>
            <a:lvl1pPr algn="ctr">
              <a:buNone/>
              <a:defRPr sz="866" b="1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#YKSIKKÖ/PALVELU</a:t>
            </a:r>
          </a:p>
        </p:txBody>
      </p:sp>
      <p:sp>
        <p:nvSpPr>
          <p:cNvPr id="22" name="Kuvan paikkamerkki 14">
            <a:extLst>
              <a:ext uri="{FF2B5EF4-FFF2-40B4-BE49-F238E27FC236}">
                <a16:creationId xmlns:a16="http://schemas.microsoft.com/office/drawing/2014/main" id="{D49EFAAE-86B5-6D4E-8AB9-4C9A0ADE51F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91149" y="241649"/>
            <a:ext cx="3461138" cy="960072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Tampere.Finland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891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taus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A171C243-B4FE-0744-A3B5-9E783D229B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31" y="0"/>
            <a:ext cx="9601200" cy="11430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tiedostoista &gt; valitse ”Järjestä </a:t>
            </a:r>
            <a:r>
              <a:rPr lang="fi-FI" dirty="0" err="1"/>
              <a:t>objetktit</a:t>
            </a:r>
            <a:r>
              <a:rPr lang="fi-FI" dirty="0"/>
              <a:t>” &gt; vie kuva taakse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BF38DB04-3B3C-6A4B-BFC3-720F3353837D}"/>
              </a:ext>
            </a:extLst>
          </p:cNvPr>
          <p:cNvSpPr/>
          <p:nvPr/>
        </p:nvSpPr>
        <p:spPr>
          <a:xfrm>
            <a:off x="-8731" y="1"/>
            <a:ext cx="9618662" cy="1111750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90" y="3439161"/>
            <a:ext cx="8161020" cy="1160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algn="ctr">
              <a:defRPr sz="9900" b="0" i="0">
                <a:solidFill>
                  <a:schemeClr val="accent6"/>
                </a:solidFill>
                <a:latin typeface="Montserrat Black" panose="02000505000000020004" pitchFamily="2" charset="77"/>
              </a:defRPr>
            </a:lvl1pPr>
          </a:lstStyle>
          <a:p>
            <a:r>
              <a:rPr lang="fi-FI" dirty="0"/>
              <a:t>SANA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83611" y="6299859"/>
            <a:ext cx="5633976" cy="477805"/>
          </a:xfrm>
          <a:solidFill>
            <a:schemeClr val="accent1"/>
          </a:solidFill>
        </p:spPr>
        <p:txBody>
          <a:bodyPr wrap="none" lIns="251999" tIns="72000" rIns="251999" bIns="72000">
            <a:spAutoFit/>
          </a:bodyPr>
          <a:lstStyle>
            <a:lvl1pPr marL="0" indent="0" algn="ctr">
              <a:buNone/>
              <a:defRPr sz="240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,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cu</a:t>
            </a:r>
            <a:r>
              <a:rPr lang="fi-FI" dirty="0"/>
              <a:t>. </a:t>
            </a:r>
            <a:endParaRPr lang="en-US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79CD668-1A12-9347-8DE7-50CEC00BE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16458" y="6955313"/>
            <a:ext cx="5311132" cy="477805"/>
          </a:xfrm>
          <a:solidFill>
            <a:schemeClr val="accent1"/>
          </a:solidFill>
        </p:spPr>
        <p:txBody>
          <a:bodyPr wrap="none" lIns="251999" tIns="72000" rIns="251999" bIns="72000">
            <a:spAutoFit/>
          </a:bodyPr>
          <a:lstStyle>
            <a:lvl1pPr marL="0" indent="0" algn="ctr">
              <a:buNone/>
              <a:defRPr sz="24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i-FI" dirty="0"/>
              <a:t>Te </a:t>
            </a:r>
            <a:r>
              <a:rPr lang="fi-FI" dirty="0" err="1"/>
              <a:t>cu</a:t>
            </a:r>
            <a:r>
              <a:rPr lang="fi-FI" dirty="0"/>
              <a:t> </a:t>
            </a:r>
            <a:r>
              <a:rPr lang="fi-FI" dirty="0" err="1"/>
              <a:t>munere</a:t>
            </a:r>
            <a:r>
              <a:rPr lang="fi-FI" dirty="0"/>
              <a:t> </a:t>
            </a:r>
            <a:r>
              <a:rPr lang="fi-FI" dirty="0" err="1"/>
              <a:t>necessitatibus</a:t>
            </a:r>
            <a:r>
              <a:rPr lang="fi-FI" dirty="0"/>
              <a:t> </a:t>
            </a:r>
            <a:r>
              <a:rPr lang="fi-FI" dirty="0" err="1"/>
              <a:t>quo</a:t>
            </a:r>
            <a:r>
              <a:rPr lang="fi-FI" dirty="0"/>
              <a:t>.</a:t>
            </a: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1F3E02E5-98B5-DF40-83B0-53E0A20976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650" y="4769216"/>
            <a:ext cx="7310438" cy="7272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5400" b="1" i="0">
                <a:solidFill>
                  <a:schemeClr val="accent6"/>
                </a:solidFill>
                <a:latin typeface="Montserrat" panose="02000505000000020004" pitchFamily="2" charset="77"/>
              </a:defRPr>
            </a:lvl1pPr>
          </a:lstStyle>
          <a:p>
            <a:r>
              <a:rPr lang="fi-FI" dirty="0"/>
              <a:t>TAMPERE.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937E8986-FD63-AA4B-B7E1-957EFC568D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236" y="7088679"/>
            <a:ext cx="5715068" cy="4159033"/>
          </a:xfrm>
          <a:prstGeom prst="rect">
            <a:avLst/>
          </a:prstGeom>
        </p:spPr>
      </p:pic>
      <p:sp>
        <p:nvSpPr>
          <p:cNvPr id="17" name="Kuvan paikkamerkki 14">
            <a:extLst>
              <a:ext uri="{FF2B5EF4-FFF2-40B4-BE49-F238E27FC236}">
                <a16:creationId xmlns:a16="http://schemas.microsoft.com/office/drawing/2014/main" id="{3AE7C724-9F49-694C-9261-D525432C0A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88204" y="11278116"/>
            <a:ext cx="2788521" cy="62510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#tiedosto tähän</a:t>
            </a:r>
          </a:p>
        </p:txBody>
      </p:sp>
      <p:sp>
        <p:nvSpPr>
          <p:cNvPr id="19" name="Kuvan paikkamerkki 14">
            <a:extLst>
              <a:ext uri="{FF2B5EF4-FFF2-40B4-BE49-F238E27FC236}">
                <a16:creationId xmlns:a16="http://schemas.microsoft.com/office/drawing/2014/main" id="{1EAA5D15-0E3B-5143-A2BB-6030CA75BD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465" y="11903222"/>
            <a:ext cx="2511563" cy="62510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Vaakunalogo</a:t>
            </a:r>
          </a:p>
        </p:txBody>
      </p:sp>
      <p:sp>
        <p:nvSpPr>
          <p:cNvPr id="20" name="Kuvan paikkamerkki 14">
            <a:extLst>
              <a:ext uri="{FF2B5EF4-FFF2-40B4-BE49-F238E27FC236}">
                <a16:creationId xmlns:a16="http://schemas.microsoft.com/office/drawing/2014/main" id="{016D46ED-C055-A346-BD10-3A8DDA51EB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93816" y="11903222"/>
            <a:ext cx="2000511" cy="62510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23" name="Tekstin paikkamerkki 5">
            <a:extLst>
              <a:ext uri="{FF2B5EF4-FFF2-40B4-BE49-F238E27FC236}">
                <a16:creationId xmlns:a16="http://schemas.microsoft.com/office/drawing/2014/main" id="{A56744D5-DC17-D441-9C54-FA24D3CD31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2485" y="11991412"/>
            <a:ext cx="3018156" cy="455441"/>
          </a:xfrm>
        </p:spPr>
        <p:txBody>
          <a:bodyPr>
            <a:noAutofit/>
          </a:bodyPr>
          <a:lstStyle>
            <a:lvl1pPr algn="ctr">
              <a:buNone/>
              <a:defRPr sz="866" b="1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#YKSIKKÖ/PALVELU</a:t>
            </a:r>
          </a:p>
        </p:txBody>
      </p:sp>
      <p:sp>
        <p:nvSpPr>
          <p:cNvPr id="24" name="Kuvan paikkamerkki 14">
            <a:extLst>
              <a:ext uri="{FF2B5EF4-FFF2-40B4-BE49-F238E27FC236}">
                <a16:creationId xmlns:a16="http://schemas.microsoft.com/office/drawing/2014/main" id="{F8597309-2179-4F4C-B8B1-855EF61817E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91149" y="241649"/>
            <a:ext cx="3461138" cy="960072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Tampere.Finland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975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6" y="681573"/>
            <a:ext cx="8281035" cy="2474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6" y="3407835"/>
            <a:ext cx="8281035" cy="8122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
toinen taso
kolmas taso
neljäs taso
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0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21" r:id="rId2"/>
    <p:sldLayoutId id="2147483722" r:id="rId3"/>
    <p:sldLayoutId id="2147483723" r:id="rId4"/>
  </p:sldLayoutIdLst>
  <p:txStyles>
    <p:titleStyle>
      <a:lvl1pPr algn="l" defTabSz="392556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0000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98139" indent="-98139" algn="l" defTabSz="392556" rtl="0" eaLnBrk="1" latinLnBrk="0" hangingPunct="1">
        <a:lnSpc>
          <a:spcPct val="90000"/>
        </a:lnSpc>
        <a:spcBef>
          <a:spcPts val="429"/>
        </a:spcBef>
        <a:buFont typeface="Arial" panose="020B0604020202020204" pitchFamily="34" charset="0"/>
        <a:buChar char="•"/>
        <a:defRPr sz="1202" kern="1200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294416" indent="-98139" algn="l" defTabSz="392556" rtl="0" eaLnBrk="1" latinLnBrk="0" hangingPunct="1">
        <a:lnSpc>
          <a:spcPct val="90000"/>
        </a:lnSpc>
        <a:spcBef>
          <a:spcPts val="214"/>
        </a:spcBef>
        <a:buFont typeface="Arial" panose="020B0604020202020204" pitchFamily="34" charset="0"/>
        <a:buChar char="•"/>
        <a:defRPr sz="1031" kern="1200">
          <a:solidFill>
            <a:schemeClr val="tx1"/>
          </a:solidFill>
          <a:latin typeface="+mn-lt"/>
          <a:ea typeface="+mn-ea"/>
          <a:cs typeface="+mn-cs"/>
        </a:defRPr>
      </a:lvl2pPr>
      <a:lvl3pPr marL="490694" indent="-98139" algn="l" defTabSz="392556" rtl="0" eaLnBrk="1" latinLnBrk="0" hangingPunct="1">
        <a:lnSpc>
          <a:spcPct val="90000"/>
        </a:lnSpc>
        <a:spcBef>
          <a:spcPts val="214"/>
        </a:spcBef>
        <a:buFont typeface="Arial" panose="020B0604020202020204" pitchFamily="34" charset="0"/>
        <a:buChar char="•"/>
        <a:defRPr sz="859" kern="1200">
          <a:solidFill>
            <a:schemeClr val="tx1"/>
          </a:solidFill>
          <a:latin typeface="+mn-lt"/>
          <a:ea typeface="+mn-ea"/>
          <a:cs typeface="+mn-cs"/>
        </a:defRPr>
      </a:lvl3pPr>
      <a:lvl4pPr marL="686971" indent="-98139" algn="l" defTabSz="392556" rtl="0" eaLnBrk="1" latinLnBrk="0" hangingPunct="1">
        <a:lnSpc>
          <a:spcPct val="90000"/>
        </a:lnSpc>
        <a:spcBef>
          <a:spcPts val="214"/>
        </a:spcBef>
        <a:buFont typeface="Arial" panose="020B0604020202020204" pitchFamily="34" charset="0"/>
        <a:buChar char="•"/>
        <a:defRPr sz="773" kern="1200">
          <a:solidFill>
            <a:schemeClr val="tx1"/>
          </a:solidFill>
          <a:latin typeface="+mn-lt"/>
          <a:ea typeface="+mn-ea"/>
          <a:cs typeface="+mn-cs"/>
        </a:defRPr>
      </a:lvl4pPr>
      <a:lvl5pPr marL="883250" indent="-98139" algn="l" defTabSz="392556" rtl="0" eaLnBrk="1" latinLnBrk="0" hangingPunct="1">
        <a:lnSpc>
          <a:spcPct val="90000"/>
        </a:lnSpc>
        <a:spcBef>
          <a:spcPts val="214"/>
        </a:spcBef>
        <a:buFont typeface="Arial" panose="020B0604020202020204" pitchFamily="34" charset="0"/>
        <a:buChar char="•"/>
        <a:defRPr sz="773" kern="1200">
          <a:solidFill>
            <a:schemeClr val="tx1"/>
          </a:solidFill>
          <a:latin typeface="+mn-lt"/>
          <a:ea typeface="+mn-ea"/>
          <a:cs typeface="+mn-cs"/>
        </a:defRPr>
      </a:lvl5pPr>
      <a:lvl6pPr marL="1079527" indent="-98139" algn="l" defTabSz="392556" rtl="0" eaLnBrk="1" latinLnBrk="0" hangingPunct="1">
        <a:lnSpc>
          <a:spcPct val="90000"/>
        </a:lnSpc>
        <a:spcBef>
          <a:spcPts val="214"/>
        </a:spcBef>
        <a:buFont typeface="Arial" panose="020B0604020202020204" pitchFamily="34" charset="0"/>
        <a:buChar char="•"/>
        <a:defRPr sz="773" kern="1200">
          <a:solidFill>
            <a:schemeClr val="tx1"/>
          </a:solidFill>
          <a:latin typeface="+mn-lt"/>
          <a:ea typeface="+mn-ea"/>
          <a:cs typeface="+mn-cs"/>
        </a:defRPr>
      </a:lvl6pPr>
      <a:lvl7pPr marL="1275804" indent="-98139" algn="l" defTabSz="392556" rtl="0" eaLnBrk="1" latinLnBrk="0" hangingPunct="1">
        <a:lnSpc>
          <a:spcPct val="90000"/>
        </a:lnSpc>
        <a:spcBef>
          <a:spcPts val="214"/>
        </a:spcBef>
        <a:buFont typeface="Arial" panose="020B0604020202020204" pitchFamily="34" charset="0"/>
        <a:buChar char="•"/>
        <a:defRPr sz="773" kern="1200">
          <a:solidFill>
            <a:schemeClr val="tx1"/>
          </a:solidFill>
          <a:latin typeface="+mn-lt"/>
          <a:ea typeface="+mn-ea"/>
          <a:cs typeface="+mn-cs"/>
        </a:defRPr>
      </a:lvl7pPr>
      <a:lvl8pPr marL="1472082" indent="-98139" algn="l" defTabSz="392556" rtl="0" eaLnBrk="1" latinLnBrk="0" hangingPunct="1">
        <a:lnSpc>
          <a:spcPct val="90000"/>
        </a:lnSpc>
        <a:spcBef>
          <a:spcPts val="214"/>
        </a:spcBef>
        <a:buFont typeface="Arial" panose="020B0604020202020204" pitchFamily="34" charset="0"/>
        <a:buChar char="•"/>
        <a:defRPr sz="773" kern="1200">
          <a:solidFill>
            <a:schemeClr val="tx1"/>
          </a:solidFill>
          <a:latin typeface="+mn-lt"/>
          <a:ea typeface="+mn-ea"/>
          <a:cs typeface="+mn-cs"/>
        </a:defRPr>
      </a:lvl8pPr>
      <a:lvl9pPr marL="1668359" indent="-98139" algn="l" defTabSz="392556" rtl="0" eaLnBrk="1" latinLnBrk="0" hangingPunct="1">
        <a:lnSpc>
          <a:spcPct val="90000"/>
        </a:lnSpc>
        <a:spcBef>
          <a:spcPts val="214"/>
        </a:spcBef>
        <a:buFont typeface="Arial" panose="020B0604020202020204" pitchFamily="34" charset="0"/>
        <a:buChar char="•"/>
        <a:defRPr sz="7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92556" rtl="0" eaLnBrk="1" latinLnBrk="0" hangingPunct="1">
        <a:defRPr sz="773" kern="1200">
          <a:solidFill>
            <a:schemeClr val="tx1"/>
          </a:solidFill>
          <a:latin typeface="+mn-lt"/>
          <a:ea typeface="+mn-ea"/>
          <a:cs typeface="+mn-cs"/>
        </a:defRPr>
      </a:lvl1pPr>
      <a:lvl2pPr marL="196278" algn="l" defTabSz="392556" rtl="0" eaLnBrk="1" latinLnBrk="0" hangingPunct="1">
        <a:defRPr sz="773" kern="1200">
          <a:solidFill>
            <a:schemeClr val="tx1"/>
          </a:solidFill>
          <a:latin typeface="+mn-lt"/>
          <a:ea typeface="+mn-ea"/>
          <a:cs typeface="+mn-cs"/>
        </a:defRPr>
      </a:lvl2pPr>
      <a:lvl3pPr marL="392556" algn="l" defTabSz="392556" rtl="0" eaLnBrk="1" latinLnBrk="0" hangingPunct="1">
        <a:defRPr sz="773" kern="1200">
          <a:solidFill>
            <a:schemeClr val="tx1"/>
          </a:solidFill>
          <a:latin typeface="+mn-lt"/>
          <a:ea typeface="+mn-ea"/>
          <a:cs typeface="+mn-cs"/>
        </a:defRPr>
      </a:lvl3pPr>
      <a:lvl4pPr marL="588833" algn="l" defTabSz="392556" rtl="0" eaLnBrk="1" latinLnBrk="0" hangingPunct="1">
        <a:defRPr sz="773" kern="1200">
          <a:solidFill>
            <a:schemeClr val="tx1"/>
          </a:solidFill>
          <a:latin typeface="+mn-lt"/>
          <a:ea typeface="+mn-ea"/>
          <a:cs typeface="+mn-cs"/>
        </a:defRPr>
      </a:lvl4pPr>
      <a:lvl5pPr marL="785110" algn="l" defTabSz="392556" rtl="0" eaLnBrk="1" latinLnBrk="0" hangingPunct="1">
        <a:defRPr sz="773" kern="1200">
          <a:solidFill>
            <a:schemeClr val="tx1"/>
          </a:solidFill>
          <a:latin typeface="+mn-lt"/>
          <a:ea typeface="+mn-ea"/>
          <a:cs typeface="+mn-cs"/>
        </a:defRPr>
      </a:lvl5pPr>
      <a:lvl6pPr marL="981388" algn="l" defTabSz="392556" rtl="0" eaLnBrk="1" latinLnBrk="0" hangingPunct="1">
        <a:defRPr sz="773" kern="1200">
          <a:solidFill>
            <a:schemeClr val="tx1"/>
          </a:solidFill>
          <a:latin typeface="+mn-lt"/>
          <a:ea typeface="+mn-ea"/>
          <a:cs typeface="+mn-cs"/>
        </a:defRPr>
      </a:lvl6pPr>
      <a:lvl7pPr marL="1177666" algn="l" defTabSz="392556" rtl="0" eaLnBrk="1" latinLnBrk="0" hangingPunct="1">
        <a:defRPr sz="773" kern="1200">
          <a:solidFill>
            <a:schemeClr val="tx1"/>
          </a:solidFill>
          <a:latin typeface="+mn-lt"/>
          <a:ea typeface="+mn-ea"/>
          <a:cs typeface="+mn-cs"/>
        </a:defRPr>
      </a:lvl7pPr>
      <a:lvl8pPr marL="1373943" algn="l" defTabSz="392556" rtl="0" eaLnBrk="1" latinLnBrk="0" hangingPunct="1">
        <a:defRPr sz="773" kern="1200">
          <a:solidFill>
            <a:schemeClr val="tx1"/>
          </a:solidFill>
          <a:latin typeface="+mn-lt"/>
          <a:ea typeface="+mn-ea"/>
          <a:cs typeface="+mn-cs"/>
        </a:defRPr>
      </a:lvl8pPr>
      <a:lvl9pPr marL="1570221" algn="l" defTabSz="392556" rtl="0" eaLnBrk="1" latinLnBrk="0" hangingPunct="1">
        <a:defRPr sz="7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n paikkamerkki 13" descr="Kuva, joka sisältää kohteen taivas, henkilö, nainen, urheilu&#10;&#10;Kuvaus luotu automaattisesti">
            <a:extLst>
              <a:ext uri="{FF2B5EF4-FFF2-40B4-BE49-F238E27FC236}">
                <a16:creationId xmlns:a16="http://schemas.microsoft.com/office/drawing/2014/main" id="{244CBA06-017D-0941-8B85-6009C106C33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l="11507" r="11507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15843EBD-1559-2C4C-AD83-85976C2B4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1447" y="4901486"/>
            <a:ext cx="5750271" cy="2585323"/>
          </a:xfrm>
        </p:spPr>
        <p:txBody>
          <a:bodyPr/>
          <a:lstStyle/>
          <a:p>
            <a:r>
              <a:rPr lang="fi-FI" sz="6000" dirty="0"/>
              <a:t>HARRASTUS HUKASSA?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275C9626-6565-AB44-A104-A52A8F76E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6113" y="8838967"/>
            <a:ext cx="7991032" cy="2736702"/>
          </a:xfrm>
        </p:spPr>
        <p:txBody>
          <a:bodyPr>
            <a:normAutofit/>
          </a:bodyPr>
          <a:lstStyle/>
          <a:p>
            <a:r>
              <a:rPr lang="fi-FI" sz="2800" b="0" dirty="0"/>
              <a:t>"Harrastava Tampere" auttaa sinua näissä kysymyksissä. Palvelu on tarkoitettu lapsille, nuorille ja perheille. </a:t>
            </a:r>
            <a:endParaRPr lang="fi-FI" sz="2800" dirty="0"/>
          </a:p>
          <a:p>
            <a:endParaRPr lang="fi-FI" sz="2800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245B58C0-A0AA-3940-8338-CF9EB9A0B8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7526" y="7639532"/>
            <a:ext cx="6411560" cy="960071"/>
          </a:xfrm>
        </p:spPr>
        <p:txBody>
          <a:bodyPr/>
          <a:lstStyle/>
          <a:p>
            <a:r>
              <a:rPr lang="fi-FI" sz="3200" b="0" dirty="0"/>
              <a:t>Mitä Tampereella voi tehdä?</a:t>
            </a:r>
            <a:endParaRPr lang="fi-FI" sz="3200" dirty="0"/>
          </a:p>
        </p:txBody>
      </p:sp>
      <p:pic>
        <p:nvPicPr>
          <p:cNvPr id="11" name="Kuvan paikkamerkki 37">
            <a:extLst>
              <a:ext uri="{FF2B5EF4-FFF2-40B4-BE49-F238E27FC236}">
                <a16:creationId xmlns:a16="http://schemas.microsoft.com/office/drawing/2014/main" id="{EE805D15-A463-5E4F-B639-59ED0AD1BE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797" b="797"/>
          <a:stretch/>
        </p:blipFill>
        <p:spPr/>
      </p:pic>
      <p:pic>
        <p:nvPicPr>
          <p:cNvPr id="12" name="Kuvan paikkamerkki 40">
            <a:extLst>
              <a:ext uri="{FF2B5EF4-FFF2-40B4-BE49-F238E27FC236}">
                <a16:creationId xmlns:a16="http://schemas.microsoft.com/office/drawing/2014/main" id="{39D092BB-AB35-A447-A1A4-D8D3C7AC131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/>
          <a:srcRect t="13871" b="13871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13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Kuvan paikkamerkki 77" descr="Kuva, joka sisältää kohteen taivas, laiva&#10;&#10;Kuvaus luotu automaattisesti">
            <a:extLst>
              <a:ext uri="{FF2B5EF4-FFF2-40B4-BE49-F238E27FC236}">
                <a16:creationId xmlns:a16="http://schemas.microsoft.com/office/drawing/2014/main" id="{FC8A4BD0-1DB0-5D4D-A39D-540653C2C13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3102" r="3102"/>
          <a:stretch>
            <a:fillRect/>
          </a:stretch>
        </p:blipFill>
        <p:spPr/>
      </p:pic>
      <p:sp>
        <p:nvSpPr>
          <p:cNvPr id="72" name="Yhdestä kulmasta pyöristetty suorakulmio 71">
            <a:extLst>
              <a:ext uri="{FF2B5EF4-FFF2-40B4-BE49-F238E27FC236}">
                <a16:creationId xmlns:a16="http://schemas.microsoft.com/office/drawing/2014/main" id="{AE9B6ACC-5E92-A140-A50F-B0082F4E11F6}"/>
              </a:ext>
            </a:extLst>
          </p:cNvPr>
          <p:cNvSpPr/>
          <p:nvPr/>
        </p:nvSpPr>
        <p:spPr>
          <a:xfrm>
            <a:off x="-193964" y="1560653"/>
            <a:ext cx="6355285" cy="3823855"/>
          </a:xfrm>
          <a:prstGeom prst="round1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4" name="Otsikko 63">
            <a:extLst>
              <a:ext uri="{FF2B5EF4-FFF2-40B4-BE49-F238E27FC236}">
                <a16:creationId xmlns:a16="http://schemas.microsoft.com/office/drawing/2014/main" id="{1AE80687-7BC9-EB4A-878B-A50F70196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464" y="2070152"/>
            <a:ext cx="6355285" cy="1258021"/>
          </a:xfrm>
        </p:spPr>
        <p:txBody>
          <a:bodyPr/>
          <a:lstStyle/>
          <a:p>
            <a:r>
              <a:rPr lang="fi-FI" sz="4800" dirty="0">
                <a:solidFill>
                  <a:schemeClr val="accent2"/>
                </a:solidFill>
              </a:rPr>
              <a:t>RAATIHUONEEN AVOIMET OVET</a:t>
            </a:r>
          </a:p>
        </p:txBody>
      </p:sp>
      <p:sp>
        <p:nvSpPr>
          <p:cNvPr id="65" name="Alaotsikko 64">
            <a:extLst>
              <a:ext uri="{FF2B5EF4-FFF2-40B4-BE49-F238E27FC236}">
                <a16:creationId xmlns:a16="http://schemas.microsoft.com/office/drawing/2014/main" id="{874BC4C7-D0A6-F34F-81BB-1CB184008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922" y="4161875"/>
            <a:ext cx="4986642" cy="10310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i-FI" sz="1800" dirty="0" err="1">
                <a:solidFill>
                  <a:srgbClr val="000000"/>
                </a:solidFill>
              </a:rPr>
              <a:t>Lorem</a:t>
            </a:r>
            <a:r>
              <a:rPr lang="fi-FI" sz="1800" dirty="0">
                <a:solidFill>
                  <a:srgbClr val="000000"/>
                </a:solidFill>
              </a:rPr>
              <a:t> </a:t>
            </a:r>
            <a:r>
              <a:rPr lang="fi-FI" sz="1800" dirty="0" err="1">
                <a:solidFill>
                  <a:srgbClr val="000000"/>
                </a:solidFill>
              </a:rPr>
              <a:t>ipsum</a:t>
            </a:r>
            <a:r>
              <a:rPr lang="fi-FI" sz="1800" dirty="0">
                <a:solidFill>
                  <a:srgbClr val="000000"/>
                </a:solidFill>
              </a:rPr>
              <a:t> </a:t>
            </a:r>
            <a:r>
              <a:rPr lang="fi-FI" sz="1800" dirty="0" err="1">
                <a:solidFill>
                  <a:srgbClr val="000000"/>
                </a:solidFill>
              </a:rPr>
              <a:t>dolor</a:t>
            </a:r>
            <a:r>
              <a:rPr lang="fi-FI" sz="1800" dirty="0">
                <a:solidFill>
                  <a:srgbClr val="000000"/>
                </a:solidFill>
              </a:rPr>
              <a:t> </a:t>
            </a:r>
            <a:r>
              <a:rPr lang="fi-FI" sz="1800" dirty="0" err="1">
                <a:solidFill>
                  <a:srgbClr val="000000"/>
                </a:solidFill>
              </a:rPr>
              <a:t>sit</a:t>
            </a:r>
            <a:r>
              <a:rPr lang="fi-FI" sz="1800" dirty="0">
                <a:solidFill>
                  <a:srgbClr val="000000"/>
                </a:solidFill>
              </a:rPr>
              <a:t> </a:t>
            </a:r>
            <a:r>
              <a:rPr lang="fi-FI" sz="1800" dirty="0" err="1">
                <a:solidFill>
                  <a:srgbClr val="000000"/>
                </a:solidFill>
              </a:rPr>
              <a:t>amet</a:t>
            </a:r>
            <a:r>
              <a:rPr lang="fi-FI" sz="1800" dirty="0">
                <a:solidFill>
                  <a:srgbClr val="000000"/>
                </a:solidFill>
              </a:rPr>
              <a:t>, </a:t>
            </a:r>
            <a:r>
              <a:rPr lang="fi-FI" sz="1800" dirty="0" err="1">
                <a:solidFill>
                  <a:srgbClr val="000000"/>
                </a:solidFill>
              </a:rPr>
              <a:t>consectetur</a:t>
            </a:r>
            <a:r>
              <a:rPr lang="fi-FI" sz="1800" dirty="0">
                <a:solidFill>
                  <a:srgbClr val="000000"/>
                </a:solidFill>
              </a:rPr>
              <a:t> </a:t>
            </a:r>
            <a:r>
              <a:rPr lang="fi-FI" sz="1800" dirty="0" err="1">
                <a:solidFill>
                  <a:srgbClr val="000000"/>
                </a:solidFill>
              </a:rPr>
              <a:t>adipiscing</a:t>
            </a:r>
            <a:r>
              <a:rPr lang="fi-FI" sz="1800" dirty="0">
                <a:solidFill>
                  <a:srgbClr val="000000"/>
                </a:solidFill>
              </a:rPr>
              <a:t> elit, </a:t>
            </a:r>
            <a:r>
              <a:rPr lang="fi-FI" sz="1800" dirty="0" err="1">
                <a:solidFill>
                  <a:srgbClr val="000000"/>
                </a:solidFill>
              </a:rPr>
              <a:t>sed</a:t>
            </a:r>
            <a:r>
              <a:rPr lang="fi-FI" sz="1800" dirty="0">
                <a:solidFill>
                  <a:srgbClr val="000000"/>
                </a:solidFill>
              </a:rPr>
              <a:t> </a:t>
            </a:r>
            <a:r>
              <a:rPr lang="fi-FI" sz="1800" dirty="0" err="1">
                <a:solidFill>
                  <a:srgbClr val="000000"/>
                </a:solidFill>
              </a:rPr>
              <a:t>do</a:t>
            </a:r>
            <a:r>
              <a:rPr lang="fi-FI" sz="1800" dirty="0">
                <a:solidFill>
                  <a:srgbClr val="000000"/>
                </a:solidFill>
              </a:rPr>
              <a:t> </a:t>
            </a:r>
            <a:r>
              <a:rPr lang="fi-FI" sz="1800" dirty="0" err="1">
                <a:solidFill>
                  <a:srgbClr val="000000"/>
                </a:solidFill>
              </a:rPr>
              <a:t>eiusmod</a:t>
            </a:r>
            <a:r>
              <a:rPr lang="fi-FI" sz="1800" dirty="0">
                <a:solidFill>
                  <a:srgbClr val="000000"/>
                </a:solidFill>
              </a:rPr>
              <a:t> </a:t>
            </a:r>
            <a:r>
              <a:rPr lang="fi-FI" sz="1800" dirty="0" err="1">
                <a:solidFill>
                  <a:srgbClr val="000000"/>
                </a:solidFill>
              </a:rPr>
              <a:t>tempor</a:t>
            </a:r>
            <a:r>
              <a:rPr lang="fi-FI" sz="1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0" name="Tekstin paikkamerkki 69">
            <a:extLst>
              <a:ext uri="{FF2B5EF4-FFF2-40B4-BE49-F238E27FC236}">
                <a16:creationId xmlns:a16="http://schemas.microsoft.com/office/drawing/2014/main" id="{7FF3749D-217B-1848-8804-077B0B4357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8922" y="3527276"/>
            <a:ext cx="6255832" cy="689837"/>
          </a:xfrm>
        </p:spPr>
        <p:txBody>
          <a:bodyPr/>
          <a:lstStyle/>
          <a:p>
            <a:r>
              <a:rPr lang="fi-FI" dirty="0">
                <a:solidFill>
                  <a:schemeClr val="accent2"/>
                </a:solidFill>
              </a:rPr>
              <a:t>20.8.2021 klo 11-15</a:t>
            </a:r>
          </a:p>
        </p:txBody>
      </p:sp>
      <p:pic>
        <p:nvPicPr>
          <p:cNvPr id="86" name="Kuvan paikkamerkki 85">
            <a:extLst>
              <a:ext uri="{FF2B5EF4-FFF2-40B4-BE49-F238E27FC236}">
                <a16:creationId xmlns:a16="http://schemas.microsoft.com/office/drawing/2014/main" id="{23EF766B-0472-7741-A5AE-36133865AD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12247" b="12247"/>
          <a:stretch>
            <a:fillRect/>
          </a:stretch>
        </p:blipFill>
        <p:spPr/>
      </p:pic>
      <p:pic>
        <p:nvPicPr>
          <p:cNvPr id="84" name="Kuvan paikkamerkki 83">
            <a:extLst>
              <a:ext uri="{FF2B5EF4-FFF2-40B4-BE49-F238E27FC236}">
                <a16:creationId xmlns:a16="http://schemas.microsoft.com/office/drawing/2014/main" id="{5A54E425-9E26-C349-A0E5-74735F22CDE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/>
          <a:srcRect t="13871" b="13871"/>
          <a:stretch>
            <a:fillRect/>
          </a:stretch>
        </p:blipFill>
        <p:spPr>
          <a:xfrm>
            <a:off x="6051895" y="245835"/>
            <a:ext cx="3461138" cy="960072"/>
          </a:xfrm>
        </p:spPr>
      </p:pic>
      <p:sp>
        <p:nvSpPr>
          <p:cNvPr id="79" name="Yhdestä kulmasta pyöristetty suorakulmio 78">
            <a:extLst>
              <a:ext uri="{FF2B5EF4-FFF2-40B4-BE49-F238E27FC236}">
                <a16:creationId xmlns:a16="http://schemas.microsoft.com/office/drawing/2014/main" id="{EC9FC584-BC9C-CB4D-9458-DC40ED335E0A}"/>
              </a:ext>
            </a:extLst>
          </p:cNvPr>
          <p:cNvSpPr/>
          <p:nvPr/>
        </p:nvSpPr>
        <p:spPr>
          <a:xfrm flipV="1">
            <a:off x="-193964" y="5589578"/>
            <a:ext cx="3287780" cy="1024353"/>
          </a:xfrm>
          <a:prstGeom prst="round1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0" name="Alaotsikko 64">
            <a:extLst>
              <a:ext uri="{FF2B5EF4-FFF2-40B4-BE49-F238E27FC236}">
                <a16:creationId xmlns:a16="http://schemas.microsoft.com/office/drawing/2014/main" id="{6D1F2A9C-1875-3A4F-BF74-045FEE763E40}"/>
              </a:ext>
            </a:extLst>
          </p:cNvPr>
          <p:cNvSpPr txBox="1">
            <a:spLocks/>
          </p:cNvSpPr>
          <p:nvPr/>
        </p:nvSpPr>
        <p:spPr>
          <a:xfrm>
            <a:off x="388922" y="5824421"/>
            <a:ext cx="2963878" cy="625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92556" rtl="0" eaLnBrk="1" latinLnBrk="0" hangingPunct="1">
              <a:lnSpc>
                <a:spcPct val="100000"/>
              </a:lnSpc>
              <a:spcBef>
                <a:spcPts val="429"/>
              </a:spcBef>
              <a:buFont typeface="Arial" panose="020B0604020202020204" pitchFamily="34" charset="0"/>
              <a:buNone/>
              <a:defRPr sz="1145" b="1" kern="12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96278" indent="0" algn="ctr" defTabSz="392556" rtl="0" eaLnBrk="1" latinLnBrk="0" hangingPunct="1">
              <a:lnSpc>
                <a:spcPct val="90000"/>
              </a:lnSpc>
              <a:spcBef>
                <a:spcPts val="214"/>
              </a:spcBef>
              <a:buFont typeface="Arial" panose="020B0604020202020204" pitchFamily="34" charset="0"/>
              <a:buNone/>
              <a:defRPr sz="8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2556" indent="0" algn="ctr" defTabSz="392556" rtl="0" eaLnBrk="1" latinLnBrk="0" hangingPunct="1">
              <a:lnSpc>
                <a:spcPct val="90000"/>
              </a:lnSpc>
              <a:spcBef>
                <a:spcPts val="214"/>
              </a:spcBef>
              <a:buFont typeface="Arial" panose="020B0604020202020204" pitchFamily="34" charset="0"/>
              <a:buNone/>
              <a:defRPr sz="7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8833" indent="0" algn="ctr" defTabSz="392556" rtl="0" eaLnBrk="1" latinLnBrk="0" hangingPunct="1">
              <a:lnSpc>
                <a:spcPct val="90000"/>
              </a:lnSpc>
              <a:spcBef>
                <a:spcPts val="214"/>
              </a:spcBef>
              <a:buFont typeface="Arial" panose="020B0604020202020204" pitchFamily="34" charset="0"/>
              <a:buNone/>
              <a:defRPr sz="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85110" indent="0" algn="ctr" defTabSz="392556" rtl="0" eaLnBrk="1" latinLnBrk="0" hangingPunct="1">
              <a:lnSpc>
                <a:spcPct val="90000"/>
              </a:lnSpc>
              <a:spcBef>
                <a:spcPts val="214"/>
              </a:spcBef>
              <a:buFont typeface="Arial" panose="020B0604020202020204" pitchFamily="34" charset="0"/>
              <a:buNone/>
              <a:defRPr sz="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1388" indent="0" algn="ctr" defTabSz="392556" rtl="0" eaLnBrk="1" latinLnBrk="0" hangingPunct="1">
              <a:lnSpc>
                <a:spcPct val="90000"/>
              </a:lnSpc>
              <a:spcBef>
                <a:spcPts val="214"/>
              </a:spcBef>
              <a:buFont typeface="Arial" panose="020B0604020202020204" pitchFamily="34" charset="0"/>
              <a:buNone/>
              <a:defRPr sz="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77666" indent="0" algn="ctr" defTabSz="392556" rtl="0" eaLnBrk="1" latinLnBrk="0" hangingPunct="1">
              <a:lnSpc>
                <a:spcPct val="90000"/>
              </a:lnSpc>
              <a:spcBef>
                <a:spcPts val="214"/>
              </a:spcBef>
              <a:buFont typeface="Arial" panose="020B0604020202020204" pitchFamily="34" charset="0"/>
              <a:buNone/>
              <a:defRPr sz="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3943" indent="0" algn="ctr" defTabSz="392556" rtl="0" eaLnBrk="1" latinLnBrk="0" hangingPunct="1">
              <a:lnSpc>
                <a:spcPct val="90000"/>
              </a:lnSpc>
              <a:spcBef>
                <a:spcPts val="214"/>
              </a:spcBef>
              <a:buFont typeface="Arial" panose="020B0604020202020204" pitchFamily="34" charset="0"/>
              <a:buNone/>
              <a:defRPr sz="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70221" indent="0" algn="ctr" defTabSz="392556" rtl="0" eaLnBrk="1" latinLnBrk="0" hangingPunct="1">
              <a:lnSpc>
                <a:spcPct val="90000"/>
              </a:lnSpc>
              <a:spcBef>
                <a:spcPts val="214"/>
              </a:spcBef>
              <a:buFont typeface="Arial" panose="020B0604020202020204" pitchFamily="34" charset="0"/>
              <a:buNone/>
              <a:defRPr sz="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800" dirty="0" err="1"/>
              <a:t>tampere.fi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717607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39CA9521-9E08-D844-AE27-B46DD67ED787}"/>
              </a:ext>
            </a:extLst>
          </p:cNvPr>
          <p:cNvSpPr/>
          <p:nvPr/>
        </p:nvSpPr>
        <p:spPr>
          <a:xfrm>
            <a:off x="1328054" y="6081955"/>
            <a:ext cx="6933626" cy="2311176"/>
          </a:xfrm>
          <a:prstGeom prst="rect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FF"/>
              </a:solidFill>
            </a:endParaRP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3967E9F-E3F7-9043-9ED5-4AD85454C3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4" name="Otsikko 13">
            <a:extLst>
              <a:ext uri="{FF2B5EF4-FFF2-40B4-BE49-F238E27FC236}">
                <a16:creationId xmlns:a16="http://schemas.microsoft.com/office/drawing/2014/main" id="{7B406BE7-DA02-8B4C-8CC0-263C611B1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i-FI" sz="3600" dirty="0"/>
              <a:t>PRESS CONFERENCE</a:t>
            </a:r>
            <a:br>
              <a:rPr lang="fi-FI" sz="2700" dirty="0"/>
            </a:br>
            <a:r>
              <a:rPr lang="fi-FI" dirty="0"/>
              <a:t> </a:t>
            </a:r>
            <a:r>
              <a:rPr lang="en" dirty="0"/>
              <a:t>ON APPLYING FOR OPERATING GRANTS</a:t>
            </a:r>
            <a:endParaRPr lang="fi-FI" dirty="0"/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CC25F6AC-5E16-CA48-BD0F-479B628551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" sz="2400" b="1" dirty="0"/>
              <a:t>Tuesday, November 27, 2013 at 13-15 p.m. </a:t>
            </a:r>
            <a:br>
              <a:rPr lang="fi-FI" sz="2400" b="1" dirty="0"/>
            </a:br>
            <a:r>
              <a:rPr lang="fi-FI" sz="2400" b="1" dirty="0"/>
              <a:t> November 28, 2013 at 17-19 </a:t>
            </a:r>
            <a:r>
              <a:rPr lang="fi-FI" sz="2400" b="1" dirty="0" err="1"/>
              <a:t>p.m</a:t>
            </a:r>
            <a:r>
              <a:rPr lang="fi-FI" sz="2400" b="1" dirty="0"/>
              <a:t>. </a:t>
            </a:r>
            <a:br>
              <a:rPr lang="fi-FI" sz="2400" b="1" dirty="0"/>
            </a:br>
            <a:r>
              <a:rPr lang="en" sz="2400" b="1" dirty="0" err="1"/>
              <a:t>Aleksis</a:t>
            </a:r>
            <a:r>
              <a:rPr lang="en" sz="2400" b="1" dirty="0"/>
              <a:t> </a:t>
            </a:r>
            <a:r>
              <a:rPr lang="en" sz="2400" b="1" dirty="0" err="1"/>
              <a:t>Kivi</a:t>
            </a:r>
            <a:r>
              <a:rPr lang="en" sz="2400" b="1" dirty="0"/>
              <a:t> Street 14 - 16 C, 5th floor</a:t>
            </a:r>
            <a:r>
              <a:rPr lang="fi-FI" sz="2400" b="1" dirty="0"/>
              <a:t>. </a:t>
            </a:r>
            <a:br>
              <a:rPr lang="fi-FI" sz="2400" b="1" dirty="0"/>
            </a:br>
            <a:endParaRPr lang="fi-FI" sz="2400" b="1" dirty="0"/>
          </a:p>
        </p:txBody>
      </p:sp>
      <p:pic>
        <p:nvPicPr>
          <p:cNvPr id="38" name="Kuvan paikkamerkki 37">
            <a:extLst>
              <a:ext uri="{FF2B5EF4-FFF2-40B4-BE49-F238E27FC236}">
                <a16:creationId xmlns:a16="http://schemas.microsoft.com/office/drawing/2014/main" id="{421A1EA8-A204-344F-88EA-FD4499FED7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18785" b="18785"/>
          <a:stretch/>
        </p:blipFill>
        <p:spPr/>
      </p:pic>
      <p:pic>
        <p:nvPicPr>
          <p:cNvPr id="41" name="Kuvan paikkamerkki 40">
            <a:extLst>
              <a:ext uri="{FF2B5EF4-FFF2-40B4-BE49-F238E27FC236}">
                <a16:creationId xmlns:a16="http://schemas.microsoft.com/office/drawing/2014/main" id="{C130A847-CDD4-5F4E-A99D-77E246697B3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/>
          <a:srcRect t="13871" b="13871"/>
          <a:stretch/>
        </p:blipFill>
        <p:spPr/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D5A63417-3E56-104C-B5CC-DD9882D5879D}"/>
              </a:ext>
            </a:extLst>
          </p:cNvPr>
          <p:cNvSpPr/>
          <p:nvPr/>
        </p:nvSpPr>
        <p:spPr>
          <a:xfrm>
            <a:off x="2919029" y="9261651"/>
            <a:ext cx="42885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2200" b="1" dirty="0">
                <a:solidFill>
                  <a:srgbClr val="FFFFFF"/>
                </a:solidFill>
              </a:rPr>
              <a:t>The application for operating grants will be launched </a:t>
            </a:r>
            <a:br>
              <a:rPr lang="en" sz="2200" b="1" dirty="0">
                <a:solidFill>
                  <a:srgbClr val="FFFFFF"/>
                </a:solidFill>
              </a:rPr>
            </a:br>
            <a:r>
              <a:rPr lang="en" sz="2200" b="1" dirty="0">
                <a:solidFill>
                  <a:srgbClr val="FFFFFF"/>
                </a:solidFill>
              </a:rPr>
              <a:t>on 2.1.2019.</a:t>
            </a:r>
            <a:endParaRPr lang="fi-FI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48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Kuvan paikkamerkki 36" descr="Kuva, joka sisältää kohteen sisä, henkilö, ikkuna, pöytä&#10;&#10;Kuvaus luotu automaattisesti">
            <a:extLst>
              <a:ext uri="{FF2B5EF4-FFF2-40B4-BE49-F238E27FC236}">
                <a16:creationId xmlns:a16="http://schemas.microsoft.com/office/drawing/2014/main" id="{4D5E788B-33D3-AE45-9EA1-D7AA1A8080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887" r="25887"/>
          <a:stretch>
            <a:fillRect/>
          </a:stretch>
        </p:blipFill>
        <p:spPr>
          <a:xfrm>
            <a:off x="7938" y="0"/>
            <a:ext cx="9601200" cy="11190288"/>
          </a:xfr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FFFE869B-BB94-C640-9A77-9F63DDE4C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6257" y="4303870"/>
            <a:ext cx="7319955" cy="1385239"/>
          </a:xfrm>
        </p:spPr>
        <p:txBody>
          <a:bodyPr/>
          <a:lstStyle/>
          <a:p>
            <a:r>
              <a:rPr lang="fi-FI" dirty="0">
                <a:solidFill>
                  <a:srgbClr val="FFFFFF"/>
                </a:solidFill>
              </a:rPr>
              <a:t>SAUNA</a:t>
            </a:r>
          </a:p>
        </p:txBody>
      </p:sp>
      <p:sp>
        <p:nvSpPr>
          <p:cNvPr id="10" name="Alaotsikko 9">
            <a:extLst>
              <a:ext uri="{FF2B5EF4-FFF2-40B4-BE49-F238E27FC236}">
                <a16:creationId xmlns:a16="http://schemas.microsoft.com/office/drawing/2014/main" id="{9C061D2E-1447-3440-A6BC-78B978FEF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3371" y="6918421"/>
            <a:ext cx="6165726" cy="588605"/>
          </a:xfrm>
          <a:solidFill>
            <a:schemeClr val="bg2"/>
          </a:solidFill>
        </p:spPr>
        <p:txBody>
          <a:bodyPr/>
          <a:lstStyle/>
          <a:p>
            <a:r>
              <a:rPr lang="fi-FI" sz="3200" b="1" dirty="0" err="1">
                <a:solidFill>
                  <a:srgbClr val="FFFFFF"/>
                </a:solidFill>
              </a:rPr>
              <a:t>Lorem</a:t>
            </a:r>
            <a:r>
              <a:rPr lang="fi-FI" sz="3200" b="1" dirty="0">
                <a:solidFill>
                  <a:srgbClr val="FFFFFF"/>
                </a:solidFill>
              </a:rPr>
              <a:t> </a:t>
            </a:r>
            <a:r>
              <a:rPr lang="fi-FI" sz="3200" b="1" dirty="0" err="1">
                <a:solidFill>
                  <a:srgbClr val="FFFFFF"/>
                </a:solidFill>
              </a:rPr>
              <a:t>ipsum</a:t>
            </a:r>
            <a:r>
              <a:rPr lang="fi-FI" sz="3200" b="1" dirty="0">
                <a:solidFill>
                  <a:srgbClr val="FFFFFF"/>
                </a:solidFill>
              </a:rPr>
              <a:t> </a:t>
            </a:r>
            <a:r>
              <a:rPr lang="fi-FI" sz="3200" b="1" dirty="0" err="1">
                <a:solidFill>
                  <a:srgbClr val="FFFFFF"/>
                </a:solidFill>
              </a:rPr>
              <a:t>dolor</a:t>
            </a:r>
            <a:r>
              <a:rPr lang="fi-FI" sz="3200" b="1" dirty="0">
                <a:solidFill>
                  <a:srgbClr val="FFFFFF"/>
                </a:solidFill>
              </a:rPr>
              <a:t> </a:t>
            </a:r>
            <a:r>
              <a:rPr lang="fi-FI" sz="3200" b="1" dirty="0" err="1">
                <a:solidFill>
                  <a:srgbClr val="FFFFFF"/>
                </a:solidFill>
              </a:rPr>
              <a:t>sit</a:t>
            </a:r>
            <a:r>
              <a:rPr lang="fi-FI" sz="3200" b="1" dirty="0">
                <a:solidFill>
                  <a:srgbClr val="FFFFFF"/>
                </a:solidFill>
              </a:rPr>
              <a:t> </a:t>
            </a:r>
            <a:r>
              <a:rPr lang="fi-FI" sz="3200" b="1" dirty="0" err="1">
                <a:solidFill>
                  <a:srgbClr val="FFFFFF"/>
                </a:solidFill>
              </a:rPr>
              <a:t>amet</a:t>
            </a:r>
            <a:endParaRPr lang="fi-FI" sz="3200" b="1" dirty="0">
              <a:solidFill>
                <a:srgbClr val="FFFFFF"/>
              </a:solidFill>
            </a:endParaRPr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DCBCCEEE-13D4-5746-B9A2-64081D03B1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43293" y="7684712"/>
            <a:ext cx="4865883" cy="588605"/>
          </a:xfrm>
          <a:solidFill>
            <a:schemeClr val="bg2"/>
          </a:solidFill>
        </p:spPr>
        <p:txBody>
          <a:bodyPr/>
          <a:lstStyle/>
          <a:p>
            <a:r>
              <a:rPr lang="fi-FI" sz="3200" b="1" dirty="0" err="1">
                <a:solidFill>
                  <a:srgbClr val="FFFFFF"/>
                </a:solidFill>
              </a:rPr>
              <a:t>ipsum</a:t>
            </a:r>
            <a:r>
              <a:rPr lang="fi-FI" sz="3200" b="1" dirty="0">
                <a:solidFill>
                  <a:srgbClr val="FFFFFF"/>
                </a:solidFill>
              </a:rPr>
              <a:t> </a:t>
            </a:r>
            <a:r>
              <a:rPr lang="fi-FI" sz="3200" b="1" dirty="0" err="1">
                <a:solidFill>
                  <a:srgbClr val="FFFFFF"/>
                </a:solidFill>
              </a:rPr>
              <a:t>dolor</a:t>
            </a:r>
            <a:r>
              <a:rPr lang="fi-FI" sz="3200" b="1" dirty="0">
                <a:solidFill>
                  <a:srgbClr val="FFFFFF"/>
                </a:solidFill>
              </a:rPr>
              <a:t> </a:t>
            </a:r>
            <a:r>
              <a:rPr lang="fi-FI" sz="3200" b="1" dirty="0" err="1">
                <a:solidFill>
                  <a:srgbClr val="FFFFFF"/>
                </a:solidFill>
              </a:rPr>
              <a:t>sit</a:t>
            </a:r>
            <a:r>
              <a:rPr lang="fi-FI" sz="3200" b="1" dirty="0">
                <a:solidFill>
                  <a:srgbClr val="FFFFFF"/>
                </a:solidFill>
              </a:rPr>
              <a:t> </a:t>
            </a:r>
            <a:r>
              <a:rPr lang="fi-FI" sz="3200" b="1" dirty="0" err="1">
                <a:solidFill>
                  <a:srgbClr val="FFFFFF"/>
                </a:solidFill>
              </a:rPr>
              <a:t>amet</a:t>
            </a:r>
            <a:r>
              <a:rPr lang="fi-FI" sz="3200" b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BD150B0C-2434-E049-86B6-80515506D7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7717" y="5717865"/>
            <a:ext cx="6557035" cy="868236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</a:rPr>
              <a:t>TAMPERE.</a:t>
            </a:r>
          </a:p>
        </p:txBody>
      </p:sp>
      <p:pic>
        <p:nvPicPr>
          <p:cNvPr id="3" name="Kuvan paikkamerkki 2">
            <a:extLst>
              <a:ext uri="{FF2B5EF4-FFF2-40B4-BE49-F238E27FC236}">
                <a16:creationId xmlns:a16="http://schemas.microsoft.com/office/drawing/2014/main" id="{DF00AD59-79F4-D444-9170-5BAA741D32B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t="15058" b="15058"/>
          <a:stretch>
            <a:fillRect/>
          </a:stretch>
        </p:blipFill>
        <p:spPr>
          <a:xfrm>
            <a:off x="407465" y="11830056"/>
            <a:ext cx="2805532" cy="698272"/>
          </a:xfr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A58EDF05-196C-9D47-A0E5-44AF545B0E3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671" y="7088677"/>
            <a:ext cx="5715068" cy="4159033"/>
          </a:xfrm>
          <a:prstGeom prst="rect">
            <a:avLst/>
          </a:prstGeom>
        </p:spPr>
      </p:pic>
      <p:pic>
        <p:nvPicPr>
          <p:cNvPr id="23" name="Kuvan paikkamerkki 40">
            <a:extLst>
              <a:ext uri="{FF2B5EF4-FFF2-40B4-BE49-F238E27FC236}">
                <a16:creationId xmlns:a16="http://schemas.microsoft.com/office/drawing/2014/main" id="{0D6091D9-194A-A541-BE6A-5814C89D038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/>
          <a:srcRect t="13871" b="138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8432543"/>
      </p:ext>
    </p:extLst>
  </p:cSld>
  <p:clrMapOvr>
    <a:masterClrMapping/>
  </p:clrMapOvr>
</p:sld>
</file>

<file path=ppt/theme/theme1.xml><?xml version="1.0" encoding="utf-8"?>
<a:theme xmlns:a="http://schemas.openxmlformats.org/drawingml/2006/main" name="Tampere_juliste">
  <a:themeElements>
    <a:clrScheme name="TRE">
      <a:dk1>
        <a:srgbClr val="00417D"/>
      </a:dk1>
      <a:lt1>
        <a:srgbClr val="A5407B"/>
      </a:lt1>
      <a:dk2>
        <a:srgbClr val="28549A"/>
      </a:dk2>
      <a:lt2>
        <a:srgbClr val="C83E36"/>
      </a:lt2>
      <a:accent1>
        <a:srgbClr val="AD3863"/>
      </a:accent1>
      <a:accent2>
        <a:srgbClr val="387368"/>
      </a:accent2>
      <a:accent3>
        <a:srgbClr val="418155"/>
      </a:accent3>
      <a:accent4>
        <a:srgbClr val="0074A3"/>
      </a:accent4>
      <a:accent5>
        <a:srgbClr val="E5EEF8"/>
      </a:accent5>
      <a:accent6>
        <a:srgbClr val="91C9EA"/>
      </a:accent6>
      <a:hlink>
        <a:srgbClr val="88BCE7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mpere_juliste" id="{9C59CB9A-FCF6-7F4F-BAC0-E8D5CFDFF6D0}" vid="{0D1457BF-68DB-6140-9616-66AE0F282BC3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a92e02-2eaa-4f76-a60e-4a133290ec92">
      <Terms xmlns="http://schemas.microsoft.com/office/infopath/2007/PartnerControls"/>
    </lcf76f155ced4ddcb4097134ff3c332f>
    <TaxCatchAll xmlns="477203c6-3465-410b-9265-aa0f194ab9a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6760EB447055C438D41C36DBC8DB149" ma:contentTypeVersion="16" ma:contentTypeDescription="Luo uusi asiakirja." ma:contentTypeScope="" ma:versionID="543500a2ba25e24ac608d0c511abb68a">
  <xsd:schema xmlns:xsd="http://www.w3.org/2001/XMLSchema" xmlns:xs="http://www.w3.org/2001/XMLSchema" xmlns:p="http://schemas.microsoft.com/office/2006/metadata/properties" xmlns:ns2="84a92e02-2eaa-4f76-a60e-4a133290ec92" xmlns:ns3="477203c6-3465-410b-9265-aa0f194ab9a3" targetNamespace="http://schemas.microsoft.com/office/2006/metadata/properties" ma:root="true" ma:fieldsID="647d2bc0a57286692edd4dcb52cb68b7" ns2:_="" ns3:_="">
    <xsd:import namespace="84a92e02-2eaa-4f76-a60e-4a133290ec92"/>
    <xsd:import namespace="477203c6-3465-410b-9265-aa0f194ab9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92e02-2eaa-4f76-a60e-4a133290ec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ca21971b-e04b-4e31-9f45-cf2f6b61fc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7203c6-3465-410b-9265-aa0f194ab9a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07e68a-99eb-4c28-9432-705a3d82c082}" ma:internalName="TaxCatchAll" ma:showField="CatchAllData" ma:web="477203c6-3465-410b-9265-aa0f194ab9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80B938-ACFB-4AF1-94E2-DF7FEC353A05}">
  <ds:schemaRefs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a3c6f341-4f42-4c2d-a609-3da717dbbc06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C892244-3C92-49E9-9B8B-87E473BF9F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518CBE-7C3C-472D-ABDA-EFC10F1C097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32452</TotalTime>
  <Words>169</Words>
  <Application>Microsoft Office PowerPoint</Application>
  <PresentationFormat>A3-paperi (297 x 420 mm)</PresentationFormat>
  <Paragraphs>23</Paragraphs>
  <Slides>4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10" baseType="lpstr">
      <vt:lpstr>Open Sans</vt:lpstr>
      <vt:lpstr>Montserrat</vt:lpstr>
      <vt:lpstr>Montserrat Black</vt:lpstr>
      <vt:lpstr>Arial</vt:lpstr>
      <vt:lpstr>Calibri</vt:lpstr>
      <vt:lpstr>Tampere_juliste</vt:lpstr>
      <vt:lpstr>HARRASTUS HUKASSA?</vt:lpstr>
      <vt:lpstr>RAATIHUONEEN AVOIMET OVET</vt:lpstr>
      <vt:lpstr>PRESS CONFERENCE  ON APPLYING FOR OPERATING GRANTS</vt:lpstr>
      <vt:lpstr>SAUNA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subject/>
  <dc:creator>Suvi Tuukkanen</dc:creator>
  <cp:keywords/>
  <dc:description/>
  <cp:lastModifiedBy>Rauvola Katri</cp:lastModifiedBy>
  <cp:revision>98</cp:revision>
  <cp:lastPrinted>2018-11-29T12:09:30Z</cp:lastPrinted>
  <dcterms:created xsi:type="dcterms:W3CDTF">2018-11-22T06:39:12Z</dcterms:created>
  <dcterms:modified xsi:type="dcterms:W3CDTF">2022-04-26T09:54:56Z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0x01010076760EB447055C438D41C36DBC8DB149</vt:lpwstr>
  </property>
  <property fmtid="{D5CDD505-2E9C-101B-9397-08002B2CF9AE}" pid="3" name="MediaServiceImageTags">
    <vt:lpwstr/>
  </property>
</Properties>
</file>