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1" r:id="rId4"/>
  </p:sldMasterIdLst>
  <p:notesMasterIdLst>
    <p:notesMasterId r:id="rId9"/>
  </p:notesMasterIdLst>
  <p:sldIdLst>
    <p:sldId id="272" r:id="rId5"/>
    <p:sldId id="278" r:id="rId6"/>
    <p:sldId id="276" r:id="rId7"/>
    <p:sldId id="277" r:id="rId8"/>
  </p:sldIdLst>
  <p:sldSz cx="24382413" cy="13716000"/>
  <p:notesSz cx="6858000" cy="9144000"/>
  <p:embeddedFontLst>
    <p:embeddedFont>
      <p:font typeface="Calibri" panose="020F0502020204030204" pitchFamily="34" charset="0"/>
      <p:regular r:id="rId10"/>
      <p:bold r:id="rId11"/>
      <p:italic r:id="rId12"/>
      <p:boldItalic r:id="rId13"/>
    </p:embeddedFont>
    <p:embeddedFont>
      <p:font typeface="Montserrat" panose="00000500000000000000" pitchFamily="50" charset="0"/>
      <p:regular r:id="rId14"/>
      <p:bold r:id="rId15"/>
      <p:italic r:id="rId16"/>
      <p:boldItalic r:id="rId17"/>
    </p:embeddedFont>
    <p:embeddedFont>
      <p:font typeface="Open Sans" panose="020B0606030504020204" pitchFamily="34" charset="0"/>
      <p:regular r:id="rId18"/>
      <p:bold r:id="rId19"/>
      <p:italic r:id="rId20"/>
      <p:boldItalic r:id="rId21"/>
    </p:embeddedFont>
  </p:embeddedFontLst>
  <p:defaultTextStyle>
    <a:defPPr>
      <a:defRPr lang="en-US"/>
    </a:defPPr>
    <a:lvl1pPr marL="0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1pPr>
    <a:lvl2pPr marL="777242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2pPr>
    <a:lvl3pPr marL="1554484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3pPr>
    <a:lvl4pPr marL="2331724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4pPr>
    <a:lvl5pPr marL="3108966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5pPr>
    <a:lvl6pPr marL="3886208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6pPr>
    <a:lvl7pPr marL="4663450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7pPr>
    <a:lvl8pPr marL="5440692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8pPr>
    <a:lvl9pPr marL="6217931" algn="l" defTabSz="777242" rtl="0" eaLnBrk="1" latinLnBrk="0" hangingPunct="1">
      <a:defRPr sz="306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00"/>
    <a:srgbClr val="E8B455"/>
    <a:srgbClr val="AE1E20"/>
    <a:srgbClr val="CB4A6C"/>
    <a:srgbClr val="E94E71"/>
    <a:srgbClr val="29549A"/>
    <a:srgbClr val="397368"/>
    <a:srgbClr val="F7B652"/>
    <a:srgbClr val="0076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285"/>
    <p:restoredTop sz="75918"/>
  </p:normalViewPr>
  <p:slideViewPr>
    <p:cSldViewPr snapToGrid="0" snapToObjects="1">
      <p:cViewPr varScale="1">
        <p:scale>
          <a:sx n="25" d="100"/>
          <a:sy n="25" d="100"/>
        </p:scale>
        <p:origin x="142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font" Target="fonts/font9.fntdata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font" Target="fonts/font12.fntdata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font" Target="fonts/font8.fntdata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font" Target="fonts/font11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openxmlformats.org/officeDocument/2006/relationships/viewProps" Target="viewProps.xml"/><Relationship Id="rId10" Type="http://schemas.openxmlformats.org/officeDocument/2006/relationships/font" Target="fonts/font1.fntdata"/><Relationship Id="rId19" Type="http://schemas.openxmlformats.org/officeDocument/2006/relationships/font" Target="fonts/font10.fntdata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akel Nieminen" userId="5dce08c7-6b55-4686-a489-9c43f990274d" providerId="ADAL" clId="{6AC5CF12-04D2-6C4A-8AE7-2DE9A7411A84}"/>
    <pc:docChg chg="undo custSel modSld modMainMaster">
      <pc:chgData name="Raakel Nieminen" userId="5dce08c7-6b55-4686-a489-9c43f990274d" providerId="ADAL" clId="{6AC5CF12-04D2-6C4A-8AE7-2DE9A7411A84}" dt="2022-02-23T10:24:37.699" v="123" actId="18131"/>
      <pc:docMkLst>
        <pc:docMk/>
      </pc:docMkLst>
      <pc:sldChg chg="addSp delSp modSp mod chgLayout">
        <pc:chgData name="Raakel Nieminen" userId="5dce08c7-6b55-4686-a489-9c43f990274d" providerId="ADAL" clId="{6AC5CF12-04D2-6C4A-8AE7-2DE9A7411A84}" dt="2022-02-23T10:24:37.699" v="123" actId="18131"/>
        <pc:sldMkLst>
          <pc:docMk/>
          <pc:sldMk cId="2397711309" sldId="272"/>
        </pc:sldMkLst>
        <pc:spChg chg="add del mod ord">
          <ac:chgData name="Raakel Nieminen" userId="5dce08c7-6b55-4686-a489-9c43f990274d" providerId="ADAL" clId="{6AC5CF12-04D2-6C4A-8AE7-2DE9A7411A84}" dt="2022-02-23T10:23:45.713" v="105" actId="700"/>
          <ac:spMkLst>
            <pc:docMk/>
            <pc:sldMk cId="2397711309" sldId="272"/>
            <ac:spMk id="2" creationId="{AE7B448B-95AD-2D49-93E4-44E52CDC8E10}"/>
          </ac:spMkLst>
        </pc:spChg>
        <pc:spChg chg="add del mod ord">
          <ac:chgData name="Raakel Nieminen" userId="5dce08c7-6b55-4686-a489-9c43f990274d" providerId="ADAL" clId="{6AC5CF12-04D2-6C4A-8AE7-2DE9A7411A84}" dt="2022-02-23T10:23:45.713" v="105" actId="700"/>
          <ac:spMkLst>
            <pc:docMk/>
            <pc:sldMk cId="2397711309" sldId="272"/>
            <ac:spMk id="3" creationId="{6F60D8C5-4D0C-9640-AB42-EB8FD1A58D00}"/>
          </ac:spMkLst>
        </pc:spChg>
        <pc:spChg chg="add del mod ord">
          <ac:chgData name="Raakel Nieminen" userId="5dce08c7-6b55-4686-a489-9c43f990274d" providerId="ADAL" clId="{6AC5CF12-04D2-6C4A-8AE7-2DE9A7411A84}" dt="2022-02-23T10:23:45.713" v="105" actId="700"/>
          <ac:spMkLst>
            <pc:docMk/>
            <pc:sldMk cId="2397711309" sldId="272"/>
            <ac:spMk id="4" creationId="{5C9567C6-D8BE-0F4C-B64A-A9B0F5342F3F}"/>
          </ac:spMkLst>
        </pc:spChg>
        <pc:spChg chg="mod ord">
          <ac:chgData name="Raakel Nieminen" userId="5dce08c7-6b55-4686-a489-9c43f990274d" providerId="ADAL" clId="{6AC5CF12-04D2-6C4A-8AE7-2DE9A7411A84}" dt="2022-02-23T10:23:59.174" v="111" actId="1076"/>
          <ac:spMkLst>
            <pc:docMk/>
            <pc:sldMk cId="2397711309" sldId="272"/>
            <ac:spMk id="6" creationId="{D80FA4A7-E876-3042-B8C7-60362DDA8556}"/>
          </ac:spMkLst>
        </pc:spChg>
        <pc:spChg chg="add del mod">
          <ac:chgData name="Raakel Nieminen" userId="5dce08c7-6b55-4686-a489-9c43f990274d" providerId="ADAL" clId="{6AC5CF12-04D2-6C4A-8AE7-2DE9A7411A84}" dt="2022-02-23T10:21:11.139" v="66" actId="931"/>
          <ac:spMkLst>
            <pc:docMk/>
            <pc:sldMk cId="2397711309" sldId="272"/>
            <ac:spMk id="7" creationId="{82E39F83-CB7C-B146-98A7-EE28600AAC55}"/>
          </ac:spMkLst>
        </pc:spChg>
        <pc:spChg chg="del">
          <ac:chgData name="Raakel Nieminen" userId="5dce08c7-6b55-4686-a489-9c43f990274d" providerId="ADAL" clId="{6AC5CF12-04D2-6C4A-8AE7-2DE9A7411A84}" dt="2022-02-23T10:20:09.465" v="42" actId="700"/>
          <ac:spMkLst>
            <pc:docMk/>
            <pc:sldMk cId="2397711309" sldId="272"/>
            <ac:spMk id="9" creationId="{A53A4BB0-D5C3-5B48-B3EA-5D29EF1902AF}"/>
          </ac:spMkLst>
        </pc:spChg>
        <pc:spChg chg="del">
          <ac:chgData name="Raakel Nieminen" userId="5dce08c7-6b55-4686-a489-9c43f990274d" providerId="ADAL" clId="{6AC5CF12-04D2-6C4A-8AE7-2DE9A7411A84}" dt="2022-02-23T10:20:09.465" v="42" actId="700"/>
          <ac:spMkLst>
            <pc:docMk/>
            <pc:sldMk cId="2397711309" sldId="272"/>
            <ac:spMk id="10" creationId="{9ADD1EAC-403F-4E4F-A145-8634F70CF462}"/>
          </ac:spMkLst>
        </pc:spChg>
        <pc:spChg chg="del">
          <ac:chgData name="Raakel Nieminen" userId="5dce08c7-6b55-4686-a489-9c43f990274d" providerId="ADAL" clId="{6AC5CF12-04D2-6C4A-8AE7-2DE9A7411A84}" dt="2022-02-23T10:20:09.465" v="42" actId="700"/>
          <ac:spMkLst>
            <pc:docMk/>
            <pc:sldMk cId="2397711309" sldId="272"/>
            <ac:spMk id="11" creationId="{E12234D1-467D-7449-9B9E-29E96A739787}"/>
          </ac:spMkLst>
        </pc:spChg>
        <pc:spChg chg="del">
          <ac:chgData name="Raakel Nieminen" userId="5dce08c7-6b55-4686-a489-9c43f990274d" providerId="ADAL" clId="{6AC5CF12-04D2-6C4A-8AE7-2DE9A7411A84}" dt="2022-02-23T10:20:09.465" v="42" actId="700"/>
          <ac:spMkLst>
            <pc:docMk/>
            <pc:sldMk cId="2397711309" sldId="272"/>
            <ac:spMk id="13" creationId="{066D64F5-7AFF-EF47-A818-CD86D798CE89}"/>
          </ac:spMkLst>
        </pc:spChg>
        <pc:spChg chg="mod ord">
          <ac:chgData name="Raakel Nieminen" userId="5dce08c7-6b55-4686-a489-9c43f990274d" providerId="ADAL" clId="{6AC5CF12-04D2-6C4A-8AE7-2DE9A7411A84}" dt="2022-02-23T10:24:10.237" v="119" actId="1076"/>
          <ac:spMkLst>
            <pc:docMk/>
            <pc:sldMk cId="2397711309" sldId="272"/>
            <ac:spMk id="17" creationId="{08D093E4-4DF5-E94C-AA21-A39169B5EEC9}"/>
          </ac:spMkLst>
        </pc:spChg>
        <pc:spChg chg="mod ord">
          <ac:chgData name="Raakel Nieminen" userId="5dce08c7-6b55-4686-a489-9c43f990274d" providerId="ADAL" clId="{6AC5CF12-04D2-6C4A-8AE7-2DE9A7411A84}" dt="2022-02-23T10:24:10.237" v="119" actId="1076"/>
          <ac:spMkLst>
            <pc:docMk/>
            <pc:sldMk cId="2397711309" sldId="272"/>
            <ac:spMk id="18" creationId="{5061490D-4ADF-2B49-9244-41DC0DE5AC54}"/>
          </ac:spMkLst>
        </pc:spChg>
        <pc:spChg chg="add mod ord">
          <ac:chgData name="Raakel Nieminen" userId="5dce08c7-6b55-4686-a489-9c43f990274d" providerId="ADAL" clId="{6AC5CF12-04D2-6C4A-8AE7-2DE9A7411A84}" dt="2022-02-23T10:23:45.713" v="105" actId="700"/>
          <ac:spMkLst>
            <pc:docMk/>
            <pc:sldMk cId="2397711309" sldId="272"/>
            <ac:spMk id="19" creationId="{96FBCA0C-4323-D046-9B22-43440E4C3012}"/>
          </ac:spMkLst>
        </pc:spChg>
        <pc:spChg chg="add mod ord">
          <ac:chgData name="Raakel Nieminen" userId="5dce08c7-6b55-4686-a489-9c43f990274d" providerId="ADAL" clId="{6AC5CF12-04D2-6C4A-8AE7-2DE9A7411A84}" dt="2022-02-23T10:23:45.713" v="105" actId="700"/>
          <ac:spMkLst>
            <pc:docMk/>
            <pc:sldMk cId="2397711309" sldId="272"/>
            <ac:spMk id="20" creationId="{7F1600F1-E8D7-674D-947E-1CB431BAFF24}"/>
          </ac:spMkLst>
        </pc:spChg>
        <pc:spChg chg="add mod ord">
          <ac:chgData name="Raakel Nieminen" userId="5dce08c7-6b55-4686-a489-9c43f990274d" providerId="ADAL" clId="{6AC5CF12-04D2-6C4A-8AE7-2DE9A7411A84}" dt="2022-02-23T10:23:45.713" v="105" actId="700"/>
          <ac:spMkLst>
            <pc:docMk/>
            <pc:sldMk cId="2397711309" sldId="272"/>
            <ac:spMk id="21" creationId="{73A59CF0-8CF7-1D48-B63B-56B78E8F0041}"/>
          </ac:spMkLst>
        </pc:spChg>
        <pc:spChg chg="add del mod ord">
          <ac:chgData name="Raakel Nieminen" userId="5dce08c7-6b55-4686-a489-9c43f990274d" providerId="ADAL" clId="{6AC5CF12-04D2-6C4A-8AE7-2DE9A7411A84}" dt="2022-02-23T10:24:30.770" v="120" actId="931"/>
          <ac:spMkLst>
            <pc:docMk/>
            <pc:sldMk cId="2397711309" sldId="272"/>
            <ac:spMk id="22" creationId="{581445D3-3AA3-4D4E-9E07-BFB0BA1A6EC6}"/>
          </ac:spMkLst>
        </pc:spChg>
        <pc:spChg chg="mod ord">
          <ac:chgData name="Raakel Nieminen" userId="5dce08c7-6b55-4686-a489-9c43f990274d" providerId="ADAL" clId="{6AC5CF12-04D2-6C4A-8AE7-2DE9A7411A84}" dt="2022-02-23T10:24:10.237" v="119" actId="1076"/>
          <ac:spMkLst>
            <pc:docMk/>
            <pc:sldMk cId="2397711309" sldId="272"/>
            <ac:spMk id="23" creationId="{E0C4D5B1-04E8-7E43-999B-A3C3F4D25BA9}"/>
          </ac:spMkLst>
        </pc:spChg>
        <pc:picChg chg="del mod ord modCrop">
          <ac:chgData name="Raakel Nieminen" userId="5dce08c7-6b55-4686-a489-9c43f990274d" providerId="ADAL" clId="{6AC5CF12-04D2-6C4A-8AE7-2DE9A7411A84}" dt="2022-02-23T10:23:43.191" v="104" actId="478"/>
          <ac:picMkLst>
            <pc:docMk/>
            <pc:sldMk cId="2397711309" sldId="272"/>
            <ac:picMk id="12" creationId="{2EDD161B-4064-5740-A6BF-02300A73E30B}"/>
          </ac:picMkLst>
        </pc:picChg>
        <pc:picChg chg="del mod ord modCrop">
          <ac:chgData name="Raakel Nieminen" userId="5dce08c7-6b55-4686-a489-9c43f990274d" providerId="ADAL" clId="{6AC5CF12-04D2-6C4A-8AE7-2DE9A7411A84}" dt="2022-02-23T10:21:02.664" v="65" actId="478"/>
          <ac:picMkLst>
            <pc:docMk/>
            <pc:sldMk cId="2397711309" sldId="272"/>
            <ac:picMk id="14" creationId="{E55765F6-9913-E24C-92ED-1466854209D8}"/>
          </ac:picMkLst>
        </pc:picChg>
        <pc:picChg chg="add mod ord modCrop">
          <ac:chgData name="Raakel Nieminen" userId="5dce08c7-6b55-4686-a489-9c43f990274d" providerId="ADAL" clId="{6AC5CF12-04D2-6C4A-8AE7-2DE9A7411A84}" dt="2022-02-23T10:23:45.713" v="105" actId="700"/>
          <ac:picMkLst>
            <pc:docMk/>
            <pc:sldMk cId="2397711309" sldId="272"/>
            <ac:picMk id="15" creationId="{DB095129-E51F-874A-A22B-CA0E6AECD91D}"/>
          </ac:picMkLst>
        </pc:picChg>
        <pc:picChg chg="mod ord modCrop">
          <ac:chgData name="Raakel Nieminen" userId="5dce08c7-6b55-4686-a489-9c43f990274d" providerId="ADAL" clId="{6AC5CF12-04D2-6C4A-8AE7-2DE9A7411A84}" dt="2022-02-23T10:23:45.713" v="105" actId="700"/>
          <ac:picMkLst>
            <pc:docMk/>
            <pc:sldMk cId="2397711309" sldId="272"/>
            <ac:picMk id="16" creationId="{1001901E-8E79-6942-BE44-82D76F9CEDBA}"/>
          </ac:picMkLst>
        </pc:picChg>
        <pc:picChg chg="add mod modCrop">
          <ac:chgData name="Raakel Nieminen" userId="5dce08c7-6b55-4686-a489-9c43f990274d" providerId="ADAL" clId="{6AC5CF12-04D2-6C4A-8AE7-2DE9A7411A84}" dt="2022-02-23T10:24:37.699" v="123" actId="18131"/>
          <ac:picMkLst>
            <pc:docMk/>
            <pc:sldMk cId="2397711309" sldId="272"/>
            <ac:picMk id="25" creationId="{29F029C4-1DFD-AE45-B39D-1F3C1B9D5DB9}"/>
          </ac:picMkLst>
        </pc:picChg>
      </pc:sldChg>
      <pc:sldChg chg="modSp mod">
        <pc:chgData name="Raakel Nieminen" userId="5dce08c7-6b55-4686-a489-9c43f990274d" providerId="ADAL" clId="{6AC5CF12-04D2-6C4A-8AE7-2DE9A7411A84}" dt="2022-02-23T10:18:01.955" v="18" actId="1076"/>
        <pc:sldMkLst>
          <pc:docMk/>
          <pc:sldMk cId="4015782818" sldId="276"/>
        </pc:sldMkLst>
        <pc:spChg chg="mod">
          <ac:chgData name="Raakel Nieminen" userId="5dce08c7-6b55-4686-a489-9c43f990274d" providerId="ADAL" clId="{6AC5CF12-04D2-6C4A-8AE7-2DE9A7411A84}" dt="2022-02-23T10:17:58.850" v="16" actId="1076"/>
          <ac:spMkLst>
            <pc:docMk/>
            <pc:sldMk cId="4015782818" sldId="276"/>
            <ac:spMk id="17" creationId="{8F008D80-45E1-CE48-8363-321B8BAF23B4}"/>
          </ac:spMkLst>
        </pc:spChg>
        <pc:spChg chg="mod">
          <ac:chgData name="Raakel Nieminen" userId="5dce08c7-6b55-4686-a489-9c43f990274d" providerId="ADAL" clId="{6AC5CF12-04D2-6C4A-8AE7-2DE9A7411A84}" dt="2022-02-23T10:18:00.369" v="17" actId="1076"/>
          <ac:spMkLst>
            <pc:docMk/>
            <pc:sldMk cId="4015782818" sldId="276"/>
            <ac:spMk id="18" creationId="{4447C443-A26B-7548-BA04-4CCC83CD2E6F}"/>
          </ac:spMkLst>
        </pc:spChg>
        <pc:spChg chg="mod">
          <ac:chgData name="Raakel Nieminen" userId="5dce08c7-6b55-4686-a489-9c43f990274d" providerId="ADAL" clId="{6AC5CF12-04D2-6C4A-8AE7-2DE9A7411A84}" dt="2022-02-23T10:18:01.955" v="18" actId="1076"/>
          <ac:spMkLst>
            <pc:docMk/>
            <pc:sldMk cId="4015782818" sldId="276"/>
            <ac:spMk id="48" creationId="{2979144E-97B2-E84E-AB3D-F5E5CDCE9DC5}"/>
          </ac:spMkLst>
        </pc:spChg>
      </pc:sldChg>
      <pc:sldChg chg="modSp mod">
        <pc:chgData name="Raakel Nieminen" userId="5dce08c7-6b55-4686-a489-9c43f990274d" providerId="ADAL" clId="{6AC5CF12-04D2-6C4A-8AE7-2DE9A7411A84}" dt="2022-02-23T10:16:58.973" v="1" actId="255"/>
        <pc:sldMkLst>
          <pc:docMk/>
          <pc:sldMk cId="1634601246" sldId="278"/>
        </pc:sldMkLst>
        <pc:spChg chg="mod">
          <ac:chgData name="Raakel Nieminen" userId="5dce08c7-6b55-4686-a489-9c43f990274d" providerId="ADAL" clId="{6AC5CF12-04D2-6C4A-8AE7-2DE9A7411A84}" dt="2022-02-23T10:16:58.973" v="1" actId="255"/>
          <ac:spMkLst>
            <pc:docMk/>
            <pc:sldMk cId="1634601246" sldId="278"/>
            <ac:spMk id="9" creationId="{2F13DBE8-FFE0-9E4F-9084-7755FABCD677}"/>
          </ac:spMkLst>
        </pc:spChg>
      </pc:sldChg>
      <pc:sldMasterChg chg="modSldLayout">
        <pc:chgData name="Raakel Nieminen" userId="5dce08c7-6b55-4686-a489-9c43f990274d" providerId="ADAL" clId="{6AC5CF12-04D2-6C4A-8AE7-2DE9A7411A84}" dt="2022-02-23T10:23:36.318" v="103" actId="14100"/>
        <pc:sldMasterMkLst>
          <pc:docMk/>
          <pc:sldMasterMk cId="2865500341" sldId="2147483711"/>
        </pc:sldMasterMkLst>
        <pc:sldLayoutChg chg="addSp delSp modSp mod setBg">
          <pc:chgData name="Raakel Nieminen" userId="5dce08c7-6b55-4686-a489-9c43f990274d" providerId="ADAL" clId="{6AC5CF12-04D2-6C4A-8AE7-2DE9A7411A84}" dt="2022-02-23T10:23:36.318" v="103" actId="14100"/>
          <pc:sldLayoutMkLst>
            <pc:docMk/>
            <pc:sldMasterMk cId="2865500341" sldId="2147483711"/>
            <pc:sldLayoutMk cId="2976980510" sldId="2147483713"/>
          </pc:sldLayoutMkLst>
          <pc:spChg chg="mod">
            <ac:chgData name="Raakel Nieminen" userId="5dce08c7-6b55-4686-a489-9c43f990274d" providerId="ADAL" clId="{6AC5CF12-04D2-6C4A-8AE7-2DE9A7411A84}" dt="2022-02-23T10:18:52.715" v="27" actId="207"/>
            <ac:spMkLst>
              <pc:docMk/>
              <pc:sldMasterMk cId="2865500341" sldId="2147483711"/>
              <pc:sldLayoutMk cId="2976980510" sldId="2147483713"/>
              <ac:spMk id="2" creationId="{00000000-0000-0000-0000-000000000000}"/>
            </ac:spMkLst>
          </pc:spChg>
          <pc:spChg chg="mod">
            <ac:chgData name="Raakel Nieminen" userId="5dce08c7-6b55-4686-a489-9c43f990274d" providerId="ADAL" clId="{6AC5CF12-04D2-6C4A-8AE7-2DE9A7411A84}" dt="2022-02-23T10:19:00.421" v="29" actId="14100"/>
            <ac:spMkLst>
              <pc:docMk/>
              <pc:sldMasterMk cId="2865500341" sldId="2147483711"/>
              <pc:sldLayoutMk cId="2976980510" sldId="2147483713"/>
              <ac:spMk id="3" creationId="{00000000-0000-0000-0000-000000000000}"/>
            </ac:spMkLst>
          </pc:spChg>
          <pc:spChg chg="del">
            <ac:chgData name="Raakel Nieminen" userId="5dce08c7-6b55-4686-a489-9c43f990274d" providerId="ADAL" clId="{6AC5CF12-04D2-6C4A-8AE7-2DE9A7411A84}" dt="2022-02-23T10:18:18.538" v="19" actId="478"/>
            <ac:spMkLst>
              <pc:docMk/>
              <pc:sldMasterMk cId="2865500341" sldId="2147483711"/>
              <pc:sldLayoutMk cId="2976980510" sldId="2147483713"/>
              <ac:spMk id="5" creationId="{24314A4B-258D-394D-9CBA-C0A07B45808F}"/>
            </ac:spMkLst>
          </pc:spChg>
          <pc:spChg chg="add del mod">
            <ac:chgData name="Raakel Nieminen" userId="5dce08c7-6b55-4686-a489-9c43f990274d" providerId="ADAL" clId="{6AC5CF12-04D2-6C4A-8AE7-2DE9A7411A84}" dt="2022-02-23T10:23:10.584" v="97" actId="478"/>
            <ac:spMkLst>
              <pc:docMk/>
              <pc:sldMasterMk cId="2865500341" sldId="2147483711"/>
              <pc:sldLayoutMk cId="2976980510" sldId="2147483713"/>
              <ac:spMk id="8" creationId="{44D7DEE2-F52F-3847-BEB3-1BF7AA2C55C7}"/>
            </ac:spMkLst>
          </pc:spChg>
          <pc:spChg chg="mod">
            <ac:chgData name="Raakel Nieminen" userId="5dce08c7-6b55-4686-a489-9c43f990274d" providerId="ADAL" clId="{6AC5CF12-04D2-6C4A-8AE7-2DE9A7411A84}" dt="2022-02-23T10:18:42.018" v="23" actId="207"/>
            <ac:spMkLst>
              <pc:docMk/>
              <pc:sldMasterMk cId="2865500341" sldId="2147483711"/>
              <pc:sldLayoutMk cId="2976980510" sldId="2147483713"/>
              <ac:spMk id="11" creationId="{A109E4CB-937E-BF4F-8303-48511CF8A7BD}"/>
            </ac:spMkLst>
          </pc:spChg>
          <pc:spChg chg="mod">
            <ac:chgData name="Raakel Nieminen" userId="5dce08c7-6b55-4686-a489-9c43f990274d" providerId="ADAL" clId="{6AC5CF12-04D2-6C4A-8AE7-2DE9A7411A84}" dt="2022-02-23T10:18:38.554" v="21" actId="207"/>
            <ac:spMkLst>
              <pc:docMk/>
              <pc:sldMasterMk cId="2865500341" sldId="2147483711"/>
              <pc:sldLayoutMk cId="2976980510" sldId="2147483713"/>
              <ac:spMk id="12" creationId="{D41DDC59-D2B1-144D-9E06-E957711F463A}"/>
            </ac:spMkLst>
          </pc:spChg>
          <pc:spChg chg="mod">
            <ac:chgData name="Raakel Nieminen" userId="5dce08c7-6b55-4686-a489-9c43f990274d" providerId="ADAL" clId="{6AC5CF12-04D2-6C4A-8AE7-2DE9A7411A84}" dt="2022-02-23T10:18:40.488" v="22" actId="207"/>
            <ac:spMkLst>
              <pc:docMk/>
              <pc:sldMasterMk cId="2865500341" sldId="2147483711"/>
              <pc:sldLayoutMk cId="2976980510" sldId="2147483713"/>
              <ac:spMk id="13" creationId="{54B2BECB-F88B-9B4E-AE6E-DA3CC564EB7B}"/>
            </ac:spMkLst>
          </pc:spChg>
          <pc:spChg chg="mod">
            <ac:chgData name="Raakel Nieminen" userId="5dce08c7-6b55-4686-a489-9c43f990274d" providerId="ADAL" clId="{6AC5CF12-04D2-6C4A-8AE7-2DE9A7411A84}" dt="2022-02-23T10:19:42.375" v="34" actId="207"/>
            <ac:spMkLst>
              <pc:docMk/>
              <pc:sldMasterMk cId="2865500341" sldId="2147483711"/>
              <pc:sldLayoutMk cId="2976980510" sldId="2147483713"/>
              <ac:spMk id="14" creationId="{B03CB823-814A-5D43-900E-A859F5B95844}"/>
            </ac:spMkLst>
          </pc:spChg>
          <pc:spChg chg="mod">
            <ac:chgData name="Raakel Nieminen" userId="5dce08c7-6b55-4686-a489-9c43f990274d" providerId="ADAL" clId="{6AC5CF12-04D2-6C4A-8AE7-2DE9A7411A84}" dt="2022-02-23T10:18:43.838" v="24" actId="207"/>
            <ac:spMkLst>
              <pc:docMk/>
              <pc:sldMasterMk cId="2865500341" sldId="2147483711"/>
              <pc:sldLayoutMk cId="2976980510" sldId="2147483713"/>
              <ac:spMk id="15" creationId="{C09A97A7-45A0-DD4C-9C8C-06332571C64A}"/>
            </ac:spMkLst>
          </pc:spChg>
          <pc:spChg chg="add del mod">
            <ac:chgData name="Raakel Nieminen" userId="5dce08c7-6b55-4686-a489-9c43f990274d" providerId="ADAL" clId="{6AC5CF12-04D2-6C4A-8AE7-2DE9A7411A84}" dt="2022-02-23T10:23:31.972" v="101"/>
            <ac:spMkLst>
              <pc:docMk/>
              <pc:sldMasterMk cId="2865500341" sldId="2147483711"/>
              <pc:sldLayoutMk cId="2976980510" sldId="2147483713"/>
              <ac:spMk id="17" creationId="{CC76C881-C4CC-5846-933D-B767E48A2F27}"/>
            </ac:spMkLst>
          </pc:spChg>
          <pc:spChg chg="mod">
            <ac:chgData name="Raakel Nieminen" userId="5dce08c7-6b55-4686-a489-9c43f990274d" providerId="ADAL" clId="{6AC5CF12-04D2-6C4A-8AE7-2DE9A7411A84}" dt="2022-02-23T10:22:30.195" v="86"/>
            <ac:spMkLst>
              <pc:docMk/>
              <pc:sldMasterMk cId="2865500341" sldId="2147483711"/>
              <pc:sldLayoutMk cId="2976980510" sldId="2147483713"/>
              <ac:spMk id="18" creationId="{B5C1BF65-C342-A548-9927-DCF47EF47C6B}"/>
            </ac:spMkLst>
          </pc:spChg>
          <pc:spChg chg="mod">
            <ac:chgData name="Raakel Nieminen" userId="5dce08c7-6b55-4686-a489-9c43f990274d" providerId="ADAL" clId="{6AC5CF12-04D2-6C4A-8AE7-2DE9A7411A84}" dt="2022-02-23T10:22:53.477" v="93"/>
            <ac:spMkLst>
              <pc:docMk/>
              <pc:sldMasterMk cId="2865500341" sldId="2147483711"/>
              <pc:sldLayoutMk cId="2976980510" sldId="2147483713"/>
              <ac:spMk id="19" creationId="{E16F86CD-9795-A646-90D9-186226546549}"/>
            </ac:spMkLst>
          </pc:spChg>
          <pc:spChg chg="mod">
            <ac:chgData name="Raakel Nieminen" userId="5dce08c7-6b55-4686-a489-9c43f990274d" providerId="ADAL" clId="{6AC5CF12-04D2-6C4A-8AE7-2DE9A7411A84}" dt="2022-02-23T10:23:06.914" v="96"/>
            <ac:spMkLst>
              <pc:docMk/>
              <pc:sldMasterMk cId="2865500341" sldId="2147483711"/>
              <pc:sldLayoutMk cId="2976980510" sldId="2147483713"/>
              <ac:spMk id="20" creationId="{B4C0AF8E-5C11-5148-8A33-CE803437AE50}"/>
            </ac:spMkLst>
          </pc:spChg>
          <pc:spChg chg="add del">
            <ac:chgData name="Raakel Nieminen" userId="5dce08c7-6b55-4686-a489-9c43f990274d" providerId="ADAL" clId="{6AC5CF12-04D2-6C4A-8AE7-2DE9A7411A84}" dt="2022-02-23T10:23:24.115" v="98" actId="11529"/>
            <ac:spMkLst>
              <pc:docMk/>
              <pc:sldMasterMk cId="2865500341" sldId="2147483711"/>
              <pc:sldLayoutMk cId="2976980510" sldId="2147483713"/>
              <ac:spMk id="21" creationId="{60AC58EB-C355-804F-B5E1-85B8F38C45E2}"/>
            </ac:spMkLst>
          </pc:spChg>
          <pc:spChg chg="add del mod">
            <ac:chgData name="Raakel Nieminen" userId="5dce08c7-6b55-4686-a489-9c43f990274d" providerId="ADAL" clId="{6AC5CF12-04D2-6C4A-8AE7-2DE9A7411A84}" dt="2022-02-23T10:23:31.972" v="101"/>
            <ac:spMkLst>
              <pc:docMk/>
              <pc:sldMasterMk cId="2865500341" sldId="2147483711"/>
              <pc:sldLayoutMk cId="2976980510" sldId="2147483713"/>
              <ac:spMk id="22" creationId="{91CAD081-CB6A-0E49-8D50-D6791DF4F310}"/>
            </ac:spMkLst>
          </pc:spChg>
          <pc:spChg chg="mod">
            <ac:chgData name="Raakel Nieminen" userId="5dce08c7-6b55-4686-a489-9c43f990274d" providerId="ADAL" clId="{6AC5CF12-04D2-6C4A-8AE7-2DE9A7411A84}" dt="2022-02-23T10:23:36.318" v="103" actId="14100"/>
            <ac:spMkLst>
              <pc:docMk/>
              <pc:sldMasterMk cId="2865500341" sldId="2147483711"/>
              <pc:sldLayoutMk cId="2976980510" sldId="2147483713"/>
              <ac:spMk id="23" creationId="{9A50E3A0-56E6-0740-86D6-9E05AF9E5EF6}"/>
            </ac:spMkLst>
          </pc:spChg>
          <pc:picChg chg="add del mod">
            <ac:chgData name="Raakel Nieminen" userId="5dce08c7-6b55-4686-a489-9c43f990274d" providerId="ADAL" clId="{6AC5CF12-04D2-6C4A-8AE7-2DE9A7411A84}" dt="2022-02-23T10:21:52.535" v="76" actId="478"/>
            <ac:picMkLst>
              <pc:docMk/>
              <pc:sldMasterMk cId="2865500341" sldId="2147483711"/>
              <pc:sldLayoutMk cId="2976980510" sldId="2147483713"/>
              <ac:picMk id="9" creationId="{D7ACD9C7-BC9C-E14F-8545-50A1C35F0266}"/>
            </ac:picMkLst>
          </pc:picChg>
          <pc:picChg chg="add del mod">
            <ac:chgData name="Raakel Nieminen" userId="5dce08c7-6b55-4686-a489-9c43f990274d" providerId="ADAL" clId="{6AC5CF12-04D2-6C4A-8AE7-2DE9A7411A84}" dt="2022-02-23T10:22:24.184" v="84" actId="27803"/>
            <ac:picMkLst>
              <pc:docMk/>
              <pc:sldMasterMk cId="2865500341" sldId="2147483711"/>
              <pc:sldLayoutMk cId="2976980510" sldId="2147483713"/>
              <ac:picMk id="16" creationId="{CC76C881-C4CC-5846-933D-B767E48A2F27}"/>
            </ac:picMkLst>
          </pc:picChg>
        </pc:sldLayoutChg>
      </pc:sldMasterChg>
    </pc:docChg>
  </pc:docChgLst>
  <pc:docChgLst>
    <pc:chgData name="Rauvola Katri" userId="e011a4aa-1f79-4ddc-9ec4-0f1fb55268ad" providerId="ADAL" clId="{BFB4E8DA-D5E5-4A3F-895C-8FD9AA5005BA}"/>
    <pc:docChg chg="custSel modSld">
      <pc:chgData name="Rauvola Katri" userId="e011a4aa-1f79-4ddc-9ec4-0f1fb55268ad" providerId="ADAL" clId="{BFB4E8DA-D5E5-4A3F-895C-8FD9AA5005BA}" dt="2022-04-26T09:52:04.637" v="12" actId="1076"/>
      <pc:docMkLst>
        <pc:docMk/>
      </pc:docMkLst>
      <pc:sldChg chg="delSp modSp mod">
        <pc:chgData name="Rauvola Katri" userId="e011a4aa-1f79-4ddc-9ec4-0f1fb55268ad" providerId="ADAL" clId="{BFB4E8DA-D5E5-4A3F-895C-8FD9AA5005BA}" dt="2022-04-26T09:52:04.637" v="12" actId="1076"/>
        <pc:sldMkLst>
          <pc:docMk/>
          <pc:sldMk cId="2397711309" sldId="272"/>
        </pc:sldMkLst>
        <pc:spChg chg="del">
          <ac:chgData name="Rauvola Katri" userId="e011a4aa-1f79-4ddc-9ec4-0f1fb55268ad" providerId="ADAL" clId="{BFB4E8DA-D5E5-4A3F-895C-8FD9AA5005BA}" dt="2022-04-26T09:51:07.184" v="1" actId="478"/>
          <ac:spMkLst>
            <pc:docMk/>
            <pc:sldMk cId="2397711309" sldId="272"/>
            <ac:spMk id="2" creationId="{95A7E37B-8323-B243-9A7D-09BC438EA4DC}"/>
          </ac:spMkLst>
        </pc:spChg>
        <pc:spChg chg="del">
          <ac:chgData name="Rauvola Katri" userId="e011a4aa-1f79-4ddc-9ec4-0f1fb55268ad" providerId="ADAL" clId="{BFB4E8DA-D5E5-4A3F-895C-8FD9AA5005BA}" dt="2022-04-26T09:51:05.721" v="0" actId="478"/>
          <ac:spMkLst>
            <pc:docMk/>
            <pc:sldMk cId="2397711309" sldId="272"/>
            <ac:spMk id="3" creationId="{843BB808-4F8D-1841-B4CE-36CB701E9FF8}"/>
          </ac:spMkLst>
        </pc:spChg>
        <pc:spChg chg="del">
          <ac:chgData name="Rauvola Katri" userId="e011a4aa-1f79-4ddc-9ec4-0f1fb55268ad" providerId="ADAL" clId="{BFB4E8DA-D5E5-4A3F-895C-8FD9AA5005BA}" dt="2022-04-26T09:51:09.386" v="2" actId="478"/>
          <ac:spMkLst>
            <pc:docMk/>
            <pc:sldMk cId="2397711309" sldId="272"/>
            <ac:spMk id="4" creationId="{D177DE68-BB4B-F445-A539-2BB0A0995F26}"/>
          </ac:spMkLst>
        </pc:spChg>
        <pc:spChg chg="mod">
          <ac:chgData name="Rauvola Katri" userId="e011a4aa-1f79-4ddc-9ec4-0f1fb55268ad" providerId="ADAL" clId="{BFB4E8DA-D5E5-4A3F-895C-8FD9AA5005BA}" dt="2022-04-26T09:52:04.637" v="12" actId="1076"/>
          <ac:spMkLst>
            <pc:docMk/>
            <pc:sldMk cId="2397711309" sldId="272"/>
            <ac:spMk id="6" creationId="{D80FA4A7-E876-3042-B8C7-60362DDA8556}"/>
          </ac:spMkLst>
        </pc:spChg>
      </pc:sldChg>
      <pc:sldChg chg="delSp mod">
        <pc:chgData name="Rauvola Katri" userId="e011a4aa-1f79-4ddc-9ec4-0f1fb55268ad" providerId="ADAL" clId="{BFB4E8DA-D5E5-4A3F-895C-8FD9AA5005BA}" dt="2022-04-26T09:51:21.011" v="7" actId="478"/>
        <pc:sldMkLst>
          <pc:docMk/>
          <pc:sldMk cId="4015782818" sldId="276"/>
        </pc:sldMkLst>
        <pc:spChg chg="del">
          <ac:chgData name="Rauvola Katri" userId="e011a4aa-1f79-4ddc-9ec4-0f1fb55268ad" providerId="ADAL" clId="{BFB4E8DA-D5E5-4A3F-895C-8FD9AA5005BA}" dt="2022-04-26T09:51:19.545" v="6" actId="478"/>
          <ac:spMkLst>
            <pc:docMk/>
            <pc:sldMk cId="4015782818" sldId="276"/>
            <ac:spMk id="41" creationId="{AEF3727D-295D-CB49-A41B-2705302A850C}"/>
          </ac:spMkLst>
        </pc:spChg>
        <pc:spChg chg="del">
          <ac:chgData name="Rauvola Katri" userId="e011a4aa-1f79-4ddc-9ec4-0f1fb55268ad" providerId="ADAL" clId="{BFB4E8DA-D5E5-4A3F-895C-8FD9AA5005BA}" dt="2022-04-26T09:51:17.147" v="5" actId="478"/>
          <ac:spMkLst>
            <pc:docMk/>
            <pc:sldMk cId="4015782818" sldId="276"/>
            <ac:spMk id="43" creationId="{3362E01C-6F6E-2D4B-8B60-CA1CFFD721B7}"/>
          </ac:spMkLst>
        </pc:spChg>
        <pc:spChg chg="del">
          <ac:chgData name="Rauvola Katri" userId="e011a4aa-1f79-4ddc-9ec4-0f1fb55268ad" providerId="ADAL" clId="{BFB4E8DA-D5E5-4A3F-895C-8FD9AA5005BA}" dt="2022-04-26T09:51:21.011" v="7" actId="478"/>
          <ac:spMkLst>
            <pc:docMk/>
            <pc:sldMk cId="4015782818" sldId="276"/>
            <ac:spMk id="45" creationId="{BDB5F59F-A0CE-4A4C-9C39-5901A9C7CD00}"/>
          </ac:spMkLst>
        </pc:spChg>
      </pc:sldChg>
      <pc:sldChg chg="delSp mod">
        <pc:chgData name="Rauvola Katri" userId="e011a4aa-1f79-4ddc-9ec4-0f1fb55268ad" providerId="ADAL" clId="{BFB4E8DA-D5E5-4A3F-895C-8FD9AA5005BA}" dt="2022-04-26T09:51:27.789" v="10" actId="478"/>
        <pc:sldMkLst>
          <pc:docMk/>
          <pc:sldMk cId="2717607679" sldId="277"/>
        </pc:sldMkLst>
        <pc:spChg chg="del">
          <ac:chgData name="Rauvola Katri" userId="e011a4aa-1f79-4ddc-9ec4-0f1fb55268ad" providerId="ADAL" clId="{BFB4E8DA-D5E5-4A3F-895C-8FD9AA5005BA}" dt="2022-04-26T09:51:24.718" v="9" actId="478"/>
          <ac:spMkLst>
            <pc:docMk/>
            <pc:sldMk cId="2717607679" sldId="277"/>
            <ac:spMk id="24" creationId="{DD0F27F3-9CF6-C442-9E09-1AE545E2B3E4}"/>
          </ac:spMkLst>
        </pc:spChg>
        <pc:spChg chg="del">
          <ac:chgData name="Rauvola Katri" userId="e011a4aa-1f79-4ddc-9ec4-0f1fb55268ad" providerId="ADAL" clId="{BFB4E8DA-D5E5-4A3F-895C-8FD9AA5005BA}" dt="2022-04-26T09:51:23.647" v="8" actId="478"/>
          <ac:spMkLst>
            <pc:docMk/>
            <pc:sldMk cId="2717607679" sldId="277"/>
            <ac:spMk id="25" creationId="{9A451109-B5C8-364E-94E5-935ACEC8AFC1}"/>
          </ac:spMkLst>
        </pc:spChg>
        <pc:spChg chg="del">
          <ac:chgData name="Rauvola Katri" userId="e011a4aa-1f79-4ddc-9ec4-0f1fb55268ad" providerId="ADAL" clId="{BFB4E8DA-D5E5-4A3F-895C-8FD9AA5005BA}" dt="2022-04-26T09:51:27.789" v="10" actId="478"/>
          <ac:spMkLst>
            <pc:docMk/>
            <pc:sldMk cId="2717607679" sldId="277"/>
            <ac:spMk id="26" creationId="{DDD26ADF-FE96-C849-AE69-027128A237C6}"/>
          </ac:spMkLst>
        </pc:spChg>
      </pc:sldChg>
      <pc:sldChg chg="delSp mod">
        <pc:chgData name="Rauvola Katri" userId="e011a4aa-1f79-4ddc-9ec4-0f1fb55268ad" providerId="ADAL" clId="{BFB4E8DA-D5E5-4A3F-895C-8FD9AA5005BA}" dt="2022-04-26T09:51:14.374" v="4" actId="478"/>
        <pc:sldMkLst>
          <pc:docMk/>
          <pc:sldMk cId="1634601246" sldId="278"/>
        </pc:sldMkLst>
        <pc:spChg chg="del">
          <ac:chgData name="Rauvola Katri" userId="e011a4aa-1f79-4ddc-9ec4-0f1fb55268ad" providerId="ADAL" clId="{BFB4E8DA-D5E5-4A3F-895C-8FD9AA5005BA}" dt="2022-04-26T09:51:12.974" v="3" actId="478"/>
          <ac:spMkLst>
            <pc:docMk/>
            <pc:sldMk cId="1634601246" sldId="278"/>
            <ac:spMk id="20" creationId="{A03FCA9B-420D-A34B-9294-8DE1D5113A3C}"/>
          </ac:spMkLst>
        </pc:spChg>
        <pc:spChg chg="del">
          <ac:chgData name="Rauvola Katri" userId="e011a4aa-1f79-4ddc-9ec4-0f1fb55268ad" providerId="ADAL" clId="{BFB4E8DA-D5E5-4A3F-895C-8FD9AA5005BA}" dt="2022-04-26T09:51:14.374" v="4" actId="478"/>
          <ac:spMkLst>
            <pc:docMk/>
            <pc:sldMk cId="1634601246" sldId="278"/>
            <ac:spMk id="26" creationId="{4C9C766F-F684-8647-8815-6114DF690B3A}"/>
          </ac:spMkLst>
        </pc:spChg>
      </pc:sldChg>
    </pc:docChg>
  </pc:docChgLst>
  <pc:docChgLst>
    <pc:chgData name="Raakel Nieminen" userId="5dce08c7-6b55-4686-a489-9c43f990274d" providerId="ADAL" clId="{2130C9D3-27B0-F547-98CB-0302F965B462}"/>
    <pc:docChg chg="undo custSel modSld modMainMaster">
      <pc:chgData name="Raakel Nieminen" userId="5dce08c7-6b55-4686-a489-9c43f990274d" providerId="ADAL" clId="{2130C9D3-27B0-F547-98CB-0302F965B462}" dt="2022-04-14T13:35:46.197" v="169" actId="1076"/>
      <pc:docMkLst>
        <pc:docMk/>
      </pc:docMkLst>
      <pc:sldChg chg="addSp delSp modSp mod chgLayout">
        <pc:chgData name="Raakel Nieminen" userId="5dce08c7-6b55-4686-a489-9c43f990274d" providerId="ADAL" clId="{2130C9D3-27B0-F547-98CB-0302F965B462}" dt="2022-04-14T13:35:46.197" v="169" actId="1076"/>
        <pc:sldMkLst>
          <pc:docMk/>
          <pc:sldMk cId="2397711309" sldId="272"/>
        </pc:sldMkLst>
        <pc:spChg chg="add mod ord">
          <ac:chgData name="Raakel Nieminen" userId="5dce08c7-6b55-4686-a489-9c43f990274d" providerId="ADAL" clId="{2130C9D3-27B0-F547-98CB-0302F965B462}" dt="2022-04-14T13:35:01.737" v="154" actId="700"/>
          <ac:spMkLst>
            <pc:docMk/>
            <pc:sldMk cId="2397711309" sldId="272"/>
            <ac:spMk id="2" creationId="{95A7E37B-8323-B243-9A7D-09BC438EA4DC}"/>
          </ac:spMkLst>
        </pc:spChg>
        <pc:spChg chg="add mod ord">
          <ac:chgData name="Raakel Nieminen" userId="5dce08c7-6b55-4686-a489-9c43f990274d" providerId="ADAL" clId="{2130C9D3-27B0-F547-98CB-0302F965B462}" dt="2022-04-14T13:35:01.737" v="154" actId="700"/>
          <ac:spMkLst>
            <pc:docMk/>
            <pc:sldMk cId="2397711309" sldId="272"/>
            <ac:spMk id="3" creationId="{843BB808-4F8D-1841-B4CE-36CB701E9FF8}"/>
          </ac:spMkLst>
        </pc:spChg>
        <pc:spChg chg="add mod ord">
          <ac:chgData name="Raakel Nieminen" userId="5dce08c7-6b55-4686-a489-9c43f990274d" providerId="ADAL" clId="{2130C9D3-27B0-F547-98CB-0302F965B462}" dt="2022-04-14T13:35:01.737" v="154" actId="700"/>
          <ac:spMkLst>
            <pc:docMk/>
            <pc:sldMk cId="2397711309" sldId="272"/>
            <ac:spMk id="4" creationId="{D177DE68-BB4B-F445-A539-2BB0A0995F26}"/>
          </ac:spMkLst>
        </pc:spChg>
        <pc:spChg chg="mod ord">
          <ac:chgData name="Raakel Nieminen" userId="5dce08c7-6b55-4686-a489-9c43f990274d" providerId="ADAL" clId="{2130C9D3-27B0-F547-98CB-0302F965B462}" dt="2022-04-14T13:35:46.197" v="169" actId="1076"/>
          <ac:spMkLst>
            <pc:docMk/>
            <pc:sldMk cId="2397711309" sldId="272"/>
            <ac:spMk id="6" creationId="{D80FA4A7-E876-3042-B8C7-60362DDA8556}"/>
          </ac:spMkLst>
        </pc:spChg>
        <pc:spChg chg="mod ord">
          <ac:chgData name="Raakel Nieminen" userId="5dce08c7-6b55-4686-a489-9c43f990274d" providerId="ADAL" clId="{2130C9D3-27B0-F547-98CB-0302F965B462}" dt="2022-04-14T13:35:23.209" v="164" actId="1076"/>
          <ac:spMkLst>
            <pc:docMk/>
            <pc:sldMk cId="2397711309" sldId="272"/>
            <ac:spMk id="17" creationId="{08D093E4-4DF5-E94C-AA21-A39169B5EEC9}"/>
          </ac:spMkLst>
        </pc:spChg>
        <pc:spChg chg="mod ord">
          <ac:chgData name="Raakel Nieminen" userId="5dce08c7-6b55-4686-a489-9c43f990274d" providerId="ADAL" clId="{2130C9D3-27B0-F547-98CB-0302F965B462}" dt="2022-04-14T13:35:45.086" v="168" actId="1076"/>
          <ac:spMkLst>
            <pc:docMk/>
            <pc:sldMk cId="2397711309" sldId="272"/>
            <ac:spMk id="18" creationId="{5061490D-4ADF-2B49-9244-41DC0DE5AC54}"/>
          </ac:spMkLst>
        </pc:spChg>
        <pc:spChg chg="del">
          <ac:chgData name="Raakel Nieminen" userId="5dce08c7-6b55-4686-a489-9c43f990274d" providerId="ADAL" clId="{2130C9D3-27B0-F547-98CB-0302F965B462}" dt="2022-04-14T13:35:01.737" v="154" actId="700"/>
          <ac:spMkLst>
            <pc:docMk/>
            <pc:sldMk cId="2397711309" sldId="272"/>
            <ac:spMk id="19" creationId="{96FBCA0C-4323-D046-9B22-43440E4C3012}"/>
          </ac:spMkLst>
        </pc:spChg>
        <pc:spChg chg="del">
          <ac:chgData name="Raakel Nieminen" userId="5dce08c7-6b55-4686-a489-9c43f990274d" providerId="ADAL" clId="{2130C9D3-27B0-F547-98CB-0302F965B462}" dt="2022-04-14T13:35:01.737" v="154" actId="700"/>
          <ac:spMkLst>
            <pc:docMk/>
            <pc:sldMk cId="2397711309" sldId="272"/>
            <ac:spMk id="20" creationId="{7F1600F1-E8D7-674D-947E-1CB431BAFF24}"/>
          </ac:spMkLst>
        </pc:spChg>
        <pc:spChg chg="del">
          <ac:chgData name="Raakel Nieminen" userId="5dce08c7-6b55-4686-a489-9c43f990274d" providerId="ADAL" clId="{2130C9D3-27B0-F547-98CB-0302F965B462}" dt="2022-04-14T13:35:01.737" v="154" actId="700"/>
          <ac:spMkLst>
            <pc:docMk/>
            <pc:sldMk cId="2397711309" sldId="272"/>
            <ac:spMk id="21" creationId="{73A59CF0-8CF7-1D48-B63B-56B78E8F0041}"/>
          </ac:spMkLst>
        </pc:spChg>
        <pc:spChg chg="mod ord">
          <ac:chgData name="Raakel Nieminen" userId="5dce08c7-6b55-4686-a489-9c43f990274d" providerId="ADAL" clId="{2130C9D3-27B0-F547-98CB-0302F965B462}" dt="2022-04-14T13:35:31.210" v="167" actId="1076"/>
          <ac:spMkLst>
            <pc:docMk/>
            <pc:sldMk cId="2397711309" sldId="272"/>
            <ac:spMk id="23" creationId="{E0C4D5B1-04E8-7E43-999B-A3C3F4D25BA9}"/>
          </ac:spMkLst>
        </pc:spChg>
        <pc:picChg chg="mod ord modCrop">
          <ac:chgData name="Raakel Nieminen" userId="5dce08c7-6b55-4686-a489-9c43f990274d" providerId="ADAL" clId="{2130C9D3-27B0-F547-98CB-0302F965B462}" dt="2022-04-14T13:35:01.737" v="154" actId="700"/>
          <ac:picMkLst>
            <pc:docMk/>
            <pc:sldMk cId="2397711309" sldId="272"/>
            <ac:picMk id="15" creationId="{DB095129-E51F-874A-A22B-CA0E6AECD91D}"/>
          </ac:picMkLst>
        </pc:picChg>
        <pc:picChg chg="mod ord modCrop">
          <ac:chgData name="Raakel Nieminen" userId="5dce08c7-6b55-4686-a489-9c43f990274d" providerId="ADAL" clId="{2130C9D3-27B0-F547-98CB-0302F965B462}" dt="2022-04-14T13:35:01.737" v="154" actId="700"/>
          <ac:picMkLst>
            <pc:docMk/>
            <pc:sldMk cId="2397711309" sldId="272"/>
            <ac:picMk id="16" creationId="{1001901E-8E79-6942-BE44-82D76F9CEDBA}"/>
          </ac:picMkLst>
        </pc:picChg>
        <pc:picChg chg="mod ord modCrop">
          <ac:chgData name="Raakel Nieminen" userId="5dce08c7-6b55-4686-a489-9c43f990274d" providerId="ADAL" clId="{2130C9D3-27B0-F547-98CB-0302F965B462}" dt="2022-04-14T13:35:01.737" v="154" actId="700"/>
          <ac:picMkLst>
            <pc:docMk/>
            <pc:sldMk cId="2397711309" sldId="272"/>
            <ac:picMk id="25" creationId="{29F029C4-1DFD-AE45-B39D-1F3C1B9D5DB9}"/>
          </ac:picMkLst>
        </pc:picChg>
      </pc:sldChg>
      <pc:sldChg chg="modSp mod">
        <pc:chgData name="Raakel Nieminen" userId="5dce08c7-6b55-4686-a489-9c43f990274d" providerId="ADAL" clId="{2130C9D3-27B0-F547-98CB-0302F965B462}" dt="2022-04-14T13:33:42.531" v="138" actId="1076"/>
        <pc:sldMkLst>
          <pc:docMk/>
          <pc:sldMk cId="4015782818" sldId="276"/>
        </pc:sldMkLst>
        <pc:picChg chg="mod">
          <ac:chgData name="Raakel Nieminen" userId="5dce08c7-6b55-4686-a489-9c43f990274d" providerId="ADAL" clId="{2130C9D3-27B0-F547-98CB-0302F965B462}" dt="2022-04-14T13:33:42.531" v="138" actId="1076"/>
          <ac:picMkLst>
            <pc:docMk/>
            <pc:sldMk cId="4015782818" sldId="276"/>
            <ac:picMk id="39" creationId="{B2F1AB00-E939-664F-9550-78F08C70E3BA}"/>
          </ac:picMkLst>
        </pc:picChg>
      </pc:sldChg>
      <pc:sldChg chg="addSp delSp modSp mod chgLayout">
        <pc:chgData name="Raakel Nieminen" userId="5dce08c7-6b55-4686-a489-9c43f990274d" providerId="ADAL" clId="{2130C9D3-27B0-F547-98CB-0302F965B462}" dt="2022-04-14T13:34:41.362" v="153" actId="18131"/>
        <pc:sldMkLst>
          <pc:docMk/>
          <pc:sldMk cId="2717607679" sldId="277"/>
        </pc:sldMkLst>
        <pc:spChg chg="add del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2" creationId="{E2A02758-431E-514D-A6D2-EDEFFFEE1B45}"/>
          </ac:spMkLst>
        </pc:spChg>
        <pc:spChg chg="add del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3" creationId="{4A2FC620-69C3-0941-BD3C-25E41F88E1B6}"/>
          </ac:spMkLst>
        </pc:spChg>
        <pc:spChg chg="add del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4" creationId="{04F9E4E4-651C-FF4E-A543-B606077CFFA9}"/>
          </ac:spMkLst>
        </pc:spChg>
        <pc:spChg chg="add del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5" creationId="{D7B7154B-24D8-6E4D-B252-6EE2D1570437}"/>
          </ac:spMkLst>
        </pc:spChg>
        <pc:spChg chg="add del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6" creationId="{116496A9-E468-DD4E-91DC-138551D92A8F}"/>
          </ac:spMkLst>
        </pc:spChg>
        <pc:spChg chg="add del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8" creationId="{9E97E806-94AC-A840-BDA5-B16739CEC34C}"/>
          </ac:spMkLst>
        </pc:spChg>
        <pc:spChg chg="del">
          <ac:chgData name="Raakel Nieminen" userId="5dce08c7-6b55-4686-a489-9c43f990274d" providerId="ADAL" clId="{2130C9D3-27B0-F547-98CB-0302F965B462}" dt="2022-04-14T13:33:23.989" v="130" actId="700"/>
          <ac:spMkLst>
            <pc:docMk/>
            <pc:sldMk cId="2717607679" sldId="277"/>
            <ac:spMk id="10" creationId="{42376B54-8086-7947-B64C-638068D60439}"/>
          </ac:spMkLst>
        </pc:spChg>
        <pc:spChg chg="del">
          <ac:chgData name="Raakel Nieminen" userId="5dce08c7-6b55-4686-a489-9c43f990274d" providerId="ADAL" clId="{2130C9D3-27B0-F547-98CB-0302F965B462}" dt="2022-04-14T13:33:23.989" v="130" actId="700"/>
          <ac:spMkLst>
            <pc:docMk/>
            <pc:sldMk cId="2717607679" sldId="277"/>
            <ac:spMk id="11" creationId="{15344DD7-DBE4-5144-90B3-7E35211BA0C9}"/>
          </ac:spMkLst>
        </pc:spChg>
        <pc:spChg chg="del">
          <ac:chgData name="Raakel Nieminen" userId="5dce08c7-6b55-4686-a489-9c43f990274d" providerId="ADAL" clId="{2130C9D3-27B0-F547-98CB-0302F965B462}" dt="2022-04-14T13:33:23.989" v="130" actId="700"/>
          <ac:spMkLst>
            <pc:docMk/>
            <pc:sldMk cId="2717607679" sldId="277"/>
            <ac:spMk id="12" creationId="{5A93F57A-5033-9B4A-936A-D4772EAAA8EA}"/>
          </ac:spMkLst>
        </pc:spChg>
        <pc:spChg chg="del">
          <ac:chgData name="Raakel Nieminen" userId="5dce08c7-6b55-4686-a489-9c43f990274d" providerId="ADAL" clId="{2130C9D3-27B0-F547-98CB-0302F965B462}" dt="2022-04-14T13:33:23.989" v="130" actId="700"/>
          <ac:spMkLst>
            <pc:docMk/>
            <pc:sldMk cId="2717607679" sldId="277"/>
            <ac:spMk id="13" creationId="{F9CB6BFA-D441-664F-842C-606ECC094EF6}"/>
          </ac:spMkLst>
        </pc:spChg>
        <pc:spChg chg="del">
          <ac:chgData name="Raakel Nieminen" userId="5dce08c7-6b55-4686-a489-9c43f990274d" providerId="ADAL" clId="{2130C9D3-27B0-F547-98CB-0302F965B462}" dt="2022-04-14T13:33:23.989" v="130" actId="700"/>
          <ac:spMkLst>
            <pc:docMk/>
            <pc:sldMk cId="2717607679" sldId="277"/>
            <ac:spMk id="17" creationId="{6195A136-7E12-5B49-9386-D1628FC328BC}"/>
          </ac:spMkLst>
        </pc:spChg>
        <pc:spChg chg="add del mo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18" creationId="{77F85162-D45D-6B46-A20D-CB66D820B9D5}"/>
          </ac:spMkLst>
        </pc:spChg>
        <pc:spChg chg="del">
          <ac:chgData name="Raakel Nieminen" userId="5dce08c7-6b55-4686-a489-9c43f990274d" providerId="ADAL" clId="{2130C9D3-27B0-F547-98CB-0302F965B462}" dt="2022-04-14T13:26:28.376" v="7"/>
          <ac:spMkLst>
            <pc:docMk/>
            <pc:sldMk cId="2717607679" sldId="277"/>
            <ac:spMk id="19" creationId="{AF1CA6E4-4CC3-B948-B351-1C8946FE78D4}"/>
          </ac:spMkLst>
        </pc:spChg>
        <pc:spChg chg="add del mo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21" creationId="{0F1B3470-2892-2B4E-B72F-69822A4F5DB0}"/>
          </ac:spMkLst>
        </pc:spChg>
        <pc:spChg chg="add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22" creationId="{9D419EFA-25CB-4D48-AD82-87C02AAC1F0C}"/>
          </ac:spMkLst>
        </pc:spChg>
        <pc:spChg chg="add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23" creationId="{583C573D-23A2-1643-A8E8-7A220413641C}"/>
          </ac:spMkLst>
        </pc:spChg>
        <pc:spChg chg="add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24" creationId="{DD0F27F3-9CF6-C442-9E09-1AE545E2B3E4}"/>
          </ac:spMkLst>
        </pc:spChg>
        <pc:spChg chg="add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25" creationId="{9A451109-B5C8-364E-94E5-935ACEC8AFC1}"/>
          </ac:spMkLst>
        </pc:spChg>
        <pc:spChg chg="add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26" creationId="{DDD26ADF-FE96-C849-AE69-027128A237C6}"/>
          </ac:spMkLst>
        </pc:spChg>
        <pc:spChg chg="add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27" creationId="{8288B4A7-702D-E843-BB1B-221D3D1DA0B3}"/>
          </ac:spMkLst>
        </pc:spChg>
        <pc:spChg chg="del">
          <ac:chgData name="Raakel Nieminen" userId="5dce08c7-6b55-4686-a489-9c43f990274d" providerId="ADAL" clId="{2130C9D3-27B0-F547-98CB-0302F965B462}" dt="2022-04-14T13:33:23.989" v="130" actId="700"/>
          <ac:spMkLst>
            <pc:docMk/>
            <pc:sldMk cId="2717607679" sldId="277"/>
            <ac:spMk id="28" creationId="{7B0B6934-BEA7-464F-9AFA-26ECFD6D9F4A}"/>
          </ac:spMkLst>
        </pc:spChg>
        <pc:spChg chg="add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29" creationId="{9E337F8F-21B1-5543-ACBA-2AFF2539D6A6}"/>
          </ac:spMkLst>
        </pc:spChg>
        <pc:spChg chg="add mod ord">
          <ac:chgData name="Raakel Nieminen" userId="5dce08c7-6b55-4686-a489-9c43f990274d" providerId="ADAL" clId="{2130C9D3-27B0-F547-98CB-0302F965B462}" dt="2022-04-14T13:34:15.548" v="144" actId="700"/>
          <ac:spMkLst>
            <pc:docMk/>
            <pc:sldMk cId="2717607679" sldId="277"/>
            <ac:spMk id="30" creationId="{671448CC-8CD8-A740-B973-8F8111ADE4C9}"/>
          </ac:spMkLst>
        </pc:spChg>
        <pc:picChg chg="del mod ord modCrop">
          <ac:chgData name="Raakel Nieminen" userId="5dce08c7-6b55-4686-a489-9c43f990274d" providerId="ADAL" clId="{2130C9D3-27B0-F547-98CB-0302F965B462}" dt="2022-04-14T13:33:48.595" v="140" actId="478"/>
          <ac:picMkLst>
            <pc:docMk/>
            <pc:sldMk cId="2717607679" sldId="277"/>
            <ac:picMk id="7" creationId="{81CD2088-A0D9-D144-8AAD-570591F41093}"/>
          </ac:picMkLst>
        </pc:picChg>
        <pc:picChg chg="mod ord modCrop">
          <ac:chgData name="Raakel Nieminen" userId="5dce08c7-6b55-4686-a489-9c43f990274d" providerId="ADAL" clId="{2130C9D3-27B0-F547-98CB-0302F965B462}" dt="2022-04-14T13:34:41.362" v="153" actId="18131"/>
          <ac:picMkLst>
            <pc:docMk/>
            <pc:sldMk cId="2717607679" sldId="277"/>
            <ac:picMk id="9" creationId="{3100CE4C-6945-B347-B976-D47EAB64878B}"/>
          </ac:picMkLst>
        </pc:picChg>
        <pc:picChg chg="del mod ord modCrop">
          <ac:chgData name="Raakel Nieminen" userId="5dce08c7-6b55-4686-a489-9c43f990274d" providerId="ADAL" clId="{2130C9D3-27B0-F547-98CB-0302F965B462}" dt="2022-04-14T13:33:27.888" v="131" actId="478"/>
          <ac:picMkLst>
            <pc:docMk/>
            <pc:sldMk cId="2717607679" sldId="277"/>
            <ac:picMk id="14" creationId="{EF454EAD-EF17-2F4D-BAFA-0BF7BEE40268}"/>
          </ac:picMkLst>
        </pc:picChg>
        <pc:picChg chg="add mod ord modCrop">
          <ac:chgData name="Raakel Nieminen" userId="5dce08c7-6b55-4686-a489-9c43f990274d" providerId="ADAL" clId="{2130C9D3-27B0-F547-98CB-0302F965B462}" dt="2022-04-14T13:34:15.548" v="144" actId="700"/>
          <ac:picMkLst>
            <pc:docMk/>
            <pc:sldMk cId="2717607679" sldId="277"/>
            <ac:picMk id="15" creationId="{F4A89DF9-1DC5-1B4D-AADE-E587D4846F69}"/>
          </ac:picMkLst>
        </pc:picChg>
      </pc:sldChg>
      <pc:sldChg chg="addSp delSp modSp mod chgLayout">
        <pc:chgData name="Raakel Nieminen" userId="5dce08c7-6b55-4686-a489-9c43f990274d" providerId="ADAL" clId="{2130C9D3-27B0-F547-98CB-0302F965B462}" dt="2022-04-14T13:27:43.940" v="17" actId="700"/>
        <pc:sldMkLst>
          <pc:docMk/>
          <pc:sldMk cId="1634601246" sldId="278"/>
        </pc:sldMkLst>
        <pc:spChg chg="add del mod">
          <ac:chgData name="Raakel Nieminen" userId="5dce08c7-6b55-4686-a489-9c43f990274d" providerId="ADAL" clId="{2130C9D3-27B0-F547-98CB-0302F965B462}" dt="2022-04-14T13:27:36.978" v="15" actId="478"/>
          <ac:spMkLst>
            <pc:docMk/>
            <pc:sldMk cId="1634601246" sldId="278"/>
            <ac:spMk id="3" creationId="{EC4FCE09-6451-E741-B7E8-9DE14AAEC4F3}"/>
          </ac:spMkLst>
        </pc:spChg>
        <pc:spChg chg="add del mod ord">
          <ac:chgData name="Raakel Nieminen" userId="5dce08c7-6b55-4686-a489-9c43f990274d" providerId="ADAL" clId="{2130C9D3-27B0-F547-98CB-0302F965B462}" dt="2022-04-14T13:27:43.940" v="17" actId="700"/>
          <ac:spMkLst>
            <pc:docMk/>
            <pc:sldMk cId="1634601246" sldId="278"/>
            <ac:spMk id="4" creationId="{243D8FB1-955E-5D42-907E-18B9F7DB1602}"/>
          </ac:spMkLst>
        </pc:spChg>
        <pc:spChg chg="add del mod ord">
          <ac:chgData name="Raakel Nieminen" userId="5dce08c7-6b55-4686-a489-9c43f990274d" providerId="ADAL" clId="{2130C9D3-27B0-F547-98CB-0302F965B462}" dt="2022-04-14T13:27:43.940" v="17" actId="700"/>
          <ac:spMkLst>
            <pc:docMk/>
            <pc:sldMk cId="1634601246" sldId="278"/>
            <ac:spMk id="5" creationId="{BFC35BD5-9FDE-7B4B-B4D0-C86AF8354E8E}"/>
          </ac:spMkLst>
        </pc:spChg>
        <pc:spChg chg="add del mod ord">
          <ac:chgData name="Raakel Nieminen" userId="5dce08c7-6b55-4686-a489-9c43f990274d" providerId="ADAL" clId="{2130C9D3-27B0-F547-98CB-0302F965B462}" dt="2022-04-14T13:27:43.940" v="17" actId="700"/>
          <ac:spMkLst>
            <pc:docMk/>
            <pc:sldMk cId="1634601246" sldId="278"/>
            <ac:spMk id="6" creationId="{E45538C1-E0ED-BE44-8A0D-793595952A21}"/>
          </ac:spMkLst>
        </pc:spChg>
        <pc:spChg chg="add del mod ord">
          <ac:chgData name="Raakel Nieminen" userId="5dce08c7-6b55-4686-a489-9c43f990274d" providerId="ADAL" clId="{2130C9D3-27B0-F547-98CB-0302F965B462}" dt="2022-04-14T13:27:43.940" v="17" actId="700"/>
          <ac:spMkLst>
            <pc:docMk/>
            <pc:sldMk cId="1634601246" sldId="278"/>
            <ac:spMk id="7" creationId="{DC3CFF1F-D180-C747-8297-725B3C514969}"/>
          </ac:spMkLst>
        </pc:spChg>
        <pc:spChg chg="mod ord">
          <ac:chgData name="Raakel Nieminen" userId="5dce08c7-6b55-4686-a489-9c43f990274d" providerId="ADAL" clId="{2130C9D3-27B0-F547-98CB-0302F965B462}" dt="2022-04-14T13:27:43.940" v="17" actId="700"/>
          <ac:spMkLst>
            <pc:docMk/>
            <pc:sldMk cId="1634601246" sldId="278"/>
            <ac:spMk id="9" creationId="{2F13DBE8-FFE0-9E4F-9084-7755FABCD677}"/>
          </ac:spMkLst>
        </pc:spChg>
        <pc:spChg chg="mod ord">
          <ac:chgData name="Raakel Nieminen" userId="5dce08c7-6b55-4686-a489-9c43f990274d" providerId="ADAL" clId="{2130C9D3-27B0-F547-98CB-0302F965B462}" dt="2022-04-14T13:27:43.940" v="17" actId="700"/>
          <ac:spMkLst>
            <pc:docMk/>
            <pc:sldMk cId="1634601246" sldId="278"/>
            <ac:spMk id="10" creationId="{D19653D5-9366-C14E-B70F-3154CB0DC9E8}"/>
          </ac:spMkLst>
        </pc:spChg>
        <pc:spChg chg="mod ord">
          <ac:chgData name="Raakel Nieminen" userId="5dce08c7-6b55-4686-a489-9c43f990274d" providerId="ADAL" clId="{2130C9D3-27B0-F547-98CB-0302F965B462}" dt="2022-04-14T13:27:43.940" v="17" actId="700"/>
          <ac:spMkLst>
            <pc:docMk/>
            <pc:sldMk cId="1634601246" sldId="278"/>
            <ac:spMk id="11" creationId="{40450DE7-0E67-4B44-B800-031A7BF5718B}"/>
          </ac:spMkLst>
        </pc:spChg>
        <pc:spChg chg="del mod">
          <ac:chgData name="Raakel Nieminen" userId="5dce08c7-6b55-4686-a489-9c43f990274d" providerId="ADAL" clId="{2130C9D3-27B0-F547-98CB-0302F965B462}" dt="2022-04-14T13:27:30.602" v="13" actId="478"/>
          <ac:spMkLst>
            <pc:docMk/>
            <pc:sldMk cId="1634601246" sldId="278"/>
            <ac:spMk id="19" creationId="{D8F57861-48C2-BA4E-A6D9-83DBFAF1CB51}"/>
          </ac:spMkLst>
        </pc:spChg>
        <pc:spChg chg="add del">
          <ac:chgData name="Raakel Nieminen" userId="5dce08c7-6b55-4686-a489-9c43f990274d" providerId="ADAL" clId="{2130C9D3-27B0-F547-98CB-0302F965B462}" dt="2022-04-14T13:27:43.940" v="17" actId="700"/>
          <ac:spMkLst>
            <pc:docMk/>
            <pc:sldMk cId="1634601246" sldId="278"/>
            <ac:spMk id="20" creationId="{A03FCA9B-420D-A34B-9294-8DE1D5113A3C}"/>
          </ac:spMkLst>
        </pc:spChg>
        <pc:spChg chg="add del">
          <ac:chgData name="Raakel Nieminen" userId="5dce08c7-6b55-4686-a489-9c43f990274d" providerId="ADAL" clId="{2130C9D3-27B0-F547-98CB-0302F965B462}" dt="2022-04-14T13:27:43.940" v="17" actId="700"/>
          <ac:spMkLst>
            <pc:docMk/>
            <pc:sldMk cId="1634601246" sldId="278"/>
            <ac:spMk id="26" creationId="{4C9C766F-F684-8647-8815-6114DF690B3A}"/>
          </ac:spMkLst>
        </pc:spChg>
        <pc:picChg chg="add del mod ord modCrop">
          <ac:chgData name="Raakel Nieminen" userId="5dce08c7-6b55-4686-a489-9c43f990274d" providerId="ADAL" clId="{2130C9D3-27B0-F547-98CB-0302F965B462}" dt="2022-04-14T13:27:43.940" v="17" actId="700"/>
          <ac:picMkLst>
            <pc:docMk/>
            <pc:sldMk cId="1634601246" sldId="278"/>
            <ac:picMk id="14" creationId="{8D0EFF45-C4CA-834D-8533-91E41C6E5BE0}"/>
          </ac:picMkLst>
        </pc:picChg>
        <pc:picChg chg="mod ord modCrop">
          <ac:chgData name="Raakel Nieminen" userId="5dce08c7-6b55-4686-a489-9c43f990274d" providerId="ADAL" clId="{2130C9D3-27B0-F547-98CB-0302F965B462}" dt="2022-04-14T13:27:43.940" v="17" actId="700"/>
          <ac:picMkLst>
            <pc:docMk/>
            <pc:sldMk cId="1634601246" sldId="278"/>
            <ac:picMk id="16" creationId="{0198FB9E-07D1-454B-B38E-B331047FAEFE}"/>
          </ac:picMkLst>
        </pc:picChg>
        <pc:picChg chg="mod ord modCrop">
          <ac:chgData name="Raakel Nieminen" userId="5dce08c7-6b55-4686-a489-9c43f990274d" providerId="ADAL" clId="{2130C9D3-27B0-F547-98CB-0302F965B462}" dt="2022-04-14T13:27:43.940" v="17" actId="700"/>
          <ac:picMkLst>
            <pc:docMk/>
            <pc:sldMk cId="1634601246" sldId="278"/>
            <ac:picMk id="24" creationId="{7FD4AE53-A96E-1B4E-AA76-B845B9EA0D8F}"/>
          </ac:picMkLst>
        </pc:picChg>
      </pc:sldChg>
      <pc:sldMasterChg chg="modSldLayout">
        <pc:chgData name="Raakel Nieminen" userId="5dce08c7-6b55-4686-a489-9c43f990274d" providerId="ADAL" clId="{2130C9D3-27B0-F547-98CB-0302F965B462}" dt="2022-04-14T13:34:07.443" v="142" actId="167"/>
        <pc:sldMasterMkLst>
          <pc:docMk/>
          <pc:sldMasterMk cId="2865500341" sldId="2147483711"/>
        </pc:sldMasterMkLst>
        <pc:sldLayoutChg chg="addSp delSp modSp mod">
          <pc:chgData name="Raakel Nieminen" userId="5dce08c7-6b55-4686-a489-9c43f990274d" providerId="ADAL" clId="{2130C9D3-27B0-F547-98CB-0302F965B462}" dt="2022-04-14T13:25:51.052" v="4" actId="207"/>
          <pc:sldLayoutMkLst>
            <pc:docMk/>
            <pc:sldMasterMk cId="2865500341" sldId="2147483711"/>
            <pc:sldLayoutMk cId="2976980510" sldId="2147483713"/>
          </pc:sldLayoutMkLst>
          <pc:spChg chg="mod">
            <ac:chgData name="Raakel Nieminen" userId="5dce08c7-6b55-4686-a489-9c43f990274d" providerId="ADAL" clId="{2130C9D3-27B0-F547-98CB-0302F965B462}" dt="2022-04-14T13:25:48.801" v="3" actId="207"/>
            <ac:spMkLst>
              <pc:docMk/>
              <pc:sldMasterMk cId="2865500341" sldId="2147483711"/>
              <pc:sldLayoutMk cId="2976980510" sldId="2147483713"/>
              <ac:spMk id="2" creationId="{00000000-0000-0000-0000-000000000000}"/>
            </ac:spMkLst>
          </pc:spChg>
          <pc:spChg chg="add del mod">
            <ac:chgData name="Raakel Nieminen" userId="5dce08c7-6b55-4686-a489-9c43f990274d" providerId="ADAL" clId="{2130C9D3-27B0-F547-98CB-0302F965B462}" dt="2022-04-14T13:25:44.849" v="2" actId="478"/>
            <ac:spMkLst>
              <pc:docMk/>
              <pc:sldMasterMk cId="2865500341" sldId="2147483711"/>
              <pc:sldLayoutMk cId="2976980510" sldId="2147483713"/>
              <ac:spMk id="4" creationId="{F2AC422D-4219-FE41-BAF1-9C17059F5538}"/>
            </ac:spMkLst>
          </pc:spChg>
          <pc:spChg chg="mod">
            <ac:chgData name="Raakel Nieminen" userId="5dce08c7-6b55-4686-a489-9c43f990274d" providerId="ADAL" clId="{2130C9D3-27B0-F547-98CB-0302F965B462}" dt="2022-04-14T13:25:51.052" v="4" actId="207"/>
            <ac:spMkLst>
              <pc:docMk/>
              <pc:sldMasterMk cId="2865500341" sldId="2147483711"/>
              <pc:sldLayoutMk cId="2976980510" sldId="2147483713"/>
              <ac:spMk id="7" creationId="{B122582C-09C5-9147-B723-228930A20C6D}"/>
            </ac:spMkLst>
          </pc:spChg>
          <pc:spChg chg="mod">
            <ac:chgData name="Raakel Nieminen" userId="5dce08c7-6b55-4686-a489-9c43f990274d" providerId="ADAL" clId="{2130C9D3-27B0-F547-98CB-0302F965B462}" dt="2022-04-14T13:25:48.801" v="3" actId="207"/>
            <ac:spMkLst>
              <pc:docMk/>
              <pc:sldMasterMk cId="2865500341" sldId="2147483711"/>
              <pc:sldLayoutMk cId="2976980510" sldId="2147483713"/>
              <ac:spMk id="14" creationId="{B03CB823-814A-5D43-900E-A859F5B95844}"/>
            </ac:spMkLst>
          </pc:spChg>
          <pc:spChg chg="mod">
            <ac:chgData name="Raakel Nieminen" userId="5dce08c7-6b55-4686-a489-9c43f990274d" providerId="ADAL" clId="{2130C9D3-27B0-F547-98CB-0302F965B462}" dt="2022-04-14T13:25:39.167" v="0" actId="206"/>
            <ac:spMkLst>
              <pc:docMk/>
              <pc:sldMasterMk cId="2865500341" sldId="2147483711"/>
              <pc:sldLayoutMk cId="2976980510" sldId="2147483713"/>
              <ac:spMk id="23" creationId="{9A50E3A0-56E6-0740-86D6-9E05AF9E5EF6}"/>
            </ac:spMkLst>
          </pc:spChg>
        </pc:sldLayoutChg>
        <pc:sldLayoutChg chg="addSp delSp modSp mod">
          <pc:chgData name="Raakel Nieminen" userId="5dce08c7-6b55-4686-a489-9c43f990274d" providerId="ADAL" clId="{2130C9D3-27B0-F547-98CB-0302F965B462}" dt="2022-04-14T13:29:42.697" v="69" actId="14100"/>
          <pc:sldLayoutMkLst>
            <pc:docMk/>
            <pc:sldMasterMk cId="2865500341" sldId="2147483711"/>
            <pc:sldLayoutMk cId="3741259040" sldId="2147483720"/>
          </pc:sldLayoutMkLst>
          <pc:spChg chg="mod">
            <ac:chgData name="Raakel Nieminen" userId="5dce08c7-6b55-4686-a489-9c43f990274d" providerId="ADAL" clId="{2130C9D3-27B0-F547-98CB-0302F965B462}" dt="2022-04-14T13:28:59.798" v="44" actId="14100"/>
            <ac:spMkLst>
              <pc:docMk/>
              <pc:sldMasterMk cId="2865500341" sldId="2147483711"/>
              <pc:sldLayoutMk cId="3741259040" sldId="2147483720"/>
              <ac:spMk id="2" creationId="{00000000-0000-0000-0000-000000000000}"/>
            </ac:spMkLst>
          </pc:spChg>
          <pc:spChg chg="mod">
            <ac:chgData name="Raakel Nieminen" userId="5dce08c7-6b55-4686-a489-9c43f990274d" providerId="ADAL" clId="{2130C9D3-27B0-F547-98CB-0302F965B462}" dt="2022-04-14T13:29:39.991" v="67" actId="14100"/>
            <ac:spMkLst>
              <pc:docMk/>
              <pc:sldMasterMk cId="2865500341" sldId="2147483711"/>
              <pc:sldLayoutMk cId="3741259040" sldId="2147483720"/>
              <ac:spMk id="3" creationId="{00000000-0000-0000-0000-000000000000}"/>
            </ac:spMkLst>
          </pc:spChg>
          <pc:spChg chg="mod">
            <ac:chgData name="Raakel Nieminen" userId="5dce08c7-6b55-4686-a489-9c43f990274d" providerId="ADAL" clId="{2130C9D3-27B0-F547-98CB-0302F965B462}" dt="2022-04-14T13:29:11.181" v="50" actId="1076"/>
            <ac:spMkLst>
              <pc:docMk/>
              <pc:sldMasterMk cId="2865500341" sldId="2147483711"/>
              <pc:sldLayoutMk cId="3741259040" sldId="2147483720"/>
              <ac:spMk id="7" creationId="{B122582C-09C5-9147-B723-228930A20C6D}"/>
            </ac:spMkLst>
          </pc:spChg>
          <pc:spChg chg="mod">
            <ac:chgData name="Raakel Nieminen" userId="5dce08c7-6b55-4686-a489-9c43f990274d" providerId="ADAL" clId="{2130C9D3-27B0-F547-98CB-0302F965B462}" dt="2022-04-14T13:29:42.697" v="69" actId="14100"/>
            <ac:spMkLst>
              <pc:docMk/>
              <pc:sldMasterMk cId="2865500341" sldId="2147483711"/>
              <pc:sldLayoutMk cId="3741259040" sldId="2147483720"/>
              <ac:spMk id="8" creationId="{44D7DEE2-F52F-3847-BEB3-1BF7AA2C55C7}"/>
            </ac:spMkLst>
          </pc:spChg>
          <pc:spChg chg="add del mod">
            <ac:chgData name="Raakel Nieminen" userId="5dce08c7-6b55-4686-a489-9c43f990274d" providerId="ADAL" clId="{2130C9D3-27B0-F547-98CB-0302F965B462}" dt="2022-04-14T13:28:11.289" v="30" actId="478"/>
            <ac:spMkLst>
              <pc:docMk/>
              <pc:sldMasterMk cId="2865500341" sldId="2147483711"/>
              <pc:sldLayoutMk cId="3741259040" sldId="2147483720"/>
              <ac:spMk id="16" creationId="{A97CB7BB-9AAA-674A-A8A0-0434D9C899EE}"/>
            </ac:spMkLst>
          </pc:spChg>
          <pc:spChg chg="add del mod">
            <ac:chgData name="Raakel Nieminen" userId="5dce08c7-6b55-4686-a489-9c43f990274d" providerId="ADAL" clId="{2130C9D3-27B0-F547-98CB-0302F965B462}" dt="2022-04-14T13:28:26.603" v="35" actId="478"/>
            <ac:spMkLst>
              <pc:docMk/>
              <pc:sldMasterMk cId="2865500341" sldId="2147483711"/>
              <pc:sldLayoutMk cId="3741259040" sldId="2147483720"/>
              <ac:spMk id="17" creationId="{FC82D76B-F9B4-584A-B6E8-681FA6B163BB}"/>
            </ac:spMkLst>
          </pc:spChg>
          <pc:spChg chg="add del mod">
            <ac:chgData name="Raakel Nieminen" userId="5dce08c7-6b55-4686-a489-9c43f990274d" providerId="ADAL" clId="{2130C9D3-27B0-F547-98CB-0302F965B462}" dt="2022-04-14T13:28:26.603" v="35" actId="478"/>
            <ac:spMkLst>
              <pc:docMk/>
              <pc:sldMasterMk cId="2865500341" sldId="2147483711"/>
              <pc:sldLayoutMk cId="3741259040" sldId="2147483720"/>
              <ac:spMk id="18" creationId="{987CBF59-0F4C-4D43-8C52-146446F694BE}"/>
            </ac:spMkLst>
          </pc:spChg>
          <pc:spChg chg="add mod">
            <ac:chgData name="Raakel Nieminen" userId="5dce08c7-6b55-4686-a489-9c43f990274d" providerId="ADAL" clId="{2130C9D3-27B0-F547-98CB-0302F965B462}" dt="2022-04-14T13:29:24.407" v="64" actId="20577"/>
            <ac:spMkLst>
              <pc:docMk/>
              <pc:sldMasterMk cId="2865500341" sldId="2147483711"/>
              <pc:sldLayoutMk cId="3741259040" sldId="2147483720"/>
              <ac:spMk id="19" creationId="{D8BF3925-1E27-C646-BFDB-696B020D9EBD}"/>
            </ac:spMkLst>
          </pc:spChg>
        </pc:sldLayoutChg>
        <pc:sldLayoutChg chg="addSp delSp modSp mod">
          <pc:chgData name="Raakel Nieminen" userId="5dce08c7-6b55-4686-a489-9c43f990274d" providerId="ADAL" clId="{2130C9D3-27B0-F547-98CB-0302F965B462}" dt="2022-04-14T13:34:07.443" v="142" actId="167"/>
          <pc:sldLayoutMkLst>
            <pc:docMk/>
            <pc:sldMasterMk cId="2865500341" sldId="2147483711"/>
            <pc:sldLayoutMk cId="2485710933" sldId="2147483721"/>
          </pc:sldLayoutMkLst>
          <pc:spChg chg="mod">
            <ac:chgData name="Raakel Nieminen" userId="5dce08c7-6b55-4686-a489-9c43f990274d" providerId="ADAL" clId="{2130C9D3-27B0-F547-98CB-0302F965B462}" dt="2022-04-14T13:32:38.538" v="119" actId="12788"/>
            <ac:spMkLst>
              <pc:docMk/>
              <pc:sldMasterMk cId="2865500341" sldId="2147483711"/>
              <pc:sldLayoutMk cId="2485710933" sldId="2147483721"/>
              <ac:spMk id="2" creationId="{00000000-0000-0000-0000-000000000000}"/>
            </ac:spMkLst>
          </pc:spChg>
          <pc:spChg chg="mod">
            <ac:chgData name="Raakel Nieminen" userId="5dce08c7-6b55-4686-a489-9c43f990274d" providerId="ADAL" clId="{2130C9D3-27B0-F547-98CB-0302F965B462}" dt="2022-04-14T13:32:38.538" v="119" actId="12788"/>
            <ac:spMkLst>
              <pc:docMk/>
              <pc:sldMasterMk cId="2865500341" sldId="2147483711"/>
              <pc:sldLayoutMk cId="2485710933" sldId="2147483721"/>
              <ac:spMk id="3" creationId="{00000000-0000-0000-0000-000000000000}"/>
            </ac:spMkLst>
          </pc:spChg>
          <pc:spChg chg="mod">
            <ac:chgData name="Raakel Nieminen" userId="5dce08c7-6b55-4686-a489-9c43f990274d" providerId="ADAL" clId="{2130C9D3-27B0-F547-98CB-0302F965B462}" dt="2022-04-14T13:32:38.538" v="119" actId="12788"/>
            <ac:spMkLst>
              <pc:docMk/>
              <pc:sldMasterMk cId="2865500341" sldId="2147483711"/>
              <pc:sldLayoutMk cId="2485710933" sldId="2147483721"/>
              <ac:spMk id="7" creationId="{B122582C-09C5-9147-B723-228930A20C6D}"/>
            </ac:spMkLst>
          </pc:spChg>
          <pc:spChg chg="mod">
            <ac:chgData name="Raakel Nieminen" userId="5dce08c7-6b55-4686-a489-9c43f990274d" providerId="ADAL" clId="{2130C9D3-27B0-F547-98CB-0302F965B462}" dt="2022-04-14T13:34:07.443" v="142" actId="167"/>
            <ac:spMkLst>
              <pc:docMk/>
              <pc:sldMasterMk cId="2865500341" sldId="2147483711"/>
              <pc:sldLayoutMk cId="2485710933" sldId="2147483721"/>
              <ac:spMk id="8" creationId="{44D7DEE2-F52F-3847-BEB3-1BF7AA2C55C7}"/>
            </ac:spMkLst>
          </pc:spChg>
          <pc:spChg chg="mod">
            <ac:chgData name="Raakel Nieminen" userId="5dce08c7-6b55-4686-a489-9c43f990274d" providerId="ADAL" clId="{2130C9D3-27B0-F547-98CB-0302F965B462}" dt="2022-04-14T13:32:38.538" v="119" actId="12788"/>
            <ac:spMkLst>
              <pc:docMk/>
              <pc:sldMasterMk cId="2865500341" sldId="2147483711"/>
              <pc:sldLayoutMk cId="2485710933" sldId="2147483721"/>
              <ac:spMk id="11" creationId="{609C3454-4AD0-D14C-AC50-B561C4F39C1D}"/>
            </ac:spMkLst>
          </pc:spChg>
          <pc:spChg chg="add del mod">
            <ac:chgData name="Raakel Nieminen" userId="5dce08c7-6b55-4686-a489-9c43f990274d" providerId="ADAL" clId="{2130C9D3-27B0-F547-98CB-0302F965B462}" dt="2022-04-14T13:31:04.589" v="93" actId="478"/>
            <ac:spMkLst>
              <pc:docMk/>
              <pc:sldMasterMk cId="2865500341" sldId="2147483711"/>
              <pc:sldLayoutMk cId="2485710933" sldId="2147483721"/>
              <ac:spMk id="16" creationId="{155D1220-1424-3645-8308-80E8AF1EE7EB}"/>
            </ac:spMkLst>
          </pc:spChg>
          <pc:spChg chg="add del mod">
            <ac:chgData name="Raakel Nieminen" userId="5dce08c7-6b55-4686-a489-9c43f990274d" providerId="ADAL" clId="{2130C9D3-27B0-F547-98CB-0302F965B462}" dt="2022-04-14T13:31:23.402" v="100" actId="478"/>
            <ac:spMkLst>
              <pc:docMk/>
              <pc:sldMasterMk cId="2865500341" sldId="2147483711"/>
              <pc:sldLayoutMk cId="2485710933" sldId="2147483721"/>
              <ac:spMk id="17" creationId="{5AD715E2-D75C-FD4A-B3BA-5137E3890349}"/>
            </ac:spMkLst>
          </pc:spChg>
        </pc:sldLayoutChg>
        <pc:sldLayoutChg chg="modSp mod">
          <pc:chgData name="Raakel Nieminen" userId="5dce08c7-6b55-4686-a489-9c43f990274d" providerId="ADAL" clId="{2130C9D3-27B0-F547-98CB-0302F965B462}" dt="2022-04-14T13:33:10.093" v="129" actId="1076"/>
          <pc:sldLayoutMkLst>
            <pc:docMk/>
            <pc:sldMasterMk cId="2865500341" sldId="2147483711"/>
            <pc:sldLayoutMk cId="1254461136" sldId="2147483722"/>
          </pc:sldLayoutMkLst>
          <pc:spChg chg="mod">
            <ac:chgData name="Raakel Nieminen" userId="5dce08c7-6b55-4686-a489-9c43f990274d" providerId="ADAL" clId="{2130C9D3-27B0-F547-98CB-0302F965B462}" dt="2022-04-14T13:32:56.227" v="122" actId="1076"/>
            <ac:spMkLst>
              <pc:docMk/>
              <pc:sldMasterMk cId="2865500341" sldId="2147483711"/>
              <pc:sldLayoutMk cId="1254461136" sldId="2147483722"/>
              <ac:spMk id="2" creationId="{00000000-0000-0000-0000-000000000000}"/>
            </ac:spMkLst>
          </pc:spChg>
          <pc:spChg chg="mod">
            <ac:chgData name="Raakel Nieminen" userId="5dce08c7-6b55-4686-a489-9c43f990274d" providerId="ADAL" clId="{2130C9D3-27B0-F547-98CB-0302F965B462}" dt="2022-04-14T13:33:10.093" v="129" actId="1076"/>
            <ac:spMkLst>
              <pc:docMk/>
              <pc:sldMasterMk cId="2865500341" sldId="2147483711"/>
              <pc:sldLayoutMk cId="1254461136" sldId="2147483722"/>
              <ac:spMk id="3" creationId="{00000000-0000-0000-0000-000000000000}"/>
            </ac:spMkLst>
          </pc:spChg>
          <pc:spChg chg="mod">
            <ac:chgData name="Raakel Nieminen" userId="5dce08c7-6b55-4686-a489-9c43f990274d" providerId="ADAL" clId="{2130C9D3-27B0-F547-98CB-0302F965B462}" dt="2022-04-14T13:33:04.243" v="128" actId="1036"/>
            <ac:spMkLst>
              <pc:docMk/>
              <pc:sldMasterMk cId="2865500341" sldId="2147483711"/>
              <pc:sldLayoutMk cId="1254461136" sldId="2147483722"/>
              <ac:spMk id="7" creationId="{B122582C-09C5-9147-B723-228930A20C6D}"/>
            </ac:spMkLst>
          </pc:spChg>
          <pc:spChg chg="mod">
            <ac:chgData name="Raakel Nieminen" userId="5dce08c7-6b55-4686-a489-9c43f990274d" providerId="ADAL" clId="{2130C9D3-27B0-F547-98CB-0302F965B462}" dt="2022-04-14T13:30:20.045" v="82" actId="1076"/>
            <ac:spMkLst>
              <pc:docMk/>
              <pc:sldMasterMk cId="2865500341" sldId="2147483711"/>
              <pc:sldLayoutMk cId="1254461136" sldId="2147483722"/>
              <ac:spMk id="8" creationId="{44D7DEE2-F52F-3847-BEB3-1BF7AA2C55C7}"/>
            </ac:spMkLst>
          </pc:spChg>
          <pc:spChg chg="mod">
            <ac:chgData name="Raakel Nieminen" userId="5dce08c7-6b55-4686-a489-9c43f990274d" providerId="ADAL" clId="{2130C9D3-27B0-F547-98CB-0302F965B462}" dt="2022-04-14T13:33:10.093" v="129" actId="1076"/>
            <ac:spMkLst>
              <pc:docMk/>
              <pc:sldMasterMk cId="2865500341" sldId="2147483711"/>
              <pc:sldLayoutMk cId="1254461136" sldId="2147483722"/>
              <ac:spMk id="12" creationId="{FA769656-4745-A24D-AA81-0744D3D66498}"/>
            </ac:spMkLst>
          </pc:spChg>
        </pc:sldLayoutChg>
      </pc:sldMasterChg>
    </pc:docChg>
  </pc:docChgLst>
  <pc:docChgLst>
    <pc:chgData name="Raakel Nieminen" userId="5dce08c7-6b55-4686-a489-9c43f990274d" providerId="ADAL" clId="{F6F3BCD7-ECCE-4645-8E7C-E05230FF9336}"/>
    <pc:docChg chg="custSel modSld">
      <pc:chgData name="Raakel Nieminen" userId="5dce08c7-6b55-4686-a489-9c43f990274d" providerId="ADAL" clId="{F6F3BCD7-ECCE-4645-8E7C-E05230FF9336}" dt="2022-04-01T09:47:32.623" v="5" actId="12788"/>
      <pc:docMkLst>
        <pc:docMk/>
      </pc:docMkLst>
      <pc:sldChg chg="addSp delSp modSp">
        <pc:chgData name="Raakel Nieminen" userId="5dce08c7-6b55-4686-a489-9c43f990274d" providerId="ADAL" clId="{F6F3BCD7-ECCE-4645-8E7C-E05230FF9336}" dt="2022-04-01T09:47:14.057" v="4" actId="1076"/>
        <pc:sldMkLst>
          <pc:docMk/>
          <pc:sldMk cId="4015782818" sldId="276"/>
        </pc:sldMkLst>
        <pc:spChg chg="add del mod">
          <ac:chgData name="Raakel Nieminen" userId="5dce08c7-6b55-4686-a489-9c43f990274d" providerId="ADAL" clId="{F6F3BCD7-ECCE-4645-8E7C-E05230FF9336}" dt="2022-04-01T09:47:10.382" v="3" actId="478"/>
          <ac:spMkLst>
            <pc:docMk/>
            <pc:sldMk cId="4015782818" sldId="276"/>
            <ac:spMk id="3" creationId="{9CAB130F-71A8-4047-A695-CA58AFD1794E}"/>
          </ac:spMkLst>
        </pc:spChg>
        <pc:picChg chg="del mod">
          <ac:chgData name="Raakel Nieminen" userId="5dce08c7-6b55-4686-a489-9c43f990274d" providerId="ADAL" clId="{F6F3BCD7-ECCE-4645-8E7C-E05230FF9336}" dt="2022-04-01T09:47:08.962" v="2" actId="478"/>
          <ac:picMkLst>
            <pc:docMk/>
            <pc:sldMk cId="4015782818" sldId="276"/>
            <ac:picMk id="16" creationId="{17817825-868D-7648-BE6E-DED1D1BDDC57}"/>
          </ac:picMkLst>
        </pc:picChg>
        <pc:picChg chg="mod">
          <ac:chgData name="Raakel Nieminen" userId="5dce08c7-6b55-4686-a489-9c43f990274d" providerId="ADAL" clId="{F6F3BCD7-ECCE-4645-8E7C-E05230FF9336}" dt="2022-04-01T09:47:14.057" v="4" actId="1076"/>
          <ac:picMkLst>
            <pc:docMk/>
            <pc:sldMk cId="4015782818" sldId="276"/>
            <ac:picMk id="39" creationId="{B2F1AB00-E939-664F-9550-78F08C70E3BA}"/>
          </ac:picMkLst>
        </pc:picChg>
      </pc:sldChg>
      <pc:sldChg chg="modSp">
        <pc:chgData name="Raakel Nieminen" userId="5dce08c7-6b55-4686-a489-9c43f990274d" providerId="ADAL" clId="{F6F3BCD7-ECCE-4645-8E7C-E05230FF9336}" dt="2022-04-01T09:47:32.623" v="5" actId="12788"/>
        <pc:sldMkLst>
          <pc:docMk/>
          <pc:sldMk cId="2717607679" sldId="277"/>
        </pc:sldMkLst>
        <pc:spChg chg="mod">
          <ac:chgData name="Raakel Nieminen" userId="5dce08c7-6b55-4686-a489-9c43f990274d" providerId="ADAL" clId="{F6F3BCD7-ECCE-4645-8E7C-E05230FF9336}" dt="2022-04-01T09:47:32.623" v="5" actId="12788"/>
          <ac:spMkLst>
            <pc:docMk/>
            <pc:sldMk cId="2717607679" sldId="277"/>
            <ac:spMk id="10" creationId="{42376B54-8086-7947-B64C-638068D60439}"/>
          </ac:spMkLst>
        </pc:spChg>
        <pc:spChg chg="mod">
          <ac:chgData name="Raakel Nieminen" userId="5dce08c7-6b55-4686-a489-9c43f990274d" providerId="ADAL" clId="{F6F3BCD7-ECCE-4645-8E7C-E05230FF9336}" dt="2022-04-01T09:47:32.623" v="5" actId="12788"/>
          <ac:spMkLst>
            <pc:docMk/>
            <pc:sldMk cId="2717607679" sldId="277"/>
            <ac:spMk id="11" creationId="{15344DD7-DBE4-5144-90B3-7E35211BA0C9}"/>
          </ac:spMkLst>
        </pc:spChg>
        <pc:spChg chg="mod">
          <ac:chgData name="Raakel Nieminen" userId="5dce08c7-6b55-4686-a489-9c43f990274d" providerId="ADAL" clId="{F6F3BCD7-ECCE-4645-8E7C-E05230FF9336}" dt="2022-04-01T09:47:32.623" v="5" actId="12788"/>
          <ac:spMkLst>
            <pc:docMk/>
            <pc:sldMk cId="2717607679" sldId="277"/>
            <ac:spMk id="17" creationId="{6195A136-7E12-5B49-9386-D1628FC328BC}"/>
          </ac:spMkLst>
        </pc:spChg>
        <pc:spChg chg="mod">
          <ac:chgData name="Raakel Nieminen" userId="5dce08c7-6b55-4686-a489-9c43f990274d" providerId="ADAL" clId="{F6F3BCD7-ECCE-4645-8E7C-E05230FF9336}" dt="2022-04-01T09:47:32.623" v="5" actId="12788"/>
          <ac:spMkLst>
            <pc:docMk/>
            <pc:sldMk cId="2717607679" sldId="277"/>
            <ac:spMk id="28" creationId="{7B0B6934-BEA7-464F-9AFA-26ECFD6D9F4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3E3DC6-1113-B64F-8C99-4BFCD8B44BFE}" type="datetimeFigureOut">
              <a:rPr lang="fi-FI" smtClean="0"/>
              <a:t>26.4.2022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i-FI"/>
              <a:t>Muokkaa tekstin perustyylejä
toinen taso
kolmas taso
neljäs taso
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2466BF-ECD5-0A4D-B63A-0898B559200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7442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034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072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2109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6147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0181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4217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398253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2290" algn="l" defTabSz="1828072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075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Voit vaihtaa taustavärin ja otsikon tekstivärin.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Vaihda kuva: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Aktivoi sininen alue klikkaamalla aluetta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Valitse ylävalikosta ”lisää” ja lisää kuva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Valitse ylävalikosta ”Muotoile” ja avaa ”Rajaa”-työkalu nuolesta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Valitse ”Rajaa muodon mukaan” ja valitse sinisen alueen mukainen muoto eli kahdesta nurkasta pyöristetty neliö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Tarvittaessa asettele rajattu kuva niin, että sininen alue peittyy</a:t>
            </a:r>
          </a:p>
          <a:p>
            <a:pPr marL="342900" indent="-342900">
              <a:buFont typeface="+mj-lt"/>
              <a:buAutoNum type="arabicPeriod"/>
            </a:pPr>
            <a:r>
              <a:rPr lang="fi-FI" dirty="0"/>
              <a:t>Järjestä elementit niin, että tekstit on kuvan päällä </a:t>
            </a:r>
          </a:p>
          <a:p>
            <a:pPr marL="0" marR="0" lvl="0" indent="0" algn="l" defTabSz="1075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107533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i-FI" dirty="0"/>
            </a:br>
            <a:r>
              <a:rPr lang="fi-FI" dirty="0"/>
              <a:t>Huom. Ohjeistustekstit katkoviivaisen laatikon sisällä ei tule näkyviin tulosteisiin tai pdf-/jpg-tiedostoihin.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4166800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Voit vaihtaa taustakuvan ja tekstilaatikon tai/ja fontin värin</a:t>
            </a:r>
            <a:br>
              <a:rPr lang="fi-FI" dirty="0"/>
            </a:b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21687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Voit vaihtaa taustakuvan ja tekstilaatikon tai/ja fontin värin</a:t>
            </a:r>
            <a:br>
              <a:rPr lang="fi-FI" dirty="0"/>
            </a:br>
            <a:endParaRPr lang="fi-FI" dirty="0"/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85578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687388" y="1143000"/>
            <a:ext cx="5483225" cy="3086100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07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Voit vaihtaa taustakuvan ja tekstilaatikon tai/ja fontin värin</a:t>
            </a:r>
            <a:br>
              <a:rPr lang="fi-FI" dirty="0"/>
            </a:br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52466BF-ECD5-0A4D-B63A-0898B5592002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193146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/2 kuva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Kuvan paikkamerkki 22">
            <a:extLst>
              <a:ext uri="{FF2B5EF4-FFF2-40B4-BE49-F238E27FC236}">
                <a16:creationId xmlns:a16="http://schemas.microsoft.com/office/drawing/2014/main" id="{9A50E3A0-56E6-0740-86D6-9E05AF9E5EF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-32293" y="-36359"/>
            <a:ext cx="13625015" cy="13752359"/>
          </a:xfrm>
          <a:custGeom>
            <a:avLst/>
            <a:gdLst>
              <a:gd name="connsiteX0" fmla="*/ 60799 w 13813151"/>
              <a:gd name="connsiteY0" fmla="*/ 0 h 13895903"/>
              <a:gd name="connsiteX1" fmla="*/ 7466631 w 13813151"/>
              <a:gd name="connsiteY1" fmla="*/ 0 h 13895903"/>
              <a:gd name="connsiteX2" fmla="*/ 10686660 w 13813151"/>
              <a:gd name="connsiteY2" fmla="*/ 0 h 13895903"/>
              <a:gd name="connsiteX3" fmla="*/ 10838658 w 13813151"/>
              <a:gd name="connsiteY3" fmla="*/ 0 h 13895903"/>
              <a:gd name="connsiteX4" fmla="*/ 10838658 w 13813151"/>
              <a:gd name="connsiteY4" fmla="*/ 4680 h 13895903"/>
              <a:gd name="connsiteX5" fmla="*/ 12206644 w 13813151"/>
              <a:gd name="connsiteY5" fmla="*/ 645778 h 13895903"/>
              <a:gd name="connsiteX6" fmla="*/ 12838023 w 13813151"/>
              <a:gd name="connsiteY6" fmla="*/ 2197046 h 13895903"/>
              <a:gd name="connsiteX7" fmla="*/ 12838023 w 13813151"/>
              <a:gd name="connsiteY7" fmla="*/ 4022068 h 13895903"/>
              <a:gd name="connsiteX8" fmla="*/ 12838023 w 13813151"/>
              <a:gd name="connsiteY8" fmla="*/ 4408130 h 13895903"/>
              <a:gd name="connsiteX9" fmla="*/ 12838023 w 13813151"/>
              <a:gd name="connsiteY9" fmla="*/ 11156031 h 13895903"/>
              <a:gd name="connsiteX10" fmla="*/ 13813151 w 13813151"/>
              <a:gd name="connsiteY10" fmla="*/ 13895903 h 13895903"/>
              <a:gd name="connsiteX11" fmla="*/ 10838658 w 13813151"/>
              <a:gd name="connsiteY11" fmla="*/ 13895903 h 13895903"/>
              <a:gd name="connsiteX12" fmla="*/ 10593122 w 13813151"/>
              <a:gd name="connsiteY12" fmla="*/ 13895903 h 13895903"/>
              <a:gd name="connsiteX13" fmla="*/ 0 w 13813151"/>
              <a:gd name="connsiteY13" fmla="*/ 13865486 h 13895903"/>
              <a:gd name="connsiteX0" fmla="*/ 46350 w 13813151"/>
              <a:gd name="connsiteY0" fmla="*/ 0 h 13942253"/>
              <a:gd name="connsiteX1" fmla="*/ 7466631 w 13813151"/>
              <a:gd name="connsiteY1" fmla="*/ 46350 h 13942253"/>
              <a:gd name="connsiteX2" fmla="*/ 10686660 w 13813151"/>
              <a:gd name="connsiteY2" fmla="*/ 46350 h 13942253"/>
              <a:gd name="connsiteX3" fmla="*/ 10838658 w 13813151"/>
              <a:gd name="connsiteY3" fmla="*/ 46350 h 13942253"/>
              <a:gd name="connsiteX4" fmla="*/ 10838658 w 13813151"/>
              <a:gd name="connsiteY4" fmla="*/ 51030 h 13942253"/>
              <a:gd name="connsiteX5" fmla="*/ 12206644 w 13813151"/>
              <a:gd name="connsiteY5" fmla="*/ 692128 h 13942253"/>
              <a:gd name="connsiteX6" fmla="*/ 12838023 w 13813151"/>
              <a:gd name="connsiteY6" fmla="*/ 2243396 h 13942253"/>
              <a:gd name="connsiteX7" fmla="*/ 12838023 w 13813151"/>
              <a:gd name="connsiteY7" fmla="*/ 4068418 h 13942253"/>
              <a:gd name="connsiteX8" fmla="*/ 12838023 w 13813151"/>
              <a:gd name="connsiteY8" fmla="*/ 4454480 h 13942253"/>
              <a:gd name="connsiteX9" fmla="*/ 12838023 w 13813151"/>
              <a:gd name="connsiteY9" fmla="*/ 11202381 h 13942253"/>
              <a:gd name="connsiteX10" fmla="*/ 13813151 w 13813151"/>
              <a:gd name="connsiteY10" fmla="*/ 13942253 h 13942253"/>
              <a:gd name="connsiteX11" fmla="*/ 10838658 w 13813151"/>
              <a:gd name="connsiteY11" fmla="*/ 13942253 h 13942253"/>
              <a:gd name="connsiteX12" fmla="*/ 10593122 w 13813151"/>
              <a:gd name="connsiteY12" fmla="*/ 13942253 h 13942253"/>
              <a:gd name="connsiteX13" fmla="*/ 0 w 13813151"/>
              <a:gd name="connsiteY13" fmla="*/ 13911836 h 13942253"/>
              <a:gd name="connsiteX14" fmla="*/ 46350 w 13813151"/>
              <a:gd name="connsiteY14" fmla="*/ 0 h 13942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3813151" h="13942253">
                <a:moveTo>
                  <a:pt x="46350" y="0"/>
                </a:moveTo>
                <a:lnTo>
                  <a:pt x="7466631" y="46350"/>
                </a:lnTo>
                <a:lnTo>
                  <a:pt x="10686660" y="46350"/>
                </a:lnTo>
                <a:lnTo>
                  <a:pt x="10838658" y="46350"/>
                </a:lnTo>
                <a:lnTo>
                  <a:pt x="10838658" y="51030"/>
                </a:lnTo>
                <a:cubicBezTo>
                  <a:pt x="11364807" y="86126"/>
                  <a:pt x="11820802" y="299046"/>
                  <a:pt x="12206644" y="692128"/>
                </a:cubicBezTo>
                <a:cubicBezTo>
                  <a:pt x="12627563" y="1122645"/>
                  <a:pt x="12838023" y="1639735"/>
                  <a:pt x="12838023" y="2243396"/>
                </a:cubicBezTo>
                <a:lnTo>
                  <a:pt x="12838023" y="4068418"/>
                </a:lnTo>
                <a:lnTo>
                  <a:pt x="12838023" y="4454480"/>
                </a:lnTo>
                <a:lnTo>
                  <a:pt x="12838023" y="11202381"/>
                </a:lnTo>
                <a:cubicBezTo>
                  <a:pt x="12838023" y="12412042"/>
                  <a:pt x="13113958" y="13315194"/>
                  <a:pt x="13813151" y="13942253"/>
                </a:cubicBezTo>
                <a:lnTo>
                  <a:pt x="10838658" y="13942253"/>
                </a:lnTo>
                <a:lnTo>
                  <a:pt x="10593122" y="13942253"/>
                </a:lnTo>
                <a:lnTo>
                  <a:pt x="0" y="13911836"/>
                </a:lnTo>
                <a:cubicBezTo>
                  <a:pt x="20266" y="9290007"/>
                  <a:pt x="26084" y="4621829"/>
                  <a:pt x="4635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fi-FI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4104907" y="4004247"/>
            <a:ext cx="9199544" cy="1028648"/>
          </a:xfrm>
          <a:solidFill>
            <a:schemeClr val="accent4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anchor="ctr">
            <a:noAutofit/>
          </a:bodyPr>
          <a:lstStyle>
            <a:lvl1pPr algn="ctr">
              <a:defRPr sz="4500" b="1"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4531803" y="7038754"/>
            <a:ext cx="8345751" cy="289760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25" b="1">
                <a:solidFill>
                  <a:srgbClr val="000000"/>
                </a:solidFill>
              </a:defRPr>
            </a:lvl1pPr>
            <a:lvl2pPr marL="210279" indent="0" algn="ctr">
              <a:buNone/>
              <a:defRPr sz="920"/>
            </a:lvl2pPr>
            <a:lvl3pPr marL="420558" indent="0" algn="ctr">
              <a:buNone/>
              <a:defRPr sz="828"/>
            </a:lvl3pPr>
            <a:lvl4pPr marL="630837" indent="0" algn="ctr">
              <a:buNone/>
              <a:defRPr sz="736"/>
            </a:lvl4pPr>
            <a:lvl5pPr marL="841116" indent="0" algn="ctr">
              <a:buNone/>
              <a:defRPr sz="736"/>
            </a:lvl5pPr>
            <a:lvl6pPr marL="1051395" indent="0" algn="ctr">
              <a:buNone/>
              <a:defRPr sz="736"/>
            </a:lvl6pPr>
            <a:lvl7pPr marL="1261675" indent="0" algn="ctr">
              <a:buNone/>
              <a:defRPr sz="736"/>
            </a:lvl7pPr>
            <a:lvl8pPr marL="1471953" indent="0" algn="ctr">
              <a:buNone/>
              <a:defRPr sz="736"/>
            </a:lvl8pPr>
            <a:lvl9pPr marL="1682233" indent="0" algn="ctr">
              <a:buNone/>
              <a:defRPr sz="736"/>
            </a:lvl9pPr>
          </a:lstStyle>
          <a:p>
            <a:r>
              <a:rPr lang="fi-FI" dirty="0"/>
              <a:t>Kirjoita teksti tähän</a:t>
            </a:r>
            <a:endParaRPr lang="en-US" dirty="0"/>
          </a:p>
        </p:txBody>
      </p:sp>
      <p:sp>
        <p:nvSpPr>
          <p:cNvPr id="12" name="Kuvan paikkamerkki 14">
            <a:extLst>
              <a:ext uri="{FF2B5EF4-FFF2-40B4-BE49-F238E27FC236}">
                <a16:creationId xmlns:a16="http://schemas.microsoft.com/office/drawing/2014/main" id="{D41DDC59-D2B1-144D-9E06-E957711F463A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104022" y="11724805"/>
            <a:ext cx="3357772" cy="861659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3" name="Kuvan paikkamerkki 14">
            <a:extLst>
              <a:ext uri="{FF2B5EF4-FFF2-40B4-BE49-F238E27FC236}">
                <a16:creationId xmlns:a16="http://schemas.microsoft.com/office/drawing/2014/main" id="{54B2BECB-F88B-9B4E-AE6E-DA3CC564EB7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5671" y="12083695"/>
            <a:ext cx="4243310" cy="1339515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C09A97A7-45A0-DD4C-9C8C-06332571C64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921425" y="12394564"/>
            <a:ext cx="2473980" cy="861658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28E52BAA-2D89-1F41-AB80-01BD11EC4DC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965766" y="12586464"/>
            <a:ext cx="3634284" cy="749454"/>
          </a:xfrm>
        </p:spPr>
        <p:txBody>
          <a:bodyPr>
            <a:noAutofit/>
          </a:bodyPr>
          <a:lstStyle>
            <a:lvl1pPr algn="ctr">
              <a:buNone/>
              <a:defRPr sz="928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22582C-09C5-9147-B723-228930A20C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531804" y="5308160"/>
            <a:ext cx="8345751" cy="1028648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3713" b="1">
                <a:solidFill>
                  <a:schemeClr val="accent4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Toinen rivi</a:t>
            </a:r>
          </a:p>
        </p:txBody>
      </p:sp>
      <p:sp>
        <p:nvSpPr>
          <p:cNvPr id="11" name="Kuvan paikkamerkki 14">
            <a:extLst>
              <a:ext uri="{FF2B5EF4-FFF2-40B4-BE49-F238E27FC236}">
                <a16:creationId xmlns:a16="http://schemas.microsoft.com/office/drawing/2014/main" id="{A109E4CB-937E-BF4F-8303-48511CF8A7B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0414512" y="258910"/>
            <a:ext cx="3589736" cy="1468932"/>
          </a:xfr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  <p:sp>
        <p:nvSpPr>
          <p:cNvPr id="14" name="Tekstin paikkamerkki 6">
            <a:extLst>
              <a:ext uri="{FF2B5EF4-FFF2-40B4-BE49-F238E27FC236}">
                <a16:creationId xmlns:a16="http://schemas.microsoft.com/office/drawing/2014/main" id="{B03CB823-814A-5D43-900E-A859F5B9584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5435427" y="10470691"/>
            <a:ext cx="6538502" cy="539336"/>
          </a:xfr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2700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www-osoite</a:t>
            </a:r>
          </a:p>
        </p:txBody>
      </p:sp>
    </p:spTree>
    <p:extLst>
      <p:ext uri="{BB962C8B-B14F-4D97-AF65-F5344CB8AC3E}">
        <p14:creationId xmlns:p14="http://schemas.microsoft.com/office/powerpoint/2010/main" val="2976980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/2 kuv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4">
            <a:extLst>
              <a:ext uri="{FF2B5EF4-FFF2-40B4-BE49-F238E27FC236}">
                <a16:creationId xmlns:a16="http://schemas.microsoft.com/office/drawing/2014/main" id="{C0168A43-5004-AF49-85DD-0E8A0B125A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0"/>
            <a:ext cx="24406646" cy="1371600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614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44D7DEE2-F52F-3847-BEB3-1BF7AA2C55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0" y="2"/>
            <a:ext cx="9969793" cy="13715998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776393" y="7482374"/>
            <a:ext cx="12451745" cy="2152522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</a:defRPr>
            </a:lvl1pPr>
            <a:lvl2pPr marL="210279" indent="0" algn="ctr">
              <a:buNone/>
              <a:defRPr sz="920"/>
            </a:lvl2pPr>
            <a:lvl3pPr marL="420558" indent="0" algn="ctr">
              <a:buNone/>
              <a:defRPr sz="828"/>
            </a:lvl3pPr>
            <a:lvl4pPr marL="630837" indent="0" algn="ctr">
              <a:buNone/>
              <a:defRPr sz="736"/>
            </a:lvl4pPr>
            <a:lvl5pPr marL="841116" indent="0" algn="ctr">
              <a:buNone/>
              <a:defRPr sz="736"/>
            </a:lvl5pPr>
            <a:lvl6pPr marL="1051395" indent="0" algn="ctr">
              <a:buNone/>
              <a:defRPr sz="736"/>
            </a:lvl6pPr>
            <a:lvl7pPr marL="1261675" indent="0" algn="ctr">
              <a:buNone/>
              <a:defRPr sz="736"/>
            </a:lvl7pPr>
            <a:lvl8pPr marL="1471953" indent="0" algn="ctr">
              <a:buNone/>
              <a:defRPr sz="736"/>
            </a:lvl8pPr>
            <a:lvl9pPr marL="1682233" indent="0" algn="ctr">
              <a:buNone/>
              <a:defRPr sz="736"/>
            </a:lvl9pPr>
          </a:lstStyle>
          <a:p>
            <a:endParaRPr lang="fi-FI" sz="2400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22582C-09C5-9147-B723-228930A20C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3546363" y="5973478"/>
            <a:ext cx="6911804" cy="1198120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200" b="1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Toinen rivi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2191205" y="1550504"/>
            <a:ext cx="10492603" cy="3896139"/>
          </a:xfrm>
          <a:solidFill>
            <a:srgbClr val="FFFFFF"/>
          </a:solidFill>
          <a:effectLst/>
        </p:spPr>
        <p:txBody>
          <a:bodyPr anchor="ctr">
            <a:noAutofit/>
          </a:bodyPr>
          <a:lstStyle>
            <a:lvl1pPr algn="ctr">
              <a:defRPr sz="12000" b="1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12" name="Kuvan paikkamerkki 14">
            <a:extLst>
              <a:ext uri="{FF2B5EF4-FFF2-40B4-BE49-F238E27FC236}">
                <a16:creationId xmlns:a16="http://schemas.microsoft.com/office/drawing/2014/main" id="{03B10B60-9B15-A140-957F-450BF0C26F81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20104022" y="11724805"/>
            <a:ext cx="3357772" cy="86165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3" name="Kuvan paikkamerkki 14">
            <a:extLst>
              <a:ext uri="{FF2B5EF4-FFF2-40B4-BE49-F238E27FC236}">
                <a16:creationId xmlns:a16="http://schemas.microsoft.com/office/drawing/2014/main" id="{09F17ECF-5734-BD42-98E1-4EA343A86AC2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45671" y="12083695"/>
            <a:ext cx="4243310" cy="133951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95E97595-E9D7-DC41-AFC1-FE7F957FE3D7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13921425" y="12394564"/>
            <a:ext cx="2473980" cy="861658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21" name="Tekstin paikkamerkki 5">
            <a:extLst>
              <a:ext uri="{FF2B5EF4-FFF2-40B4-BE49-F238E27FC236}">
                <a16:creationId xmlns:a16="http://schemas.microsoft.com/office/drawing/2014/main" id="{643C992F-3092-BA47-B7FB-B08BEF77D1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9965766" y="12586464"/>
            <a:ext cx="3634284" cy="749454"/>
          </a:xfrm>
        </p:spPr>
        <p:txBody>
          <a:bodyPr>
            <a:noAutofit/>
          </a:bodyPr>
          <a:lstStyle>
            <a:lvl1pPr algn="ctr">
              <a:buNone/>
              <a:defRPr sz="928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22" name="Kuvan paikkamerkki 14">
            <a:extLst>
              <a:ext uri="{FF2B5EF4-FFF2-40B4-BE49-F238E27FC236}">
                <a16:creationId xmlns:a16="http://schemas.microsoft.com/office/drawing/2014/main" id="{E9DC623C-6090-8544-97E9-5874B4483D4D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20104022" y="395070"/>
            <a:ext cx="3589736" cy="1468932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  <p:sp>
        <p:nvSpPr>
          <p:cNvPr id="19" name="Tekstin paikkamerkki 11">
            <a:extLst>
              <a:ext uri="{FF2B5EF4-FFF2-40B4-BE49-F238E27FC236}">
                <a16:creationId xmlns:a16="http://schemas.microsoft.com/office/drawing/2014/main" id="{D8BF3925-1E27-C646-BFDB-696B020D9EBD}"/>
              </a:ext>
            </a:extLst>
          </p:cNvPr>
          <p:cNvSpPr txBox="1">
            <a:spLocks/>
          </p:cNvSpPr>
          <p:nvPr userDrawn="1"/>
        </p:nvSpPr>
        <p:spPr>
          <a:xfrm>
            <a:off x="10776393" y="10094673"/>
            <a:ext cx="12451745" cy="119060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20558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None/>
              <a:defRPr sz="1288" kern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15418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11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5697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5977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256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6535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66814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77092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87372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4800" b="1" dirty="0"/>
              <a:t>www-osoite</a:t>
            </a:r>
          </a:p>
        </p:txBody>
      </p:sp>
    </p:spTree>
    <p:extLst>
      <p:ext uri="{BB962C8B-B14F-4D97-AF65-F5344CB8AC3E}">
        <p14:creationId xmlns:p14="http://schemas.microsoft.com/office/powerpoint/2010/main" val="37412590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/2 kuv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Kuvan paikkamerkki 4">
            <a:extLst>
              <a:ext uri="{FF2B5EF4-FFF2-40B4-BE49-F238E27FC236}">
                <a16:creationId xmlns:a16="http://schemas.microsoft.com/office/drawing/2014/main" id="{C0168A43-5004-AF49-85DD-0E8A0B125AB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" y="0"/>
            <a:ext cx="24406646" cy="13716000"/>
          </a:xfrm>
          <a:solidFill>
            <a:schemeClr val="bg1"/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614">
                <a:solidFill>
                  <a:schemeClr val="bg1"/>
                </a:solidFill>
              </a:defRPr>
            </a:lvl1pPr>
          </a:lstStyle>
          <a:p>
            <a:endParaRPr lang="fi-FI" dirty="0"/>
          </a:p>
        </p:txBody>
      </p:sp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44D7DEE2-F52F-3847-BEB3-1BF7AA2C55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24240" y="2"/>
            <a:ext cx="24406650" cy="11623915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690513" y="8069148"/>
            <a:ext cx="21389884" cy="1504896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</a:defRPr>
            </a:lvl1pPr>
            <a:lvl2pPr marL="210279" indent="0" algn="ctr">
              <a:buNone/>
              <a:defRPr sz="920"/>
            </a:lvl2pPr>
            <a:lvl3pPr marL="420558" indent="0" algn="ctr">
              <a:buNone/>
              <a:defRPr sz="828"/>
            </a:lvl3pPr>
            <a:lvl4pPr marL="630837" indent="0" algn="ctr">
              <a:buNone/>
              <a:defRPr sz="736"/>
            </a:lvl4pPr>
            <a:lvl5pPr marL="841116" indent="0" algn="ctr">
              <a:buNone/>
              <a:defRPr sz="736"/>
            </a:lvl5pPr>
            <a:lvl6pPr marL="1051395" indent="0" algn="ctr">
              <a:buNone/>
              <a:defRPr sz="736"/>
            </a:lvl6pPr>
            <a:lvl7pPr marL="1261675" indent="0" algn="ctr">
              <a:buNone/>
              <a:defRPr sz="736"/>
            </a:lvl7pPr>
            <a:lvl8pPr marL="1471953" indent="0" algn="ctr">
              <a:buNone/>
              <a:defRPr sz="736"/>
            </a:lvl8pPr>
            <a:lvl9pPr marL="1682233" indent="0" algn="ctr">
              <a:buNone/>
              <a:defRPr sz="736"/>
            </a:lvl9pPr>
          </a:lstStyle>
          <a:p>
            <a:r>
              <a:rPr lang="fi-FI" dirty="0"/>
              <a:t>Kirjoita teksti tähän</a:t>
            </a:r>
            <a:endParaRPr lang="en-US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22582C-09C5-9147-B723-228930A20C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23593" y="6012591"/>
            <a:ext cx="7723725" cy="1379864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200" b="1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Toinen rivi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924752" y="1375917"/>
            <a:ext cx="10921407" cy="4244494"/>
          </a:xfrm>
          <a:solidFill>
            <a:srgbClr val="FFFFFF"/>
          </a:solidFill>
          <a:effectLst/>
        </p:spPr>
        <p:txBody>
          <a:bodyPr anchor="ctr">
            <a:noAutofit/>
          </a:bodyPr>
          <a:lstStyle>
            <a:lvl1pPr algn="ctr">
              <a:defRPr sz="12000" b="1">
                <a:solidFill>
                  <a:schemeClr val="tx1"/>
                </a:solidFill>
              </a:defRPr>
            </a:lvl1pPr>
          </a:lstStyle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12" name="Tekstin paikkamerkki 6">
            <a:extLst>
              <a:ext uri="{FF2B5EF4-FFF2-40B4-BE49-F238E27FC236}">
                <a16:creationId xmlns:a16="http://schemas.microsoft.com/office/drawing/2014/main" id="{FA769656-4745-A24D-AA81-0744D3D6649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80924" y="9866834"/>
            <a:ext cx="10409063" cy="669757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www-osoite</a:t>
            </a:r>
          </a:p>
        </p:txBody>
      </p:sp>
      <p:sp>
        <p:nvSpPr>
          <p:cNvPr id="13" name="Kuvan paikkamerkki 14">
            <a:extLst>
              <a:ext uri="{FF2B5EF4-FFF2-40B4-BE49-F238E27FC236}">
                <a16:creationId xmlns:a16="http://schemas.microsoft.com/office/drawing/2014/main" id="{419A4A75-A88D-7C4A-B00C-83D4C088E21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104022" y="11724805"/>
            <a:ext cx="3357772" cy="86165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5" name="Kuvan paikkamerkki 14">
            <a:extLst>
              <a:ext uri="{FF2B5EF4-FFF2-40B4-BE49-F238E27FC236}">
                <a16:creationId xmlns:a16="http://schemas.microsoft.com/office/drawing/2014/main" id="{79CE4F35-4B44-3A47-B9DC-8718B6F45A3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5671" y="12083695"/>
            <a:ext cx="4243310" cy="133951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21" name="Kuvan paikkamerkki 14">
            <a:extLst>
              <a:ext uri="{FF2B5EF4-FFF2-40B4-BE49-F238E27FC236}">
                <a16:creationId xmlns:a16="http://schemas.microsoft.com/office/drawing/2014/main" id="{80AC96E6-6549-7C4A-9A2F-9BACD795B27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921425" y="12394564"/>
            <a:ext cx="2473980" cy="861658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22" name="Tekstin paikkamerkki 5">
            <a:extLst>
              <a:ext uri="{FF2B5EF4-FFF2-40B4-BE49-F238E27FC236}">
                <a16:creationId xmlns:a16="http://schemas.microsoft.com/office/drawing/2014/main" id="{6676645C-495C-4B4D-BE7C-97A61350CF8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965766" y="12586464"/>
            <a:ext cx="3634284" cy="749454"/>
          </a:xfrm>
        </p:spPr>
        <p:txBody>
          <a:bodyPr>
            <a:noAutofit/>
          </a:bodyPr>
          <a:lstStyle>
            <a:lvl1pPr algn="ctr">
              <a:buNone/>
              <a:defRPr sz="928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23" name="Kuvan paikkamerkki 14">
            <a:extLst>
              <a:ext uri="{FF2B5EF4-FFF2-40B4-BE49-F238E27FC236}">
                <a16:creationId xmlns:a16="http://schemas.microsoft.com/office/drawing/2014/main" id="{18B20B5E-2434-3A4B-9450-EAC5DCF3681D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0414512" y="258910"/>
            <a:ext cx="3589736" cy="1468932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44611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/2 kuv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7">
            <a:extLst>
              <a:ext uri="{FF2B5EF4-FFF2-40B4-BE49-F238E27FC236}">
                <a16:creationId xmlns:a16="http://schemas.microsoft.com/office/drawing/2014/main" id="{44D7DEE2-F52F-3847-BEB3-1BF7AA2C55C7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-24237" y="2"/>
            <a:ext cx="24406650" cy="13715999"/>
          </a:xfrm>
        </p:spPr>
        <p:txBody>
          <a:bodyPr/>
          <a:lstStyle/>
          <a:p>
            <a:endParaRPr lang="fi-FI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718385" y="1387125"/>
            <a:ext cx="10921407" cy="4244493"/>
          </a:xfrm>
          <a:solidFill>
            <a:schemeClr val="tx1"/>
          </a:solidFill>
          <a:effectLst/>
        </p:spPr>
        <p:txBody>
          <a:bodyPr anchor="ctr">
            <a:noAutofit/>
          </a:bodyPr>
          <a:lstStyle>
            <a:lvl1pPr algn="ctr">
              <a:defRPr sz="12000" b="1"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OTSIKKO TÄHÄN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686203" y="7787297"/>
            <a:ext cx="18985770" cy="176401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4000" b="1">
                <a:solidFill>
                  <a:srgbClr val="FFFFFF"/>
                </a:solidFill>
              </a:defRPr>
            </a:lvl1pPr>
            <a:lvl2pPr marL="210279" indent="0" algn="ctr">
              <a:buNone/>
              <a:defRPr sz="920"/>
            </a:lvl2pPr>
            <a:lvl3pPr marL="420558" indent="0" algn="ctr">
              <a:buNone/>
              <a:defRPr sz="828"/>
            </a:lvl3pPr>
            <a:lvl4pPr marL="630837" indent="0" algn="ctr">
              <a:buNone/>
              <a:defRPr sz="736"/>
            </a:lvl4pPr>
            <a:lvl5pPr marL="841116" indent="0" algn="ctr">
              <a:buNone/>
              <a:defRPr sz="736"/>
            </a:lvl5pPr>
            <a:lvl6pPr marL="1051395" indent="0" algn="ctr">
              <a:buNone/>
              <a:defRPr sz="736"/>
            </a:lvl6pPr>
            <a:lvl7pPr marL="1261675" indent="0" algn="ctr">
              <a:buNone/>
              <a:defRPr sz="736"/>
            </a:lvl7pPr>
            <a:lvl8pPr marL="1471953" indent="0" algn="ctr">
              <a:buNone/>
              <a:defRPr sz="736"/>
            </a:lvl8pPr>
            <a:lvl9pPr marL="1682233" indent="0" algn="ctr">
              <a:buNone/>
              <a:defRPr sz="736"/>
            </a:lvl9pPr>
          </a:lstStyle>
          <a:p>
            <a:r>
              <a:rPr lang="fi-FI" dirty="0"/>
              <a:t>Kirjoita teksti tähän</a:t>
            </a:r>
            <a:endParaRPr lang="en-US" dirty="0"/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B122582C-09C5-9147-B723-228930A20C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17226" y="6012000"/>
            <a:ext cx="7723725" cy="1394915"/>
          </a:xfrm>
          <a:solidFill>
            <a:schemeClr val="tx1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7200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Toinen rivi</a:t>
            </a:r>
          </a:p>
        </p:txBody>
      </p:sp>
      <p:sp>
        <p:nvSpPr>
          <p:cNvPr id="11" name="Tekstin paikkamerkki 6">
            <a:extLst>
              <a:ext uri="{FF2B5EF4-FFF2-40B4-BE49-F238E27FC236}">
                <a16:creationId xmlns:a16="http://schemas.microsoft.com/office/drawing/2014/main" id="{609C3454-4AD0-D14C-AC50-B561C4F39C1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74557" y="9844101"/>
            <a:ext cx="10409063" cy="669757"/>
          </a:xfrm>
          <a:solidFill>
            <a:srgbClr val="FFFFFF"/>
          </a:solidFill>
        </p:spPr>
        <p:txBody>
          <a:bodyPr anchor="ctr">
            <a:noAutofit/>
          </a:bodyPr>
          <a:lstStyle>
            <a:lvl1pPr marL="0" indent="0" algn="ctr">
              <a:buNone/>
              <a:defRPr sz="4000" b="1">
                <a:solidFill>
                  <a:schemeClr val="tx1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www-osoite</a:t>
            </a:r>
          </a:p>
        </p:txBody>
      </p:sp>
      <p:sp>
        <p:nvSpPr>
          <p:cNvPr id="12" name="Kuvan paikkamerkki 14">
            <a:extLst>
              <a:ext uri="{FF2B5EF4-FFF2-40B4-BE49-F238E27FC236}">
                <a16:creationId xmlns:a16="http://schemas.microsoft.com/office/drawing/2014/main" id="{86C1C755-477B-C549-907A-2602E329A625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20104022" y="11724805"/>
            <a:ext cx="3357772" cy="861659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#tiedosto tähän</a:t>
            </a:r>
          </a:p>
        </p:txBody>
      </p:sp>
      <p:sp>
        <p:nvSpPr>
          <p:cNvPr id="13" name="Kuvan paikkamerkki 14">
            <a:extLst>
              <a:ext uri="{FF2B5EF4-FFF2-40B4-BE49-F238E27FC236}">
                <a16:creationId xmlns:a16="http://schemas.microsoft.com/office/drawing/2014/main" id="{2964A23C-F8B6-3542-9B56-CC098DA80B9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5671" y="12083695"/>
            <a:ext cx="4243310" cy="1339515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Vaakunalogo</a:t>
            </a:r>
          </a:p>
        </p:txBody>
      </p:sp>
      <p:sp>
        <p:nvSpPr>
          <p:cNvPr id="14" name="Kuvan paikkamerkki 14">
            <a:extLst>
              <a:ext uri="{FF2B5EF4-FFF2-40B4-BE49-F238E27FC236}">
                <a16:creationId xmlns:a16="http://schemas.microsoft.com/office/drawing/2014/main" id="{407F7F11-B66F-0D4B-972D-99FAF1C69C80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13921425" y="12394564"/>
            <a:ext cx="2473980" cy="861658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/>
              <a:t>Logo</a:t>
            </a:r>
          </a:p>
        </p:txBody>
      </p:sp>
      <p:sp>
        <p:nvSpPr>
          <p:cNvPr id="15" name="Tekstin paikkamerkki 5">
            <a:extLst>
              <a:ext uri="{FF2B5EF4-FFF2-40B4-BE49-F238E27FC236}">
                <a16:creationId xmlns:a16="http://schemas.microsoft.com/office/drawing/2014/main" id="{1D3FC456-7283-634B-81D9-FF361EF655C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9965766" y="12586464"/>
            <a:ext cx="3634284" cy="749454"/>
          </a:xfrm>
        </p:spPr>
        <p:txBody>
          <a:bodyPr>
            <a:noAutofit/>
          </a:bodyPr>
          <a:lstStyle>
            <a:lvl1pPr algn="ctr">
              <a:buNone/>
              <a:defRPr sz="928" b="1">
                <a:solidFill>
                  <a:srgbClr val="FFFFFF"/>
                </a:solidFill>
                <a:latin typeface="Montserrat" panose="02000505000000020004" pitchFamily="2" charset="77"/>
              </a:defRPr>
            </a:lvl1pPr>
          </a:lstStyle>
          <a:p>
            <a:pPr lvl="0"/>
            <a:r>
              <a:rPr lang="fi-FI" dirty="0"/>
              <a:t>#YKSIKKÖ/PALVELU</a:t>
            </a:r>
          </a:p>
        </p:txBody>
      </p:sp>
      <p:sp>
        <p:nvSpPr>
          <p:cNvPr id="21" name="Kuvan paikkamerkki 14">
            <a:extLst>
              <a:ext uri="{FF2B5EF4-FFF2-40B4-BE49-F238E27FC236}">
                <a16:creationId xmlns:a16="http://schemas.microsoft.com/office/drawing/2014/main" id="{D9824E4C-0E9C-E447-8B71-A14EEE02F75F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20414512" y="258910"/>
            <a:ext cx="3589736" cy="1468932"/>
          </a:xfr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fi-FI" dirty="0" err="1"/>
              <a:t>Tampere.Finland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57109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676300" y="730256"/>
            <a:ext cx="21029831" cy="2651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00" y="3651254"/>
            <a:ext cx="21029831" cy="87026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dirty="0"/>
              <a:t>Muokkaa tekstin perustyylejä
toinen taso
kolmas taso
neljäs taso
viides taso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500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20" r:id="rId2"/>
    <p:sldLayoutId id="2147483722" r:id="rId3"/>
    <p:sldLayoutId id="2147483721" r:id="rId4"/>
  </p:sldLayoutIdLst>
  <p:txStyles>
    <p:titleStyle>
      <a:lvl1pPr algn="l" defTabSz="420558" rtl="0" eaLnBrk="1" latinLnBrk="0" hangingPunct="1">
        <a:lnSpc>
          <a:spcPct val="90000"/>
        </a:lnSpc>
        <a:spcBef>
          <a:spcPct val="0"/>
        </a:spcBef>
        <a:buNone/>
        <a:defRPr sz="2024" kern="1200">
          <a:solidFill>
            <a:srgbClr val="FFFFFF"/>
          </a:solidFill>
          <a:latin typeface="Montserrat" panose="02000505000000020004" pitchFamily="2" charset="77"/>
          <a:ea typeface="+mj-ea"/>
          <a:cs typeface="+mj-cs"/>
        </a:defRPr>
      </a:lvl1pPr>
    </p:titleStyle>
    <p:bodyStyle>
      <a:lvl1pPr marL="105140" indent="-105140" algn="l" defTabSz="420558" rtl="0" eaLnBrk="1" latinLnBrk="0" hangingPunct="1">
        <a:lnSpc>
          <a:spcPct val="90000"/>
        </a:lnSpc>
        <a:spcBef>
          <a:spcPts val="460"/>
        </a:spcBef>
        <a:buFont typeface="Arial" panose="020B0604020202020204" pitchFamily="34" charset="0"/>
        <a:buChar char="•"/>
        <a:defRPr sz="1288" kern="1200">
          <a:solidFill>
            <a:srgbClr val="FFFFFF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1pPr>
      <a:lvl2pPr marL="315418" indent="-105140" algn="l" defTabSz="420558" rtl="0" eaLnBrk="1" latinLnBrk="0" hangingPunct="1">
        <a:lnSpc>
          <a:spcPct val="90000"/>
        </a:lnSpc>
        <a:spcBef>
          <a:spcPts val="230"/>
        </a:spcBef>
        <a:buFont typeface="Arial" panose="020B0604020202020204" pitchFamily="34" charset="0"/>
        <a:buChar char="•"/>
        <a:defRPr sz="1104" kern="1200">
          <a:solidFill>
            <a:schemeClr val="tx1"/>
          </a:solidFill>
          <a:latin typeface="+mn-lt"/>
          <a:ea typeface="+mn-ea"/>
          <a:cs typeface="+mn-cs"/>
        </a:defRPr>
      </a:lvl2pPr>
      <a:lvl3pPr marL="525697" indent="-105140" algn="l" defTabSz="420558" rtl="0" eaLnBrk="1" latinLnBrk="0" hangingPunct="1">
        <a:lnSpc>
          <a:spcPct val="90000"/>
        </a:lnSpc>
        <a:spcBef>
          <a:spcPts val="230"/>
        </a:spcBef>
        <a:buFont typeface="Arial" panose="020B0604020202020204" pitchFamily="34" charset="0"/>
        <a:buChar char="•"/>
        <a:defRPr sz="920" kern="1200">
          <a:solidFill>
            <a:schemeClr val="tx1"/>
          </a:solidFill>
          <a:latin typeface="+mn-lt"/>
          <a:ea typeface="+mn-ea"/>
          <a:cs typeface="+mn-cs"/>
        </a:defRPr>
      </a:lvl3pPr>
      <a:lvl4pPr marL="735977" indent="-105140" algn="l" defTabSz="420558" rtl="0" eaLnBrk="1" latinLnBrk="0" hangingPunct="1">
        <a:lnSpc>
          <a:spcPct val="90000"/>
        </a:lnSpc>
        <a:spcBef>
          <a:spcPts val="230"/>
        </a:spcBef>
        <a:buFont typeface="Arial" panose="020B0604020202020204" pitchFamily="34" charset="0"/>
        <a:buChar char="•"/>
        <a:defRPr sz="828" kern="1200">
          <a:solidFill>
            <a:schemeClr val="tx1"/>
          </a:solidFill>
          <a:latin typeface="+mn-lt"/>
          <a:ea typeface="+mn-ea"/>
          <a:cs typeface="+mn-cs"/>
        </a:defRPr>
      </a:lvl4pPr>
      <a:lvl5pPr marL="946256" indent="-105140" algn="l" defTabSz="420558" rtl="0" eaLnBrk="1" latinLnBrk="0" hangingPunct="1">
        <a:lnSpc>
          <a:spcPct val="90000"/>
        </a:lnSpc>
        <a:spcBef>
          <a:spcPts val="230"/>
        </a:spcBef>
        <a:buFont typeface="Arial" panose="020B0604020202020204" pitchFamily="34" charset="0"/>
        <a:buChar char="•"/>
        <a:defRPr sz="828" kern="1200">
          <a:solidFill>
            <a:schemeClr val="tx1"/>
          </a:solidFill>
          <a:latin typeface="+mn-lt"/>
          <a:ea typeface="+mn-ea"/>
          <a:cs typeface="+mn-cs"/>
        </a:defRPr>
      </a:lvl5pPr>
      <a:lvl6pPr marL="1156535" indent="-105140" algn="l" defTabSz="420558" rtl="0" eaLnBrk="1" latinLnBrk="0" hangingPunct="1">
        <a:lnSpc>
          <a:spcPct val="90000"/>
        </a:lnSpc>
        <a:spcBef>
          <a:spcPts val="230"/>
        </a:spcBef>
        <a:buFont typeface="Arial" panose="020B0604020202020204" pitchFamily="34" charset="0"/>
        <a:buChar char="•"/>
        <a:defRPr sz="828" kern="1200">
          <a:solidFill>
            <a:schemeClr val="tx1"/>
          </a:solidFill>
          <a:latin typeface="+mn-lt"/>
          <a:ea typeface="+mn-ea"/>
          <a:cs typeface="+mn-cs"/>
        </a:defRPr>
      </a:lvl6pPr>
      <a:lvl7pPr marL="1366814" indent="-105140" algn="l" defTabSz="420558" rtl="0" eaLnBrk="1" latinLnBrk="0" hangingPunct="1">
        <a:lnSpc>
          <a:spcPct val="90000"/>
        </a:lnSpc>
        <a:spcBef>
          <a:spcPts val="230"/>
        </a:spcBef>
        <a:buFont typeface="Arial" panose="020B0604020202020204" pitchFamily="34" charset="0"/>
        <a:buChar char="•"/>
        <a:defRPr sz="828" kern="1200">
          <a:solidFill>
            <a:schemeClr val="tx1"/>
          </a:solidFill>
          <a:latin typeface="+mn-lt"/>
          <a:ea typeface="+mn-ea"/>
          <a:cs typeface="+mn-cs"/>
        </a:defRPr>
      </a:lvl7pPr>
      <a:lvl8pPr marL="1577092" indent="-105140" algn="l" defTabSz="420558" rtl="0" eaLnBrk="1" latinLnBrk="0" hangingPunct="1">
        <a:lnSpc>
          <a:spcPct val="90000"/>
        </a:lnSpc>
        <a:spcBef>
          <a:spcPts val="230"/>
        </a:spcBef>
        <a:buFont typeface="Arial" panose="020B0604020202020204" pitchFamily="34" charset="0"/>
        <a:buChar char="•"/>
        <a:defRPr sz="828" kern="1200">
          <a:solidFill>
            <a:schemeClr val="tx1"/>
          </a:solidFill>
          <a:latin typeface="+mn-lt"/>
          <a:ea typeface="+mn-ea"/>
          <a:cs typeface="+mn-cs"/>
        </a:defRPr>
      </a:lvl8pPr>
      <a:lvl9pPr marL="1787372" indent="-105140" algn="l" defTabSz="420558" rtl="0" eaLnBrk="1" latinLnBrk="0" hangingPunct="1">
        <a:lnSpc>
          <a:spcPct val="90000"/>
        </a:lnSpc>
        <a:spcBef>
          <a:spcPts val="230"/>
        </a:spcBef>
        <a:buFont typeface="Arial" panose="020B0604020202020204" pitchFamily="34" charset="0"/>
        <a:buChar char="•"/>
        <a:defRPr sz="82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20558" rtl="0" eaLnBrk="1" latinLnBrk="0" hangingPunct="1">
        <a:defRPr sz="828" kern="1200">
          <a:solidFill>
            <a:schemeClr val="tx1"/>
          </a:solidFill>
          <a:latin typeface="+mn-lt"/>
          <a:ea typeface="+mn-ea"/>
          <a:cs typeface="+mn-cs"/>
        </a:defRPr>
      </a:lvl1pPr>
      <a:lvl2pPr marL="210279" algn="l" defTabSz="420558" rtl="0" eaLnBrk="1" latinLnBrk="0" hangingPunct="1">
        <a:defRPr sz="828" kern="1200">
          <a:solidFill>
            <a:schemeClr val="tx1"/>
          </a:solidFill>
          <a:latin typeface="+mn-lt"/>
          <a:ea typeface="+mn-ea"/>
          <a:cs typeface="+mn-cs"/>
        </a:defRPr>
      </a:lvl2pPr>
      <a:lvl3pPr marL="420558" algn="l" defTabSz="420558" rtl="0" eaLnBrk="1" latinLnBrk="0" hangingPunct="1">
        <a:defRPr sz="828" kern="1200">
          <a:solidFill>
            <a:schemeClr val="tx1"/>
          </a:solidFill>
          <a:latin typeface="+mn-lt"/>
          <a:ea typeface="+mn-ea"/>
          <a:cs typeface="+mn-cs"/>
        </a:defRPr>
      </a:lvl3pPr>
      <a:lvl4pPr marL="630837" algn="l" defTabSz="420558" rtl="0" eaLnBrk="1" latinLnBrk="0" hangingPunct="1">
        <a:defRPr sz="828" kern="1200">
          <a:solidFill>
            <a:schemeClr val="tx1"/>
          </a:solidFill>
          <a:latin typeface="+mn-lt"/>
          <a:ea typeface="+mn-ea"/>
          <a:cs typeface="+mn-cs"/>
        </a:defRPr>
      </a:lvl4pPr>
      <a:lvl5pPr marL="841116" algn="l" defTabSz="420558" rtl="0" eaLnBrk="1" latinLnBrk="0" hangingPunct="1">
        <a:defRPr sz="828" kern="1200">
          <a:solidFill>
            <a:schemeClr val="tx1"/>
          </a:solidFill>
          <a:latin typeface="+mn-lt"/>
          <a:ea typeface="+mn-ea"/>
          <a:cs typeface="+mn-cs"/>
        </a:defRPr>
      </a:lvl5pPr>
      <a:lvl6pPr marL="1051395" algn="l" defTabSz="420558" rtl="0" eaLnBrk="1" latinLnBrk="0" hangingPunct="1">
        <a:defRPr sz="828" kern="1200">
          <a:solidFill>
            <a:schemeClr val="tx1"/>
          </a:solidFill>
          <a:latin typeface="+mn-lt"/>
          <a:ea typeface="+mn-ea"/>
          <a:cs typeface="+mn-cs"/>
        </a:defRPr>
      </a:lvl6pPr>
      <a:lvl7pPr marL="1261675" algn="l" defTabSz="420558" rtl="0" eaLnBrk="1" latinLnBrk="0" hangingPunct="1">
        <a:defRPr sz="828" kern="1200">
          <a:solidFill>
            <a:schemeClr val="tx1"/>
          </a:solidFill>
          <a:latin typeface="+mn-lt"/>
          <a:ea typeface="+mn-ea"/>
          <a:cs typeface="+mn-cs"/>
        </a:defRPr>
      </a:lvl7pPr>
      <a:lvl8pPr marL="1471953" algn="l" defTabSz="420558" rtl="0" eaLnBrk="1" latinLnBrk="0" hangingPunct="1">
        <a:defRPr sz="828" kern="1200">
          <a:solidFill>
            <a:schemeClr val="tx1"/>
          </a:solidFill>
          <a:latin typeface="+mn-lt"/>
          <a:ea typeface="+mn-ea"/>
          <a:cs typeface="+mn-cs"/>
        </a:defRPr>
      </a:lvl8pPr>
      <a:lvl9pPr marL="1682233" algn="l" defTabSz="420558" rtl="0" eaLnBrk="1" latinLnBrk="0" hangingPunct="1">
        <a:defRPr sz="82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png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n paikkamerkki 24" descr="Kuva, joka sisältää kohteen taivas, henkilö, nainen, urheilu&#10;&#10;Kuvaus luotu automaattisesti">
            <a:extLst>
              <a:ext uri="{FF2B5EF4-FFF2-40B4-BE49-F238E27FC236}">
                <a16:creationId xmlns:a16="http://schemas.microsoft.com/office/drawing/2014/main" id="{29F029C4-1DFD-AE45-B39D-1F3C1B9D5DB9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3"/>
          <a:srcRect l="22159" r="22159"/>
          <a:stretch/>
        </p:blipFill>
        <p:spPr/>
      </p:pic>
      <p:sp>
        <p:nvSpPr>
          <p:cNvPr id="17" name="Otsikko 16">
            <a:extLst>
              <a:ext uri="{FF2B5EF4-FFF2-40B4-BE49-F238E27FC236}">
                <a16:creationId xmlns:a16="http://schemas.microsoft.com/office/drawing/2014/main" id="{08D093E4-4DF5-E94C-AA21-A39169B5E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04907" y="2713067"/>
            <a:ext cx="9199544" cy="3305053"/>
          </a:xfrm>
        </p:spPr>
        <p:txBody>
          <a:bodyPr/>
          <a:lstStyle/>
          <a:p>
            <a:r>
              <a:rPr lang="fi-FI" sz="9600" dirty="0"/>
              <a:t>HARRASTUS HUKASSA?</a:t>
            </a:r>
          </a:p>
        </p:txBody>
      </p:sp>
      <p:sp>
        <p:nvSpPr>
          <p:cNvPr id="18" name="Alaotsikko 17">
            <a:extLst>
              <a:ext uri="{FF2B5EF4-FFF2-40B4-BE49-F238E27FC236}">
                <a16:creationId xmlns:a16="http://schemas.microsoft.com/office/drawing/2014/main" id="{5061490D-4ADF-2B49-9244-41DC0DE5A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531803" y="7793962"/>
            <a:ext cx="8345751" cy="1216565"/>
          </a:xfrm>
        </p:spPr>
        <p:txBody>
          <a:bodyPr>
            <a:normAutofit/>
          </a:bodyPr>
          <a:lstStyle/>
          <a:p>
            <a:r>
              <a:rPr lang="fi-FI" sz="3200" b="0" dirty="0"/>
              <a:t>"Harrastava Tampere" auttaa sinua</a:t>
            </a:r>
            <a:br>
              <a:rPr lang="fi-FI" sz="3200" b="0" dirty="0"/>
            </a:br>
            <a:r>
              <a:rPr lang="fi-FI" sz="3200" b="0" dirty="0"/>
              <a:t>näissä kysymyksissä.</a:t>
            </a:r>
            <a:endParaRPr lang="fi-FI" sz="3200" dirty="0"/>
          </a:p>
        </p:txBody>
      </p:sp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1001901E-8E79-6942-BE44-82D76F9CEDB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10426" b="10426"/>
          <a:stretch/>
        </p:blipFill>
        <p:spPr/>
      </p:pic>
      <p:sp>
        <p:nvSpPr>
          <p:cNvPr id="23" name="Tekstin paikkamerkki 22">
            <a:extLst>
              <a:ext uri="{FF2B5EF4-FFF2-40B4-BE49-F238E27FC236}">
                <a16:creationId xmlns:a16="http://schemas.microsoft.com/office/drawing/2014/main" id="{E0C4D5B1-04E8-7E43-999B-A3C3F4D25BA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293070" y="6471285"/>
            <a:ext cx="10711178" cy="1028648"/>
          </a:xfrm>
        </p:spPr>
        <p:txBody>
          <a:bodyPr/>
          <a:lstStyle/>
          <a:p>
            <a:r>
              <a:rPr lang="fi-FI" sz="5400" b="0" dirty="0"/>
              <a:t>Mitä Tampereella voi tehdä?</a:t>
            </a:r>
            <a:endParaRPr lang="fi-FI" sz="5400" dirty="0"/>
          </a:p>
        </p:txBody>
      </p:sp>
      <p:pic>
        <p:nvPicPr>
          <p:cNvPr id="15" name="Kuvan paikkamerkki 1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B095129-E51F-874A-A22B-CA0E6AECD91D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/>
          <a:srcRect l="3000" r="3000"/>
          <a:stretch/>
        </p:blipFill>
        <p:spPr/>
      </p:pic>
      <p:sp>
        <p:nvSpPr>
          <p:cNvPr id="6" name="Tekstin paikkamerkki 5">
            <a:extLst>
              <a:ext uri="{FF2B5EF4-FFF2-40B4-BE49-F238E27FC236}">
                <a16:creationId xmlns:a16="http://schemas.microsoft.com/office/drawing/2014/main" id="{D80FA4A7-E876-3042-B8C7-60362DDA855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458055" y="10874991"/>
            <a:ext cx="8381208" cy="1073667"/>
          </a:xfrm>
        </p:spPr>
        <p:txBody>
          <a:bodyPr/>
          <a:lstStyle/>
          <a:p>
            <a:r>
              <a:rPr lang="fi-FI" sz="3200" dirty="0" err="1"/>
              <a:t>www.tampere.fi</a:t>
            </a:r>
            <a:r>
              <a:rPr lang="fi-FI" sz="3200" dirty="0"/>
              <a:t>/</a:t>
            </a:r>
            <a:r>
              <a:rPr lang="fi-FI" sz="3200" dirty="0" err="1"/>
              <a:t>harrastavatampere</a:t>
            </a:r>
            <a:endParaRPr lang="fi-FI" sz="3200" dirty="0"/>
          </a:p>
        </p:txBody>
      </p:sp>
    </p:spTree>
    <p:extLst>
      <p:ext uri="{BB962C8B-B14F-4D97-AF65-F5344CB8AC3E}">
        <p14:creationId xmlns:p14="http://schemas.microsoft.com/office/powerpoint/2010/main" val="2397711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n paikkamerkki 13">
            <a:extLst>
              <a:ext uri="{FF2B5EF4-FFF2-40B4-BE49-F238E27FC236}">
                <a16:creationId xmlns:a16="http://schemas.microsoft.com/office/drawing/2014/main" id="{8D0EFF45-C4CA-834D-8533-91E41C6E5BE0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/>
          <a:srcRect l="31282" r="397"/>
          <a:stretch/>
        </p:blipFill>
        <p:spPr>
          <a:xfrm>
            <a:off x="-24240" y="2"/>
            <a:ext cx="9371440" cy="13715998"/>
          </a:xfrm>
          <a:effectLst>
            <a:softEdge rad="0"/>
          </a:effectLst>
        </p:spPr>
      </p:pic>
      <p:sp>
        <p:nvSpPr>
          <p:cNvPr id="9" name="Alaotsikko 8">
            <a:extLst>
              <a:ext uri="{FF2B5EF4-FFF2-40B4-BE49-F238E27FC236}">
                <a16:creationId xmlns:a16="http://schemas.microsoft.com/office/drawing/2014/main" id="{2F13DBE8-FFE0-9E4F-9084-7755FABCD6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42739" y="6742182"/>
            <a:ext cx="12919055" cy="3079023"/>
          </a:xfrm>
        </p:spPr>
        <p:txBody>
          <a:bodyPr>
            <a:noAutofit/>
          </a:bodyPr>
          <a:lstStyle/>
          <a:p>
            <a:r>
              <a:rPr lang="fi-FI" sz="8800" dirty="0"/>
              <a:t>neuvoo sinua monikanavaisesti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D19653D5-9366-C14E-B70F-3154CB0DC9E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95713" y="4313718"/>
            <a:ext cx="13166081" cy="2085408"/>
          </a:xfrm>
          <a:solidFill>
            <a:schemeClr val="tx1"/>
          </a:solidFill>
        </p:spPr>
        <p:txBody>
          <a:bodyPr/>
          <a:lstStyle/>
          <a:p>
            <a:r>
              <a:rPr lang="fi-FI" sz="12000" dirty="0">
                <a:solidFill>
                  <a:srgbClr val="FFFFFF"/>
                </a:solidFill>
              </a:rPr>
              <a:t>PALVELUPISTE</a:t>
            </a:r>
          </a:p>
        </p:txBody>
      </p:sp>
      <p:sp>
        <p:nvSpPr>
          <p:cNvPr id="11" name="Otsikko 10">
            <a:extLst>
              <a:ext uri="{FF2B5EF4-FFF2-40B4-BE49-F238E27FC236}">
                <a16:creationId xmlns:a16="http://schemas.microsoft.com/office/drawing/2014/main" id="{40450DE7-0E67-4B44-B800-031A7BF571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66925" y="2022798"/>
            <a:ext cx="11223656" cy="2085408"/>
          </a:xfrm>
          <a:solidFill>
            <a:schemeClr val="tx1"/>
          </a:solidFill>
        </p:spPr>
        <p:txBody>
          <a:bodyPr/>
          <a:lstStyle/>
          <a:p>
            <a:r>
              <a:rPr lang="fi-FI" sz="12000" dirty="0">
                <a:solidFill>
                  <a:srgbClr val="FFFFFF"/>
                </a:solidFill>
              </a:rPr>
              <a:t>TAMPEREEN</a:t>
            </a:r>
          </a:p>
        </p:txBody>
      </p:sp>
      <p:pic>
        <p:nvPicPr>
          <p:cNvPr id="16" name="Kuvan paikkamerkki 15">
            <a:extLst>
              <a:ext uri="{FF2B5EF4-FFF2-40B4-BE49-F238E27FC236}">
                <a16:creationId xmlns:a16="http://schemas.microsoft.com/office/drawing/2014/main" id="{0198FB9E-07D1-454B-B38E-B331047FAEFE}"/>
              </a:ext>
            </a:extLst>
          </p:cNvPr>
          <p:cNvPicPr>
            <a:picLocks noGrp="1" noChangeAspect="1"/>
          </p:cNvPicPr>
          <p:nvPr>
            <p:ph type="pic" sz="quarter" idx="23"/>
          </p:nvPr>
        </p:nvPicPr>
        <p:blipFill rotWithShape="1">
          <a:blip r:embed="rId4"/>
          <a:srcRect t="7768" b="7768"/>
          <a:stretch/>
        </p:blipFill>
        <p:spPr>
          <a:xfrm>
            <a:off x="9773277" y="12155634"/>
            <a:ext cx="4243310" cy="1339515"/>
          </a:xfrm>
        </p:spPr>
      </p:pic>
      <p:pic>
        <p:nvPicPr>
          <p:cNvPr id="24" name="Kuvan paikkamerkki 1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7FD4AE53-A96E-1B4E-AA76-B845B9EA0D8F}"/>
              </a:ext>
            </a:extLst>
          </p:cNvPr>
          <p:cNvPicPr>
            <a:picLocks noGrp="1" noChangeAspect="1"/>
          </p:cNvPicPr>
          <p:nvPr>
            <p:ph type="pic" sz="quarter" idx="26"/>
          </p:nvPr>
        </p:nvPicPr>
        <p:blipFill rotWithShape="1">
          <a:blip r:embed="rId5"/>
          <a:srcRect l="3000" r="3000"/>
          <a:stretch/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7" name="Tekstin paikkamerkki 11">
            <a:extLst>
              <a:ext uri="{FF2B5EF4-FFF2-40B4-BE49-F238E27FC236}">
                <a16:creationId xmlns:a16="http://schemas.microsoft.com/office/drawing/2014/main" id="{D2BE1100-312A-5B42-BC0B-EBA49C491BD0}"/>
              </a:ext>
            </a:extLst>
          </p:cNvPr>
          <p:cNvSpPr txBox="1">
            <a:spLocks/>
          </p:cNvSpPr>
          <p:nvPr/>
        </p:nvSpPr>
        <p:spPr>
          <a:xfrm>
            <a:off x="10776393" y="10094673"/>
            <a:ext cx="12451745" cy="1190601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420558" rtl="0" eaLnBrk="1" latinLnBrk="0" hangingPunct="1">
              <a:lnSpc>
                <a:spcPct val="90000"/>
              </a:lnSpc>
              <a:spcBef>
                <a:spcPts val="460"/>
              </a:spcBef>
              <a:buFont typeface="Arial" panose="020B0604020202020204" pitchFamily="34" charset="0"/>
              <a:buNone/>
              <a:defRPr sz="1288" kern="12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315418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110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5697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9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35977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46256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56535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66814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77092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87372" indent="-105140" algn="l" defTabSz="420558" rtl="0" eaLnBrk="1" latinLnBrk="0" hangingPunct="1">
              <a:lnSpc>
                <a:spcPct val="90000"/>
              </a:lnSpc>
              <a:spcBef>
                <a:spcPts val="230"/>
              </a:spcBef>
              <a:buFont typeface="Arial" panose="020B0604020202020204" pitchFamily="34" charset="0"/>
              <a:buChar char="•"/>
              <a:defRPr sz="82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4800" b="1" dirty="0" err="1"/>
              <a:t>tampere.fi</a:t>
            </a:r>
            <a:r>
              <a:rPr lang="fi-FI" sz="4800" b="1" dirty="0"/>
              <a:t>/</a:t>
            </a:r>
            <a:r>
              <a:rPr lang="fi-FI" sz="4800" b="1" dirty="0" err="1"/>
              <a:t>tampereenpalvelupiste</a:t>
            </a:r>
            <a:endParaRPr lang="fi-FI" sz="4800" b="1" dirty="0"/>
          </a:p>
        </p:txBody>
      </p:sp>
    </p:spTree>
    <p:extLst>
      <p:ext uri="{BB962C8B-B14F-4D97-AF65-F5344CB8AC3E}">
        <p14:creationId xmlns:p14="http://schemas.microsoft.com/office/powerpoint/2010/main" val="1634601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Kuvan paikkamerkki 38" descr="Kuva, joka sisältää kohteen taivas, ulko, kevyt, pilvet&#10;&#10;Kuvaus luotu automaattisesti">
            <a:extLst>
              <a:ext uri="{FF2B5EF4-FFF2-40B4-BE49-F238E27FC236}">
                <a16:creationId xmlns:a16="http://schemas.microsoft.com/office/drawing/2014/main" id="{B2F1AB00-E939-664F-9550-78F08C70E3BA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 rotWithShape="1">
          <a:blip r:embed="rId3"/>
          <a:srcRect t="14315" b="1314"/>
          <a:stretch/>
        </p:blipFill>
        <p:spPr>
          <a:xfrm>
            <a:off x="0" y="-25398"/>
            <a:ext cx="24406650" cy="13741398"/>
          </a:xfrm>
        </p:spPr>
      </p:pic>
      <p:sp>
        <p:nvSpPr>
          <p:cNvPr id="18" name="Alaotsikko 17">
            <a:extLst>
              <a:ext uri="{FF2B5EF4-FFF2-40B4-BE49-F238E27FC236}">
                <a16:creationId xmlns:a16="http://schemas.microsoft.com/office/drawing/2014/main" id="{4447C443-A26B-7548-BA04-4CCC83CD2E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1910" y="5288673"/>
            <a:ext cx="21389884" cy="2013642"/>
          </a:xfrm>
          <a:noFill/>
        </p:spPr>
        <p:txBody>
          <a:bodyPr anchor="ctr">
            <a:normAutofit/>
          </a:bodyPr>
          <a:lstStyle/>
          <a:p>
            <a:r>
              <a:rPr lang="fi-FI" sz="4800" dirty="0"/>
              <a:t>Vastaa Tampereen kaupungin kyselyyn!</a:t>
            </a:r>
          </a:p>
        </p:txBody>
      </p:sp>
      <p:sp>
        <p:nvSpPr>
          <p:cNvPr id="17" name="Otsikko 16">
            <a:extLst>
              <a:ext uri="{FF2B5EF4-FFF2-40B4-BE49-F238E27FC236}">
                <a16:creationId xmlns:a16="http://schemas.microsoft.com/office/drawing/2014/main" id="{8F008D80-45E1-CE48-8363-321B8BAF2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829" y="3085782"/>
            <a:ext cx="21755246" cy="1742771"/>
          </a:xfrm>
          <a:noFill/>
        </p:spPr>
        <p:txBody>
          <a:bodyPr/>
          <a:lstStyle/>
          <a:p>
            <a:r>
              <a:rPr lang="fi-FI" sz="11000" dirty="0">
                <a:solidFill>
                  <a:srgbClr val="E8B455"/>
                </a:solidFill>
              </a:rPr>
              <a:t>ONKO TAMPEREELLA TURVALLISTA? </a:t>
            </a:r>
          </a:p>
        </p:txBody>
      </p:sp>
      <p:pic>
        <p:nvPicPr>
          <p:cNvPr id="46" name="Kuvan paikkamerkki 15">
            <a:extLst>
              <a:ext uri="{FF2B5EF4-FFF2-40B4-BE49-F238E27FC236}">
                <a16:creationId xmlns:a16="http://schemas.microsoft.com/office/drawing/2014/main" id="{E2C5D0B8-BD08-CA48-876D-7428B6A83E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4"/>
          <a:srcRect t="10426" b="10426"/>
          <a:stretch/>
        </p:blipFill>
        <p:spPr/>
      </p:pic>
      <p:pic>
        <p:nvPicPr>
          <p:cNvPr id="47" name="Kuvan paikkamerkki 1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57CC7321-50C1-914B-87FB-C4F6B4FD688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5"/>
          <a:srcRect l="3000" r="3000"/>
          <a:stretch/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8" name="Tekstin paikkamerkki 21">
            <a:extLst>
              <a:ext uri="{FF2B5EF4-FFF2-40B4-BE49-F238E27FC236}">
                <a16:creationId xmlns:a16="http://schemas.microsoft.com/office/drawing/2014/main" id="{2979144E-97B2-E84E-AB3D-F5E5CDCE9DC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249291" y="7271835"/>
            <a:ext cx="8272322" cy="997206"/>
          </a:xfrm>
          <a:solidFill>
            <a:srgbClr val="E8B455"/>
          </a:solidFill>
        </p:spPr>
        <p:txBody>
          <a:bodyPr/>
          <a:lstStyle/>
          <a:p>
            <a:r>
              <a:rPr lang="fi-FI" sz="4000" dirty="0" err="1">
                <a:solidFill>
                  <a:schemeClr val="accent5">
                    <a:lumMod val="10000"/>
                  </a:schemeClr>
                </a:solidFill>
              </a:rPr>
              <a:t>www.tampere.fi</a:t>
            </a:r>
            <a:r>
              <a:rPr lang="fi-FI" sz="4000" dirty="0">
                <a:solidFill>
                  <a:schemeClr val="accent5">
                    <a:lumMod val="10000"/>
                  </a:schemeClr>
                </a:solidFill>
              </a:rPr>
              <a:t>/turvallisuus</a:t>
            </a:r>
          </a:p>
        </p:txBody>
      </p:sp>
    </p:spTree>
    <p:extLst>
      <p:ext uri="{BB962C8B-B14F-4D97-AF65-F5344CB8AC3E}">
        <p14:creationId xmlns:p14="http://schemas.microsoft.com/office/powerpoint/2010/main" val="4015782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Kuvan paikkamerkki 28">
            <a:extLst>
              <a:ext uri="{FF2B5EF4-FFF2-40B4-BE49-F238E27FC236}">
                <a16:creationId xmlns:a16="http://schemas.microsoft.com/office/drawing/2014/main" id="{9E337F8F-21B1-5543-ACBA-2AFF2539D6A6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/>
      </p:sp>
      <p:sp>
        <p:nvSpPr>
          <p:cNvPr id="22" name="Otsikko 21">
            <a:extLst>
              <a:ext uri="{FF2B5EF4-FFF2-40B4-BE49-F238E27FC236}">
                <a16:creationId xmlns:a16="http://schemas.microsoft.com/office/drawing/2014/main" id="{9D419EFA-25CB-4D48-AD82-87C02AAC1F0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3" name="Alaotsikko 22">
            <a:extLst>
              <a:ext uri="{FF2B5EF4-FFF2-40B4-BE49-F238E27FC236}">
                <a16:creationId xmlns:a16="http://schemas.microsoft.com/office/drawing/2014/main" id="{583C573D-23A2-1643-A8E8-7A22041364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27" name="Tekstin paikkamerkki 26">
            <a:extLst>
              <a:ext uri="{FF2B5EF4-FFF2-40B4-BE49-F238E27FC236}">
                <a16:creationId xmlns:a16="http://schemas.microsoft.com/office/drawing/2014/main" id="{8288B4A7-702D-E843-BB1B-221D3D1DA0B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30" name="Tekstin paikkamerkki 29">
            <a:extLst>
              <a:ext uri="{FF2B5EF4-FFF2-40B4-BE49-F238E27FC236}">
                <a16:creationId xmlns:a16="http://schemas.microsoft.com/office/drawing/2014/main" id="{671448CC-8CD8-A740-B973-8F8111ADE4C9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9" name="Kuvan paikkamerkki 8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3100CE4C-6945-B347-B976-D47EAB6487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/>
          <a:srcRect l="-6157" t="-27655" r="-4201" b="-10874"/>
          <a:stretch/>
        </p:blipFill>
        <p:spPr>
          <a:xfrm>
            <a:off x="545671" y="12055986"/>
            <a:ext cx="4243310" cy="1339515"/>
          </a:xfrm>
        </p:spPr>
      </p:pic>
      <p:pic>
        <p:nvPicPr>
          <p:cNvPr id="15" name="Kuvan paikkamerkki 1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F4A89DF9-1DC5-1B4D-AADE-E587D4846F6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4"/>
          <a:srcRect l="3000" r="3000"/>
          <a:stretch/>
        </p:blipFill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17607679"/>
      </p:ext>
    </p:extLst>
  </p:cSld>
  <p:clrMapOvr>
    <a:masterClrMapping/>
  </p:clrMapOvr>
</p:sld>
</file>

<file path=ppt/theme/theme1.xml><?xml version="1.0" encoding="utf-8"?>
<a:theme xmlns:a="http://schemas.openxmlformats.org/drawingml/2006/main" name="Tampere_juliste">
  <a:themeElements>
    <a:clrScheme name="TRE">
      <a:dk1>
        <a:srgbClr val="00417D"/>
      </a:dk1>
      <a:lt1>
        <a:srgbClr val="A5407B"/>
      </a:lt1>
      <a:dk2>
        <a:srgbClr val="28549A"/>
      </a:dk2>
      <a:lt2>
        <a:srgbClr val="C83E36"/>
      </a:lt2>
      <a:accent1>
        <a:srgbClr val="AD3863"/>
      </a:accent1>
      <a:accent2>
        <a:srgbClr val="387368"/>
      </a:accent2>
      <a:accent3>
        <a:srgbClr val="418155"/>
      </a:accent3>
      <a:accent4>
        <a:srgbClr val="0074A3"/>
      </a:accent4>
      <a:accent5>
        <a:srgbClr val="E5EEF8"/>
      </a:accent5>
      <a:accent6>
        <a:srgbClr val="91C9EA"/>
      </a:accent6>
      <a:hlink>
        <a:srgbClr val="88BCE7"/>
      </a:hlink>
      <a:folHlink>
        <a:srgbClr val="8CC1B3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-te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mpere_juliste" id="{9C59CB9A-FCF6-7F4F-BAC0-E8D5CFDFF6D0}" vid="{0D1457BF-68DB-6140-9616-66AE0F282BC3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6760EB447055C438D41C36DBC8DB149" ma:contentTypeVersion="16" ma:contentTypeDescription="Luo uusi asiakirja." ma:contentTypeScope="" ma:versionID="543500a2ba25e24ac608d0c511abb68a">
  <xsd:schema xmlns:xsd="http://www.w3.org/2001/XMLSchema" xmlns:xs="http://www.w3.org/2001/XMLSchema" xmlns:p="http://schemas.microsoft.com/office/2006/metadata/properties" xmlns:ns2="84a92e02-2eaa-4f76-a60e-4a133290ec92" xmlns:ns3="477203c6-3465-410b-9265-aa0f194ab9a3" targetNamespace="http://schemas.microsoft.com/office/2006/metadata/properties" ma:root="true" ma:fieldsID="647d2bc0a57286692edd4dcb52cb68b7" ns2:_="" ns3:_="">
    <xsd:import namespace="84a92e02-2eaa-4f76-a60e-4a133290ec92"/>
    <xsd:import namespace="477203c6-3465-410b-9265-aa0f194ab9a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4a92e02-2eaa-4f76-a60e-4a133290ec9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ca21971b-e04b-4e31-9f45-cf2f6b61fcc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203c6-3465-410b-9265-aa0f194ab9a3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ef07e68a-99eb-4c28-9432-705a3d82c082}" ma:internalName="TaxCatchAll" ma:showField="CatchAllData" ma:web="477203c6-3465-410b-9265-aa0f194ab9a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477203c6-3465-410b-9265-aa0f194ab9a3">
      <UserInfo>
        <DisplayName>Ristilä Jyrki</DisplayName>
        <AccountId>194</AccountId>
        <AccountType/>
      </UserInfo>
    </SharedWithUsers>
    <lcf76f155ced4ddcb4097134ff3c332f xmlns="84a92e02-2eaa-4f76-a60e-4a133290ec92">
      <Terms xmlns="http://schemas.microsoft.com/office/infopath/2007/PartnerControls"/>
    </lcf76f155ced4ddcb4097134ff3c332f>
    <TaxCatchAll xmlns="477203c6-3465-410b-9265-aa0f194ab9a3" xsi:nil="true"/>
  </documentManagement>
</p:properties>
</file>

<file path=customXml/itemProps1.xml><?xml version="1.0" encoding="utf-8"?>
<ds:datastoreItem xmlns:ds="http://schemas.openxmlformats.org/officeDocument/2006/customXml" ds:itemID="{B1C72818-85D7-45FA-B883-8E8EB235E1F3}"/>
</file>

<file path=customXml/itemProps2.xml><?xml version="1.0" encoding="utf-8"?>
<ds:datastoreItem xmlns:ds="http://schemas.openxmlformats.org/officeDocument/2006/customXml" ds:itemID="{29F697D2-DE47-498B-9550-032C1923D55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9D4736D-DFBC-4A26-A1C8-2D342B78A5E9}">
  <ds:schemaRefs>
    <ds:schemaRef ds:uri="http://www.w3.org/XML/1998/namespace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a3c6f341-4f42-4c2d-a609-3da717dbbc06"/>
    <ds:schemaRef ds:uri="http://purl.org/dc/terms/"/>
    <ds:schemaRef ds:uri="http://schemas.microsoft.com/office/2006/metadata/properties"/>
    <ds:schemaRef ds:uri="http://purl.org/dc/dcmitype/"/>
    <ds:schemaRef ds:uri="477203c6-3465-410b-9265-aa0f194ab9a3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11124</TotalTime>
  <Words>177</Words>
  <Application>Microsoft Office PowerPoint</Application>
  <PresentationFormat>Mukautettu</PresentationFormat>
  <Paragraphs>28</Paragraphs>
  <Slides>4</Slides>
  <Notes>4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</vt:i4>
      </vt:variant>
    </vt:vector>
  </HeadingPairs>
  <TitlesOfParts>
    <vt:vector size="9" baseType="lpstr">
      <vt:lpstr>Montserrat</vt:lpstr>
      <vt:lpstr>Open Sans</vt:lpstr>
      <vt:lpstr>Calibri</vt:lpstr>
      <vt:lpstr>Arial</vt:lpstr>
      <vt:lpstr>Tampere_juliste</vt:lpstr>
      <vt:lpstr>HARRASTUS HUKASSA?</vt:lpstr>
      <vt:lpstr>TAMPEREEN</vt:lpstr>
      <vt:lpstr>ONKO TAMPEREELLA TURVALLISTA? </vt:lpstr>
      <vt:lpstr>PowerPoint-esitys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subject/>
  <dc:creator>Suvi Tuukkanen</dc:creator>
  <cp:keywords/>
  <dc:description/>
  <cp:lastModifiedBy>Rauvola Katri</cp:lastModifiedBy>
  <cp:revision>92</cp:revision>
  <cp:lastPrinted>2018-11-29T12:09:30Z</cp:lastPrinted>
  <dcterms:created xsi:type="dcterms:W3CDTF">2018-11-22T06:39:12Z</dcterms:created>
  <dcterms:modified xsi:type="dcterms:W3CDTF">2022-04-26T09:52:08Z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0x01010076760EB447055C438D41C36DBC8DB149</vt:lpwstr>
  </property>
</Properties>
</file>