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1" r:id="rId4"/>
  </p:sldMasterIdLst>
  <p:notesMasterIdLst>
    <p:notesMasterId r:id="rId9"/>
  </p:notesMasterIdLst>
  <p:sldIdLst>
    <p:sldId id="272" r:id="rId5"/>
    <p:sldId id="278" r:id="rId6"/>
    <p:sldId id="276" r:id="rId7"/>
    <p:sldId id="277" r:id="rId8"/>
  </p:sldIdLst>
  <p:sldSz cx="13716000" cy="2438241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ntserrat" panose="00000500000000000000" pitchFamily="50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1pPr>
    <a:lvl2pPr marL="777242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2pPr>
    <a:lvl3pPr marL="1554484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3pPr>
    <a:lvl4pPr marL="2331724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4pPr>
    <a:lvl5pPr marL="3108966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5pPr>
    <a:lvl6pPr marL="3886208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6pPr>
    <a:lvl7pPr marL="4663450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7pPr>
    <a:lvl8pPr marL="5440692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8pPr>
    <a:lvl9pPr marL="6217931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B652"/>
    <a:srgbClr val="E8B455"/>
    <a:srgbClr val="000000"/>
    <a:srgbClr val="AE1E20"/>
    <a:srgbClr val="CB4A6C"/>
    <a:srgbClr val="E94E71"/>
    <a:srgbClr val="29549A"/>
    <a:srgbClr val="397368"/>
    <a:srgbClr val="007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9"/>
    <p:restoredTop sz="75918"/>
  </p:normalViewPr>
  <p:slideViewPr>
    <p:cSldViewPr snapToGrid="0" snapToObjects="1">
      <p:cViewPr varScale="1">
        <p:scale>
          <a:sx n="19" d="100"/>
          <a:sy n="19" d="100"/>
        </p:scale>
        <p:origin x="2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vola Katri" userId="e011a4aa-1f79-4ddc-9ec4-0f1fb55268ad" providerId="ADAL" clId="{129AB60D-4E81-41FD-AF80-2425276209F1}"/>
    <pc:docChg chg="undo custSel modSld">
      <pc:chgData name="Rauvola Katri" userId="e011a4aa-1f79-4ddc-9ec4-0f1fb55268ad" providerId="ADAL" clId="{129AB60D-4E81-41FD-AF80-2425276209F1}" dt="2022-04-26T09:50:43.787" v="10" actId="478"/>
      <pc:docMkLst>
        <pc:docMk/>
      </pc:docMkLst>
      <pc:sldChg chg="delSp mod">
        <pc:chgData name="Rauvola Katri" userId="e011a4aa-1f79-4ddc-9ec4-0f1fb55268ad" providerId="ADAL" clId="{129AB60D-4E81-41FD-AF80-2425276209F1}" dt="2022-04-26T09:50:06.849" v="1" actId="478"/>
        <pc:sldMkLst>
          <pc:docMk/>
          <pc:sldMk cId="2397711309" sldId="272"/>
        </pc:sldMkLst>
        <pc:spChg chg="del">
          <ac:chgData name="Rauvola Katri" userId="e011a4aa-1f79-4ddc-9ec4-0f1fb55268ad" providerId="ADAL" clId="{129AB60D-4E81-41FD-AF80-2425276209F1}" dt="2022-04-26T09:50:02.457" v="0" actId="478"/>
          <ac:spMkLst>
            <pc:docMk/>
            <pc:sldMk cId="2397711309" sldId="272"/>
            <ac:spMk id="3" creationId="{84A7ACD3-646B-C041-A310-BCE178E8D6E6}"/>
          </ac:spMkLst>
        </pc:spChg>
        <pc:spChg chg="del">
          <ac:chgData name="Rauvola Katri" userId="e011a4aa-1f79-4ddc-9ec4-0f1fb55268ad" providerId="ADAL" clId="{129AB60D-4E81-41FD-AF80-2425276209F1}" dt="2022-04-26T09:50:06.849" v="1" actId="478"/>
          <ac:spMkLst>
            <pc:docMk/>
            <pc:sldMk cId="2397711309" sldId="272"/>
            <ac:spMk id="9" creationId="{D35D47C3-414B-9548-B2D8-81C4EB59B456}"/>
          </ac:spMkLst>
        </pc:spChg>
      </pc:sldChg>
      <pc:sldChg chg="addSp delSp modSp mod">
        <pc:chgData name="Rauvola Katri" userId="e011a4aa-1f79-4ddc-9ec4-0f1fb55268ad" providerId="ADAL" clId="{129AB60D-4E81-41FD-AF80-2425276209F1}" dt="2022-04-26T09:50:30.797" v="7" actId="478"/>
        <pc:sldMkLst>
          <pc:docMk/>
          <pc:sldMk cId="4015782818" sldId="276"/>
        </pc:sldMkLst>
        <pc:spChg chg="add del mod">
          <ac:chgData name="Rauvola Katri" userId="e011a4aa-1f79-4ddc-9ec4-0f1fb55268ad" providerId="ADAL" clId="{129AB60D-4E81-41FD-AF80-2425276209F1}" dt="2022-04-26T09:50:26.490" v="6" actId="478"/>
          <ac:spMkLst>
            <pc:docMk/>
            <pc:sldMk cId="4015782818" sldId="276"/>
            <ac:spMk id="3" creationId="{405C5965-04D2-4C78-9443-DBF75F630072}"/>
          </ac:spMkLst>
        </pc:spChg>
        <pc:spChg chg="del">
          <ac:chgData name="Rauvola Katri" userId="e011a4aa-1f79-4ddc-9ec4-0f1fb55268ad" providerId="ADAL" clId="{129AB60D-4E81-41FD-AF80-2425276209F1}" dt="2022-04-26T09:50:30.797" v="7" actId="478"/>
          <ac:spMkLst>
            <pc:docMk/>
            <pc:sldMk cId="4015782818" sldId="276"/>
            <ac:spMk id="21" creationId="{D2A3CF6A-D6D4-3743-A8B4-E3F8C55EB1BB}"/>
          </ac:spMkLst>
        </pc:spChg>
        <pc:spChg chg="del">
          <ac:chgData name="Rauvola Katri" userId="e011a4aa-1f79-4ddc-9ec4-0f1fb55268ad" providerId="ADAL" clId="{129AB60D-4E81-41FD-AF80-2425276209F1}" dt="2022-04-26T09:50:21.305" v="4" actId="478"/>
          <ac:spMkLst>
            <pc:docMk/>
            <pc:sldMk cId="4015782818" sldId="276"/>
            <ac:spMk id="30" creationId="{2BD2F0DE-200C-564B-8DD5-61DD92A55B05}"/>
          </ac:spMkLst>
        </pc:spChg>
        <pc:picChg chg="add del">
          <ac:chgData name="Rauvola Katri" userId="e011a4aa-1f79-4ddc-9ec4-0f1fb55268ad" providerId="ADAL" clId="{129AB60D-4E81-41FD-AF80-2425276209F1}" dt="2022-04-26T09:50:26.490" v="6" actId="478"/>
          <ac:picMkLst>
            <pc:docMk/>
            <pc:sldMk cId="4015782818" sldId="276"/>
            <ac:picMk id="32" creationId="{D2D25EE3-A3D9-3B4F-8419-53A1AFC52903}"/>
          </ac:picMkLst>
        </pc:picChg>
      </pc:sldChg>
      <pc:sldChg chg="delSp mod">
        <pc:chgData name="Rauvola Katri" userId="e011a4aa-1f79-4ddc-9ec4-0f1fb55268ad" providerId="ADAL" clId="{129AB60D-4E81-41FD-AF80-2425276209F1}" dt="2022-04-26T09:50:43.787" v="10" actId="478"/>
        <pc:sldMkLst>
          <pc:docMk/>
          <pc:sldMk cId="2717607679" sldId="277"/>
        </pc:sldMkLst>
        <pc:spChg chg="del">
          <ac:chgData name="Rauvola Katri" userId="e011a4aa-1f79-4ddc-9ec4-0f1fb55268ad" providerId="ADAL" clId="{129AB60D-4E81-41FD-AF80-2425276209F1}" dt="2022-04-26T09:50:43.787" v="10" actId="478"/>
          <ac:spMkLst>
            <pc:docMk/>
            <pc:sldMk cId="2717607679" sldId="277"/>
            <ac:spMk id="4" creationId="{9719EF98-7E51-4545-9D80-BBC1F5C3D614}"/>
          </ac:spMkLst>
        </pc:spChg>
        <pc:spChg chg="del">
          <ac:chgData name="Rauvola Katri" userId="e011a4aa-1f79-4ddc-9ec4-0f1fb55268ad" providerId="ADAL" clId="{129AB60D-4E81-41FD-AF80-2425276209F1}" dt="2022-04-26T09:50:38.537" v="8" actId="478"/>
          <ac:spMkLst>
            <pc:docMk/>
            <pc:sldMk cId="2717607679" sldId="277"/>
            <ac:spMk id="5" creationId="{BF4D07D8-8390-7C48-BC06-CEA3DD8C50FD}"/>
          </ac:spMkLst>
        </pc:spChg>
        <pc:spChg chg="del">
          <ac:chgData name="Rauvola Katri" userId="e011a4aa-1f79-4ddc-9ec4-0f1fb55268ad" providerId="ADAL" clId="{129AB60D-4E81-41FD-AF80-2425276209F1}" dt="2022-04-26T09:50:41.791" v="9" actId="478"/>
          <ac:spMkLst>
            <pc:docMk/>
            <pc:sldMk cId="2717607679" sldId="277"/>
            <ac:spMk id="6" creationId="{73E11AAC-3118-6345-9BB9-3FAC59386F34}"/>
          </ac:spMkLst>
        </pc:spChg>
      </pc:sldChg>
      <pc:sldChg chg="delSp mod">
        <pc:chgData name="Rauvola Katri" userId="e011a4aa-1f79-4ddc-9ec4-0f1fb55268ad" providerId="ADAL" clId="{129AB60D-4E81-41FD-AF80-2425276209F1}" dt="2022-04-26T09:50:14.796" v="3" actId="478"/>
        <pc:sldMkLst>
          <pc:docMk/>
          <pc:sldMk cId="1634601246" sldId="278"/>
        </pc:sldMkLst>
        <pc:spChg chg="del">
          <ac:chgData name="Rauvola Katri" userId="e011a4aa-1f79-4ddc-9ec4-0f1fb55268ad" providerId="ADAL" clId="{129AB60D-4E81-41FD-AF80-2425276209F1}" dt="2022-04-26T09:50:12.382" v="2" actId="478"/>
          <ac:spMkLst>
            <pc:docMk/>
            <pc:sldMk cId="1634601246" sldId="278"/>
            <ac:spMk id="4" creationId="{5FD79824-63B9-6F45-A7FD-8F941611BAAD}"/>
          </ac:spMkLst>
        </pc:spChg>
        <pc:spChg chg="del">
          <ac:chgData name="Rauvola Katri" userId="e011a4aa-1f79-4ddc-9ec4-0f1fb55268ad" providerId="ADAL" clId="{129AB60D-4E81-41FD-AF80-2425276209F1}" dt="2022-04-26T09:50:14.796" v="3" actId="478"/>
          <ac:spMkLst>
            <pc:docMk/>
            <pc:sldMk cId="1634601246" sldId="278"/>
            <ac:spMk id="7" creationId="{C9FAA45B-B4AB-BD48-98F5-0A2297BD8152}"/>
          </ac:spMkLst>
        </pc:spChg>
      </pc:sldChg>
    </pc:docChg>
  </pc:docChgLst>
  <pc:docChgLst>
    <pc:chgData name="Raakel Nieminen" userId="5dce08c7-6b55-4686-a489-9c43f990274d" providerId="ADAL" clId="{29BDB0BC-1B5A-AA44-A9B0-F92D447EFAB1}"/>
    <pc:docChg chg="undo custSel modSld modMainMaster">
      <pc:chgData name="Raakel Nieminen" userId="5dce08c7-6b55-4686-a489-9c43f990274d" providerId="ADAL" clId="{29BDB0BC-1B5A-AA44-A9B0-F92D447EFAB1}" dt="2022-04-14T13:38:06.092" v="81" actId="732"/>
      <pc:docMkLst>
        <pc:docMk/>
      </pc:docMkLst>
      <pc:sldChg chg="addSp delSp modSp mod chgLayout">
        <pc:chgData name="Raakel Nieminen" userId="5dce08c7-6b55-4686-a489-9c43f990274d" providerId="ADAL" clId="{29BDB0BC-1B5A-AA44-A9B0-F92D447EFAB1}" dt="2022-04-14T13:24:59.185" v="53" actId="14100"/>
        <pc:sldMkLst>
          <pc:docMk/>
          <pc:sldMk cId="2397711309" sldId="272"/>
        </pc:sldMkLst>
        <pc:spChg chg="add del mod ord">
          <ac:chgData name="Raakel Nieminen" userId="5dce08c7-6b55-4686-a489-9c43f990274d" providerId="ADAL" clId="{29BDB0BC-1B5A-AA44-A9B0-F92D447EFAB1}" dt="2022-04-14T13:23:42.203" v="36" actId="478"/>
          <ac:spMkLst>
            <pc:docMk/>
            <pc:sldMk cId="2397711309" sldId="272"/>
            <ac:spMk id="2" creationId="{F334ED80-17DB-064D-BFE0-9E2D48764F12}"/>
          </ac:spMkLst>
        </pc:spChg>
        <pc:spChg chg="add mod ord">
          <ac:chgData name="Raakel Nieminen" userId="5dce08c7-6b55-4686-a489-9c43f990274d" providerId="ADAL" clId="{29BDB0BC-1B5A-AA44-A9B0-F92D447EFAB1}" dt="2022-04-14T13:23:19.912" v="30" actId="700"/>
          <ac:spMkLst>
            <pc:docMk/>
            <pc:sldMk cId="2397711309" sldId="272"/>
            <ac:spMk id="3" creationId="{84A7ACD3-646B-C041-A310-BCE178E8D6E6}"/>
          </ac:spMkLst>
        </pc:spChg>
        <pc:spChg chg="del">
          <ac:chgData name="Raakel Nieminen" userId="5dce08c7-6b55-4686-a489-9c43f990274d" providerId="ADAL" clId="{29BDB0BC-1B5A-AA44-A9B0-F92D447EFAB1}" dt="2022-04-14T13:23:12.315" v="26" actId="478"/>
          <ac:spMkLst>
            <pc:docMk/>
            <pc:sldMk cId="2397711309" sldId="272"/>
            <ac:spMk id="4" creationId="{C17623BD-DDD0-CA48-8C52-FAF045885EB4}"/>
          </ac:spMkLst>
        </pc:spChg>
        <pc:spChg chg="add del mod ord">
          <ac:chgData name="Raakel Nieminen" userId="5dce08c7-6b55-4686-a489-9c43f990274d" providerId="ADAL" clId="{29BDB0BC-1B5A-AA44-A9B0-F92D447EFAB1}" dt="2022-04-14T13:24:55.863" v="52" actId="478"/>
          <ac:spMkLst>
            <pc:docMk/>
            <pc:sldMk cId="2397711309" sldId="272"/>
            <ac:spMk id="5" creationId="{12126CD6-A62B-4E40-9EC2-FFDE56876130}"/>
          </ac:spMkLst>
        </pc:spChg>
        <pc:spChg chg="mod ord">
          <ac:chgData name="Raakel Nieminen" userId="5dce08c7-6b55-4686-a489-9c43f990274d" providerId="ADAL" clId="{29BDB0BC-1B5A-AA44-A9B0-F92D447EFAB1}" dt="2022-04-14T13:23:45.686" v="38" actId="1076"/>
          <ac:spMkLst>
            <pc:docMk/>
            <pc:sldMk cId="2397711309" sldId="272"/>
            <ac:spMk id="6" creationId="{D80FA4A7-E876-3042-B8C7-60362DDA8556}"/>
          </ac:spMkLst>
        </pc:spChg>
        <pc:spChg chg="del">
          <ac:chgData name="Raakel Nieminen" userId="5dce08c7-6b55-4686-a489-9c43f990274d" providerId="ADAL" clId="{29BDB0BC-1B5A-AA44-A9B0-F92D447EFAB1}" dt="2022-04-14T13:23:19.912" v="30" actId="700"/>
          <ac:spMkLst>
            <pc:docMk/>
            <pc:sldMk cId="2397711309" sldId="272"/>
            <ac:spMk id="7" creationId="{BDF301FD-4550-B647-86E4-9CAB3BB51355}"/>
          </ac:spMkLst>
        </pc:spChg>
        <pc:spChg chg="del">
          <ac:chgData name="Raakel Nieminen" userId="5dce08c7-6b55-4686-a489-9c43f990274d" providerId="ADAL" clId="{29BDB0BC-1B5A-AA44-A9B0-F92D447EFAB1}" dt="2022-04-14T13:23:19.912" v="30" actId="700"/>
          <ac:spMkLst>
            <pc:docMk/>
            <pc:sldMk cId="2397711309" sldId="272"/>
            <ac:spMk id="8" creationId="{92A36EF4-B3D0-2347-872D-86A7A2CC1273}"/>
          </ac:spMkLst>
        </pc:spChg>
        <pc:spChg chg="add mod ord">
          <ac:chgData name="Raakel Nieminen" userId="5dce08c7-6b55-4686-a489-9c43f990274d" providerId="ADAL" clId="{29BDB0BC-1B5A-AA44-A9B0-F92D447EFAB1}" dt="2022-04-14T13:23:19.912" v="30" actId="700"/>
          <ac:spMkLst>
            <pc:docMk/>
            <pc:sldMk cId="2397711309" sldId="272"/>
            <ac:spMk id="9" creationId="{D35D47C3-414B-9548-B2D8-81C4EB59B456}"/>
          </ac:spMkLst>
        </pc:spChg>
        <pc:spChg chg="del">
          <ac:chgData name="Raakel Nieminen" userId="5dce08c7-6b55-4686-a489-9c43f990274d" providerId="ADAL" clId="{29BDB0BC-1B5A-AA44-A9B0-F92D447EFAB1}" dt="2022-04-14T13:23:19.912" v="30" actId="700"/>
          <ac:spMkLst>
            <pc:docMk/>
            <pc:sldMk cId="2397711309" sldId="272"/>
            <ac:spMk id="11" creationId="{6BD3F1A7-A398-354F-9B04-191235116C03}"/>
          </ac:spMkLst>
        </pc:spChg>
        <pc:spChg chg="add del mod">
          <ac:chgData name="Raakel Nieminen" userId="5dce08c7-6b55-4686-a489-9c43f990274d" providerId="ADAL" clId="{29BDB0BC-1B5A-AA44-A9B0-F92D447EFAB1}" dt="2022-04-14T13:24:52.222" v="51" actId="478"/>
          <ac:spMkLst>
            <pc:docMk/>
            <pc:sldMk cId="2397711309" sldId="272"/>
            <ac:spMk id="12" creationId="{A3D6EBB1-A773-F34B-8199-9E329D446571}"/>
          </ac:spMkLst>
        </pc:spChg>
        <pc:spChg chg="add del mod">
          <ac:chgData name="Raakel Nieminen" userId="5dce08c7-6b55-4686-a489-9c43f990274d" providerId="ADAL" clId="{29BDB0BC-1B5A-AA44-A9B0-F92D447EFAB1}" dt="2022-04-14T13:24:50.351" v="48" actId="478"/>
          <ac:spMkLst>
            <pc:docMk/>
            <pc:sldMk cId="2397711309" sldId="272"/>
            <ac:spMk id="15" creationId="{AECB98A9-3060-9348-AFE2-D140D1A0F9B4}"/>
          </ac:spMkLst>
        </pc:spChg>
        <pc:spChg chg="mod ord">
          <ac:chgData name="Raakel Nieminen" userId="5dce08c7-6b55-4686-a489-9c43f990274d" providerId="ADAL" clId="{29BDB0BC-1B5A-AA44-A9B0-F92D447EFAB1}" dt="2022-04-14T13:23:28.278" v="31" actId="14100"/>
          <ac:spMkLst>
            <pc:docMk/>
            <pc:sldMk cId="2397711309" sldId="272"/>
            <ac:spMk id="17" creationId="{08D093E4-4DF5-E94C-AA21-A39169B5EEC9}"/>
          </ac:spMkLst>
        </pc:spChg>
        <pc:spChg chg="mod ord">
          <ac:chgData name="Raakel Nieminen" userId="5dce08c7-6b55-4686-a489-9c43f990274d" providerId="ADAL" clId="{29BDB0BC-1B5A-AA44-A9B0-F92D447EFAB1}" dt="2022-04-14T13:23:44.186" v="37" actId="1076"/>
          <ac:spMkLst>
            <pc:docMk/>
            <pc:sldMk cId="2397711309" sldId="272"/>
            <ac:spMk id="23" creationId="{E0C4D5B1-04E8-7E43-999B-A3C3F4D25BA9}"/>
          </ac:spMkLst>
        </pc:spChg>
        <pc:picChg chg="mod ord modCrop">
          <ac:chgData name="Raakel Nieminen" userId="5dce08c7-6b55-4686-a489-9c43f990274d" providerId="ADAL" clId="{29BDB0BC-1B5A-AA44-A9B0-F92D447EFAB1}" dt="2022-04-14T13:23:19.912" v="30" actId="700"/>
          <ac:picMkLst>
            <pc:docMk/>
            <pc:sldMk cId="2397711309" sldId="272"/>
            <ac:picMk id="14" creationId="{E55765F6-9913-E24C-92ED-1466854209D8}"/>
          </ac:picMkLst>
        </pc:picChg>
        <pc:picChg chg="add del mod ord modCrop">
          <ac:chgData name="Raakel Nieminen" userId="5dce08c7-6b55-4686-a489-9c43f990274d" providerId="ADAL" clId="{29BDB0BC-1B5A-AA44-A9B0-F92D447EFAB1}" dt="2022-04-14T13:24:59.185" v="53" actId="14100"/>
          <ac:picMkLst>
            <pc:docMk/>
            <pc:sldMk cId="2397711309" sldId="272"/>
            <ac:picMk id="16" creationId="{1001901E-8E79-6942-BE44-82D76F9CEDBA}"/>
          </ac:picMkLst>
        </pc:picChg>
        <pc:picChg chg="add del mod">
          <ac:chgData name="Raakel Nieminen" userId="5dce08c7-6b55-4686-a489-9c43f990274d" providerId="ADAL" clId="{29BDB0BC-1B5A-AA44-A9B0-F92D447EFAB1}" dt="2022-04-14T13:24:18.838" v="44"/>
          <ac:picMkLst>
            <pc:docMk/>
            <pc:sldMk cId="2397711309" sldId="272"/>
            <ac:picMk id="18" creationId="{E909115C-92D0-7B45-8103-5094D003B2E2}"/>
          </ac:picMkLst>
        </pc:picChg>
        <pc:picChg chg="add del mod">
          <ac:chgData name="Raakel Nieminen" userId="5dce08c7-6b55-4686-a489-9c43f990274d" providerId="ADAL" clId="{29BDB0BC-1B5A-AA44-A9B0-F92D447EFAB1}" dt="2022-04-14T13:24:51.665" v="50"/>
          <ac:picMkLst>
            <pc:docMk/>
            <pc:sldMk cId="2397711309" sldId="272"/>
            <ac:picMk id="19" creationId="{491AA8FE-3750-DF49-A22B-8C7A2C5AB048}"/>
          </ac:picMkLst>
        </pc:picChg>
        <pc:picChg chg="mod ord modCrop">
          <ac:chgData name="Raakel Nieminen" userId="5dce08c7-6b55-4686-a489-9c43f990274d" providerId="ADAL" clId="{29BDB0BC-1B5A-AA44-A9B0-F92D447EFAB1}" dt="2022-04-14T13:23:19.912" v="30" actId="700"/>
          <ac:picMkLst>
            <pc:docMk/>
            <pc:sldMk cId="2397711309" sldId="272"/>
            <ac:picMk id="20" creationId="{D10111AB-86AC-9349-A526-6F451BE6FA76}"/>
          </ac:picMkLst>
        </pc:picChg>
      </pc:sldChg>
      <pc:sldChg chg="addSp delSp modSp mod chgLayout">
        <pc:chgData name="Raakel Nieminen" userId="5dce08c7-6b55-4686-a489-9c43f990274d" providerId="ADAL" clId="{29BDB0BC-1B5A-AA44-A9B0-F92D447EFAB1}" dt="2022-04-14T13:38:06.092" v="81" actId="732"/>
        <pc:sldMkLst>
          <pc:docMk/>
          <pc:sldMk cId="2717607679" sldId="277"/>
        </pc:sldMkLst>
        <pc:spChg chg="add mod ord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" creationId="{95130EC8-1673-614A-84AA-80D788212E63}"/>
          </ac:spMkLst>
        </pc:spChg>
        <pc:spChg chg="add mod ord">
          <ac:chgData name="Raakel Nieminen" userId="5dce08c7-6b55-4686-a489-9c43f990274d" providerId="ADAL" clId="{29BDB0BC-1B5A-AA44-A9B0-F92D447EFAB1}" dt="2022-04-14T13:36:38.372" v="59" actId="207"/>
          <ac:spMkLst>
            <pc:docMk/>
            <pc:sldMk cId="2717607679" sldId="277"/>
            <ac:spMk id="3" creationId="{88735B53-4651-C14A-A860-DFAF80378C79}"/>
          </ac:spMkLst>
        </pc:spChg>
        <pc:spChg chg="add mod ord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4" creationId="{9719EF98-7E51-4545-9D80-BBC1F5C3D614}"/>
          </ac:spMkLst>
        </pc:spChg>
        <pc:spChg chg="add mod ord">
          <ac:chgData name="Raakel Nieminen" userId="5dce08c7-6b55-4686-a489-9c43f990274d" providerId="ADAL" clId="{29BDB0BC-1B5A-AA44-A9B0-F92D447EFAB1}" dt="2022-04-14T13:38:01.642" v="80" actId="1076"/>
          <ac:spMkLst>
            <pc:docMk/>
            <pc:sldMk cId="2717607679" sldId="277"/>
            <ac:spMk id="5" creationId="{BF4D07D8-8390-7C48-BC06-CEA3DD8C50FD}"/>
          </ac:spMkLst>
        </pc:spChg>
        <pc:spChg chg="add mod ord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6" creationId="{73E11AAC-3118-6345-9BB9-3FAC59386F34}"/>
          </ac:spMkLst>
        </pc:spChg>
        <pc:spChg chg="add mod ord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8" creationId="{F795E6F2-FFAF-7E48-9DC3-2740C7C49BFE}"/>
          </ac:spMkLst>
        </pc:spChg>
        <pc:spChg chg="add mod ord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10" creationId="{E4A41C84-D9E5-3940-8A8C-F6CED9028C8F}"/>
          </ac:spMkLst>
        </pc:spChg>
        <pc:spChg chg="del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0" creationId="{7CF2FBBA-781F-3E47-861E-9677AC019C78}"/>
          </ac:spMkLst>
        </pc:spChg>
        <pc:spChg chg="del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1" creationId="{3004D165-ECAF-9142-BBE6-61F6C2DD632B}"/>
          </ac:spMkLst>
        </pc:spChg>
        <pc:spChg chg="del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3" creationId="{B3F3BEE0-3D1E-ED4E-8A93-1E195405026E}"/>
          </ac:spMkLst>
        </pc:spChg>
        <pc:spChg chg="del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4" creationId="{A98E0220-1291-C545-BA54-55B0529A6728}"/>
          </ac:spMkLst>
        </pc:spChg>
        <pc:spChg chg="del">
          <ac:chgData name="Raakel Nieminen" userId="5dce08c7-6b55-4686-a489-9c43f990274d" providerId="ADAL" clId="{29BDB0BC-1B5A-AA44-A9B0-F92D447EFAB1}" dt="2022-04-14T13:36:19.844" v="56" actId="700"/>
          <ac:spMkLst>
            <pc:docMk/>
            <pc:sldMk cId="2717607679" sldId="277"/>
            <ac:spMk id="29" creationId="{E1462439-96FC-F04F-AD3A-0762AEDC89C3}"/>
          </ac:spMkLst>
        </pc:spChg>
        <pc:picChg chg="mod ord modCrop">
          <ac:chgData name="Raakel Nieminen" userId="5dce08c7-6b55-4686-a489-9c43f990274d" providerId="ADAL" clId="{29BDB0BC-1B5A-AA44-A9B0-F92D447EFAB1}" dt="2022-04-14T13:36:19.844" v="56" actId="700"/>
          <ac:picMkLst>
            <pc:docMk/>
            <pc:sldMk cId="2717607679" sldId="277"/>
            <ac:picMk id="7" creationId="{81CD2088-A0D9-D144-8AAD-570591F41093}"/>
          </ac:picMkLst>
        </pc:picChg>
        <pc:picChg chg="mod ord modCrop">
          <ac:chgData name="Raakel Nieminen" userId="5dce08c7-6b55-4686-a489-9c43f990274d" providerId="ADAL" clId="{29BDB0BC-1B5A-AA44-A9B0-F92D447EFAB1}" dt="2022-04-14T13:38:06.092" v="81" actId="732"/>
          <ac:picMkLst>
            <pc:docMk/>
            <pc:sldMk cId="2717607679" sldId="277"/>
            <ac:picMk id="9" creationId="{3100CE4C-6945-B347-B976-D47EAB64878B}"/>
          </ac:picMkLst>
        </pc:picChg>
        <pc:picChg chg="mod ord modCrop">
          <ac:chgData name="Raakel Nieminen" userId="5dce08c7-6b55-4686-a489-9c43f990274d" providerId="ADAL" clId="{29BDB0BC-1B5A-AA44-A9B0-F92D447EFAB1}" dt="2022-04-14T13:36:26.194" v="57" actId="1076"/>
          <ac:picMkLst>
            <pc:docMk/>
            <pc:sldMk cId="2717607679" sldId="277"/>
            <ac:picMk id="14" creationId="{EF454EAD-EF17-2F4D-BAFA-0BF7BEE40268}"/>
          </ac:picMkLst>
        </pc:picChg>
      </pc:sldChg>
      <pc:sldChg chg="modSp mod">
        <pc:chgData name="Raakel Nieminen" userId="5dce08c7-6b55-4686-a489-9c43f990274d" providerId="ADAL" clId="{29BDB0BC-1B5A-AA44-A9B0-F92D447EFAB1}" dt="2022-04-14T13:21:44.238" v="7" actId="1076"/>
        <pc:sldMkLst>
          <pc:docMk/>
          <pc:sldMk cId="1634601246" sldId="278"/>
        </pc:sldMkLst>
        <pc:picChg chg="mod">
          <ac:chgData name="Raakel Nieminen" userId="5dce08c7-6b55-4686-a489-9c43f990274d" providerId="ADAL" clId="{29BDB0BC-1B5A-AA44-A9B0-F92D447EFAB1}" dt="2022-04-14T13:21:44.238" v="7" actId="1076"/>
          <ac:picMkLst>
            <pc:docMk/>
            <pc:sldMk cId="1634601246" sldId="278"/>
            <ac:picMk id="14" creationId="{8D0EFF45-C4CA-834D-8533-91E41C6E5BE0}"/>
          </ac:picMkLst>
        </pc:picChg>
      </pc:sldChg>
      <pc:sldMasterChg chg="modSldLayout">
        <pc:chgData name="Raakel Nieminen" userId="5dce08c7-6b55-4686-a489-9c43f990274d" providerId="ADAL" clId="{29BDB0BC-1B5A-AA44-A9B0-F92D447EFAB1}" dt="2022-04-14T13:37:42.723" v="77"/>
        <pc:sldMasterMkLst>
          <pc:docMk/>
          <pc:sldMasterMk cId="2865500341" sldId="2147483711"/>
        </pc:sldMasterMkLst>
        <pc:sldLayoutChg chg="modSp mod">
          <pc:chgData name="Raakel Nieminen" userId="5dce08c7-6b55-4686-a489-9c43f990274d" providerId="ADAL" clId="{29BDB0BC-1B5A-AA44-A9B0-F92D447EFAB1}" dt="2022-04-14T13:22:33.621" v="13" actId="206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29BDB0BC-1B5A-AA44-A9B0-F92D447EFAB1}" dt="2022-04-14T13:21:09.216" v="0" actId="207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29BDB0BC-1B5A-AA44-A9B0-F92D447EFAB1}" dt="2022-04-14T13:21:13.007" v="3" actId="207"/>
            <ac:spMkLst>
              <pc:docMk/>
              <pc:sldMasterMk cId="2865500341" sldId="2147483711"/>
              <pc:sldLayoutMk cId="2976980510" sldId="2147483713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29BDB0BC-1B5A-AA44-A9B0-F92D447EFAB1}" dt="2022-04-14T13:21:15.205" v="4" actId="207"/>
            <ac:spMkLst>
              <pc:docMk/>
              <pc:sldMasterMk cId="2865500341" sldId="2147483711"/>
              <pc:sldLayoutMk cId="2976980510" sldId="2147483713"/>
              <ac:spMk id="14" creationId="{B03CB823-814A-5D43-900E-A859F5B95844}"/>
            </ac:spMkLst>
          </pc:spChg>
          <pc:spChg chg="mod">
            <ac:chgData name="Raakel Nieminen" userId="5dce08c7-6b55-4686-a489-9c43f990274d" providerId="ADAL" clId="{29BDB0BC-1B5A-AA44-A9B0-F92D447EFAB1}" dt="2022-04-14T13:22:33.621" v="13" actId="206"/>
            <ac:spMkLst>
              <pc:docMk/>
              <pc:sldMasterMk cId="2865500341" sldId="2147483711"/>
              <pc:sldLayoutMk cId="2976980510" sldId="2147483713"/>
              <ac:spMk id="19" creationId="{07C0493E-FC91-5A49-8EC4-E2BC4BEA674A}"/>
            </ac:spMkLst>
          </pc:spChg>
        </pc:sldLayoutChg>
        <pc:sldLayoutChg chg="addSp delSp modSp mod">
          <pc:chgData name="Raakel Nieminen" userId="5dce08c7-6b55-4686-a489-9c43f990274d" providerId="ADAL" clId="{29BDB0BC-1B5A-AA44-A9B0-F92D447EFAB1}" dt="2022-04-14T13:37:42.723" v="77"/>
          <pc:sldLayoutMkLst>
            <pc:docMk/>
            <pc:sldMasterMk cId="2865500341" sldId="2147483711"/>
            <pc:sldLayoutMk cId="2485710933" sldId="2147483721"/>
          </pc:sldLayoutMkLst>
          <pc:spChg chg="mod">
            <ac:chgData name="Raakel Nieminen" userId="5dce08c7-6b55-4686-a489-9c43f990274d" providerId="ADAL" clId="{29BDB0BC-1B5A-AA44-A9B0-F92D447EFAB1}" dt="2022-04-14T13:37:02.994" v="61" actId="255"/>
            <ac:spMkLst>
              <pc:docMk/>
              <pc:sldMasterMk cId="2865500341" sldId="2147483711"/>
              <pc:sldLayoutMk cId="2485710933" sldId="2147483721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29BDB0BC-1B5A-AA44-A9B0-F92D447EFAB1}" dt="2022-04-14T13:37:39.211" v="75" actId="1036"/>
            <ac:spMkLst>
              <pc:docMk/>
              <pc:sldMasterMk cId="2865500341" sldId="2147483711"/>
              <pc:sldLayoutMk cId="2485710933" sldId="2147483721"/>
              <ac:spMk id="3" creationId="{00000000-0000-0000-0000-000000000000}"/>
            </ac:spMkLst>
          </pc:spChg>
          <pc:spChg chg="add del mod">
            <ac:chgData name="Raakel Nieminen" userId="5dce08c7-6b55-4686-a489-9c43f990274d" providerId="ADAL" clId="{29BDB0BC-1B5A-AA44-A9B0-F92D447EFAB1}" dt="2022-04-14T13:37:42.723" v="77"/>
            <ac:spMkLst>
              <pc:docMk/>
              <pc:sldMasterMk cId="2865500341" sldId="2147483711"/>
              <pc:sldLayoutMk cId="2485710933" sldId="2147483721"/>
              <ac:spMk id="4" creationId="{80CC9A07-16E6-B744-BA2D-142E169036AF}"/>
            </ac:spMkLst>
          </pc:spChg>
        </pc:sldLayoutChg>
      </pc:sldMasterChg>
    </pc:docChg>
  </pc:docChgLst>
  <pc:docChgLst>
    <pc:chgData name="Raakel Nieminen" userId="5dce08c7-6b55-4686-a489-9c43f990274d" providerId="ADAL" clId="{C336B423-EE36-AC4B-99DF-FEFC751CDA19}"/>
    <pc:docChg chg="undo custSel modSld modMainMaster">
      <pc:chgData name="Raakel Nieminen" userId="5dce08c7-6b55-4686-a489-9c43f990274d" providerId="ADAL" clId="{C336B423-EE36-AC4B-99DF-FEFC751CDA19}" dt="2022-02-23T10:15:38.111" v="154" actId="1037"/>
      <pc:docMkLst>
        <pc:docMk/>
      </pc:docMkLst>
      <pc:sldChg chg="addSp delSp modSp mod chgLayout">
        <pc:chgData name="Raakel Nieminen" userId="5dce08c7-6b55-4686-a489-9c43f990274d" providerId="ADAL" clId="{C336B423-EE36-AC4B-99DF-FEFC751CDA19}" dt="2022-02-23T10:12:19.231" v="103" actId="478"/>
        <pc:sldMkLst>
          <pc:docMk/>
          <pc:sldMk cId="2397711309" sldId="272"/>
        </pc:sldMkLst>
        <pc:spChg chg="del">
          <ac:chgData name="Raakel Nieminen" userId="5dce08c7-6b55-4686-a489-9c43f990274d" providerId="ADAL" clId="{C336B423-EE36-AC4B-99DF-FEFC751CDA19}" dt="2022-02-23T10:10:02.938" v="68" actId="700"/>
          <ac:spMkLst>
            <pc:docMk/>
            <pc:sldMk cId="2397711309" sldId="272"/>
            <ac:spMk id="2" creationId="{ECC06C7A-0F72-1F4F-B09E-F2E7D50F4FC5}"/>
          </ac:spMkLst>
        </pc:spChg>
        <pc:spChg chg="del mod">
          <ac:chgData name="Raakel Nieminen" userId="5dce08c7-6b55-4686-a489-9c43f990274d" providerId="ADAL" clId="{C336B423-EE36-AC4B-99DF-FEFC751CDA19}" dt="2022-02-23T10:10:02.938" v="68" actId="700"/>
          <ac:spMkLst>
            <pc:docMk/>
            <pc:sldMk cId="2397711309" sldId="272"/>
            <ac:spMk id="3" creationId="{3A337DD1-11B7-8F4A-8EF4-40EDDEFF3644}"/>
          </ac:spMkLst>
        </pc:spChg>
        <pc:spChg chg="add mod ord">
          <ac:chgData name="Raakel Nieminen" userId="5dce08c7-6b55-4686-a489-9c43f990274d" providerId="ADAL" clId="{C336B423-EE36-AC4B-99DF-FEFC751CDA19}" dt="2022-02-23T10:10:11.030" v="72" actId="1076"/>
          <ac:spMkLst>
            <pc:docMk/>
            <pc:sldMk cId="2397711309" sldId="272"/>
            <ac:spMk id="4" creationId="{C17623BD-DDD0-CA48-8C52-FAF045885EB4}"/>
          </ac:spMkLst>
        </pc:spChg>
        <pc:spChg chg="del">
          <ac:chgData name="Raakel Nieminen" userId="5dce08c7-6b55-4686-a489-9c43f990274d" providerId="ADAL" clId="{C336B423-EE36-AC4B-99DF-FEFC751CDA19}" dt="2022-02-23T10:10:02.938" v="68" actId="700"/>
          <ac:spMkLst>
            <pc:docMk/>
            <pc:sldMk cId="2397711309" sldId="272"/>
            <ac:spMk id="5" creationId="{39411B5F-DAC8-BF4E-AA86-7428C40C947B}"/>
          </ac:spMkLst>
        </pc:spChg>
        <pc:spChg chg="mod ord">
          <ac:chgData name="Raakel Nieminen" userId="5dce08c7-6b55-4686-a489-9c43f990274d" providerId="ADAL" clId="{C336B423-EE36-AC4B-99DF-FEFC751CDA19}" dt="2022-02-23T10:11:21.498" v="90" actId="1076"/>
          <ac:spMkLst>
            <pc:docMk/>
            <pc:sldMk cId="2397711309" sldId="272"/>
            <ac:spMk id="6" creationId="{D80FA4A7-E876-3042-B8C7-60362DDA8556}"/>
          </ac:spMkLst>
        </pc:spChg>
        <pc:spChg chg="add mod ord">
          <ac:chgData name="Raakel Nieminen" userId="5dce08c7-6b55-4686-a489-9c43f990274d" providerId="ADAL" clId="{C336B423-EE36-AC4B-99DF-FEFC751CDA19}" dt="2022-02-23T10:10:02.938" v="68" actId="700"/>
          <ac:spMkLst>
            <pc:docMk/>
            <pc:sldMk cId="2397711309" sldId="272"/>
            <ac:spMk id="7" creationId="{BDF301FD-4550-B647-86E4-9CAB3BB51355}"/>
          </ac:spMkLst>
        </pc:spChg>
        <pc:spChg chg="add mod ord">
          <ac:chgData name="Raakel Nieminen" userId="5dce08c7-6b55-4686-a489-9c43f990274d" providerId="ADAL" clId="{C336B423-EE36-AC4B-99DF-FEFC751CDA19}" dt="2022-02-23T10:10:02.938" v="68" actId="700"/>
          <ac:spMkLst>
            <pc:docMk/>
            <pc:sldMk cId="2397711309" sldId="272"/>
            <ac:spMk id="8" creationId="{92A36EF4-B3D0-2347-872D-86A7A2CC1273}"/>
          </ac:spMkLst>
        </pc:spChg>
        <pc:spChg chg="add del mod ord">
          <ac:chgData name="Raakel Nieminen" userId="5dce08c7-6b55-4686-a489-9c43f990274d" providerId="ADAL" clId="{C336B423-EE36-AC4B-99DF-FEFC751CDA19}" dt="2022-02-23T10:12:10.753" v="98" actId="931"/>
          <ac:spMkLst>
            <pc:docMk/>
            <pc:sldMk cId="2397711309" sldId="272"/>
            <ac:spMk id="9" creationId="{177B3960-EC2D-194A-B972-25305FE996DF}"/>
          </ac:spMkLst>
        </pc:spChg>
        <pc:spChg chg="add mod">
          <ac:chgData name="Raakel Nieminen" userId="5dce08c7-6b55-4686-a489-9c43f990274d" providerId="ADAL" clId="{C336B423-EE36-AC4B-99DF-FEFC751CDA19}" dt="2022-02-23T10:11:23.210" v="91" actId="478"/>
          <ac:spMkLst>
            <pc:docMk/>
            <pc:sldMk cId="2397711309" sldId="272"/>
            <ac:spMk id="11" creationId="{6BD3F1A7-A398-354F-9B04-191235116C03}"/>
          </ac:spMkLst>
        </pc:spChg>
        <pc:spChg chg="mod ord">
          <ac:chgData name="Raakel Nieminen" userId="5dce08c7-6b55-4686-a489-9c43f990274d" providerId="ADAL" clId="{C336B423-EE36-AC4B-99DF-FEFC751CDA19}" dt="2022-02-23T10:11:21.498" v="90" actId="1076"/>
          <ac:spMkLst>
            <pc:docMk/>
            <pc:sldMk cId="2397711309" sldId="272"/>
            <ac:spMk id="17" creationId="{08D093E4-4DF5-E94C-AA21-A39169B5EEC9}"/>
          </ac:spMkLst>
        </pc:spChg>
        <pc:spChg chg="del mod ord">
          <ac:chgData name="Raakel Nieminen" userId="5dce08c7-6b55-4686-a489-9c43f990274d" providerId="ADAL" clId="{C336B423-EE36-AC4B-99DF-FEFC751CDA19}" dt="2022-02-23T10:12:16.173" v="100" actId="478"/>
          <ac:spMkLst>
            <pc:docMk/>
            <pc:sldMk cId="2397711309" sldId="272"/>
            <ac:spMk id="18" creationId="{5061490D-4ADF-2B49-9244-41DC0DE5AC54}"/>
          </ac:spMkLst>
        </pc:spChg>
        <pc:spChg chg="add del mod">
          <ac:chgData name="Raakel Nieminen" userId="5dce08c7-6b55-4686-a489-9c43f990274d" providerId="ADAL" clId="{C336B423-EE36-AC4B-99DF-FEFC751CDA19}" dt="2022-02-23T10:12:19.231" v="103" actId="478"/>
          <ac:spMkLst>
            <pc:docMk/>
            <pc:sldMk cId="2397711309" sldId="272"/>
            <ac:spMk id="22" creationId="{348ED646-7A6E-5347-929D-17FE1D44C27F}"/>
          </ac:spMkLst>
        </pc:spChg>
        <pc:spChg chg="mod ord">
          <ac:chgData name="Raakel Nieminen" userId="5dce08c7-6b55-4686-a489-9c43f990274d" providerId="ADAL" clId="{C336B423-EE36-AC4B-99DF-FEFC751CDA19}" dt="2022-02-23T10:11:21.498" v="90" actId="1076"/>
          <ac:spMkLst>
            <pc:docMk/>
            <pc:sldMk cId="2397711309" sldId="272"/>
            <ac:spMk id="23" creationId="{E0C4D5B1-04E8-7E43-999B-A3C3F4D25BA9}"/>
          </ac:spMkLst>
        </pc:spChg>
        <pc:picChg chg="add del mod ord modCrop">
          <ac:chgData name="Raakel Nieminen" userId="5dce08c7-6b55-4686-a489-9c43f990274d" providerId="ADAL" clId="{C336B423-EE36-AC4B-99DF-FEFC751CDA19}" dt="2022-02-23T10:11:23.210" v="91" actId="478"/>
          <ac:picMkLst>
            <pc:docMk/>
            <pc:sldMk cId="2397711309" sldId="272"/>
            <ac:picMk id="12" creationId="{2EDD161B-4064-5740-A6BF-02300A73E30B}"/>
          </ac:picMkLst>
        </pc:picChg>
        <pc:picChg chg="add del mod">
          <ac:chgData name="Raakel Nieminen" userId="5dce08c7-6b55-4686-a489-9c43f990274d" providerId="ADAL" clId="{C336B423-EE36-AC4B-99DF-FEFC751CDA19}" dt="2022-02-23T10:12:17.051" v="102" actId="478"/>
          <ac:picMkLst>
            <pc:docMk/>
            <pc:sldMk cId="2397711309" sldId="272"/>
            <ac:picMk id="13" creationId="{9432D682-2189-0740-A191-CE02CAB1BFF1}"/>
          </ac:picMkLst>
        </pc:picChg>
        <pc:picChg chg="mod ord modCrop">
          <ac:chgData name="Raakel Nieminen" userId="5dce08c7-6b55-4686-a489-9c43f990274d" providerId="ADAL" clId="{C336B423-EE36-AC4B-99DF-FEFC751CDA19}" dt="2022-02-23T10:10:02.938" v="68" actId="700"/>
          <ac:picMkLst>
            <pc:docMk/>
            <pc:sldMk cId="2397711309" sldId="272"/>
            <ac:picMk id="14" creationId="{E55765F6-9913-E24C-92ED-1466854209D8}"/>
          </ac:picMkLst>
        </pc:picChg>
        <pc:picChg chg="mod ord modCrop">
          <ac:chgData name="Raakel Nieminen" userId="5dce08c7-6b55-4686-a489-9c43f990274d" providerId="ADAL" clId="{C336B423-EE36-AC4B-99DF-FEFC751CDA19}" dt="2022-02-23T10:11:42.705" v="94" actId="18131"/>
          <ac:picMkLst>
            <pc:docMk/>
            <pc:sldMk cId="2397711309" sldId="272"/>
            <ac:picMk id="16" creationId="{1001901E-8E79-6942-BE44-82D76F9CEDBA}"/>
          </ac:picMkLst>
        </pc:picChg>
        <pc:picChg chg="add del mod">
          <ac:chgData name="Raakel Nieminen" userId="5dce08c7-6b55-4686-a489-9c43f990274d" providerId="ADAL" clId="{C336B423-EE36-AC4B-99DF-FEFC751CDA19}" dt="2022-02-23T10:11:50.591" v="97"/>
          <ac:picMkLst>
            <pc:docMk/>
            <pc:sldMk cId="2397711309" sldId="272"/>
            <ac:picMk id="19" creationId="{0E662EBD-DA87-F74E-BDF1-021978424269}"/>
          </ac:picMkLst>
        </pc:picChg>
        <pc:picChg chg="add mod">
          <ac:chgData name="Raakel Nieminen" userId="5dce08c7-6b55-4686-a489-9c43f990274d" providerId="ADAL" clId="{C336B423-EE36-AC4B-99DF-FEFC751CDA19}" dt="2022-02-23T10:12:13.472" v="99" actId="27614"/>
          <ac:picMkLst>
            <pc:docMk/>
            <pc:sldMk cId="2397711309" sldId="272"/>
            <ac:picMk id="20" creationId="{D10111AB-86AC-9349-A526-6F451BE6FA76}"/>
          </ac:picMkLst>
        </pc:picChg>
      </pc:sldChg>
      <pc:sldChg chg="delSp modSp mod">
        <pc:chgData name="Raakel Nieminen" userId="5dce08c7-6b55-4686-a489-9c43f990274d" providerId="ADAL" clId="{C336B423-EE36-AC4B-99DF-FEFC751CDA19}" dt="2022-02-23T10:15:01.522" v="141" actId="27636"/>
        <pc:sldMkLst>
          <pc:docMk/>
          <pc:sldMk cId="4015782818" sldId="276"/>
        </pc:sldMkLst>
        <pc:spChg chg="mod">
          <ac:chgData name="Raakel Nieminen" userId="5dce08c7-6b55-4686-a489-9c43f990274d" providerId="ADAL" clId="{C336B423-EE36-AC4B-99DF-FEFC751CDA19}" dt="2022-02-23T10:14:53.432" v="135" actId="20577"/>
          <ac:spMkLst>
            <pc:docMk/>
            <pc:sldMk cId="4015782818" sldId="276"/>
            <ac:spMk id="17" creationId="{8F008D80-45E1-CE48-8363-321B8BAF23B4}"/>
          </ac:spMkLst>
        </pc:spChg>
        <pc:spChg chg="mod">
          <ac:chgData name="Raakel Nieminen" userId="5dce08c7-6b55-4686-a489-9c43f990274d" providerId="ADAL" clId="{C336B423-EE36-AC4B-99DF-FEFC751CDA19}" dt="2022-02-23T10:15:01.522" v="141" actId="27636"/>
          <ac:spMkLst>
            <pc:docMk/>
            <pc:sldMk cId="4015782818" sldId="276"/>
            <ac:spMk id="18" creationId="{4447C443-A26B-7548-BA04-4CCC83CD2E6F}"/>
          </ac:spMkLst>
        </pc:spChg>
        <pc:spChg chg="mod">
          <ac:chgData name="Raakel Nieminen" userId="5dce08c7-6b55-4686-a489-9c43f990274d" providerId="ADAL" clId="{C336B423-EE36-AC4B-99DF-FEFC751CDA19}" dt="2022-02-23T10:14:38.996" v="132" actId="1035"/>
          <ac:spMkLst>
            <pc:docMk/>
            <pc:sldMk cId="4015782818" sldId="276"/>
            <ac:spMk id="22" creationId="{5E517B56-D083-074A-96B3-72C194CD5446}"/>
          </ac:spMkLst>
        </pc:spChg>
        <pc:spChg chg="del mod">
          <ac:chgData name="Raakel Nieminen" userId="5dce08c7-6b55-4686-a489-9c43f990274d" providerId="ADAL" clId="{C336B423-EE36-AC4B-99DF-FEFC751CDA19}" dt="2022-02-23T10:13:58.391" v="117" actId="478"/>
          <ac:spMkLst>
            <pc:docMk/>
            <pc:sldMk cId="4015782818" sldId="276"/>
            <ac:spMk id="24" creationId="{C881253D-5141-BD4A-81E7-040312D73DA6}"/>
          </ac:spMkLst>
        </pc:spChg>
        <pc:picChg chg="mod modCrop">
          <ac:chgData name="Raakel Nieminen" userId="5dce08c7-6b55-4686-a489-9c43f990274d" providerId="ADAL" clId="{C336B423-EE36-AC4B-99DF-FEFC751CDA19}" dt="2022-02-23T10:13:20.818" v="106" actId="18131"/>
          <ac:picMkLst>
            <pc:docMk/>
            <pc:sldMk cId="4015782818" sldId="276"/>
            <ac:picMk id="32" creationId="{D2D25EE3-A3D9-3B4F-8419-53A1AFC52903}"/>
          </ac:picMkLst>
        </pc:picChg>
      </pc:sldChg>
      <pc:sldChg chg="modSp mod">
        <pc:chgData name="Raakel Nieminen" userId="5dce08c7-6b55-4686-a489-9c43f990274d" providerId="ADAL" clId="{C336B423-EE36-AC4B-99DF-FEFC751CDA19}" dt="2022-02-23T10:15:38.111" v="154" actId="1037"/>
        <pc:sldMkLst>
          <pc:docMk/>
          <pc:sldMk cId="1634601246" sldId="278"/>
        </pc:sldMkLst>
        <pc:spChg chg="mod">
          <ac:chgData name="Raakel Nieminen" userId="5dce08c7-6b55-4686-a489-9c43f990274d" providerId="ADAL" clId="{C336B423-EE36-AC4B-99DF-FEFC751CDA19}" dt="2022-02-23T10:05:15.196" v="5" actId="1076"/>
          <ac:spMkLst>
            <pc:docMk/>
            <pc:sldMk cId="1634601246" sldId="278"/>
            <ac:spMk id="9" creationId="{2F13DBE8-FFE0-9E4F-9084-7755FABCD677}"/>
          </ac:spMkLst>
        </pc:spChg>
        <pc:spChg chg="mod">
          <ac:chgData name="Raakel Nieminen" userId="5dce08c7-6b55-4686-a489-9c43f990274d" providerId="ADAL" clId="{C336B423-EE36-AC4B-99DF-FEFC751CDA19}" dt="2022-02-23T10:15:35.435" v="150" actId="1076"/>
          <ac:spMkLst>
            <pc:docMk/>
            <pc:sldMk cId="1634601246" sldId="278"/>
            <ac:spMk id="10" creationId="{D19653D5-9366-C14E-B70F-3154CB0DC9E8}"/>
          </ac:spMkLst>
        </pc:spChg>
        <pc:spChg chg="mod">
          <ac:chgData name="Raakel Nieminen" userId="5dce08c7-6b55-4686-a489-9c43f990274d" providerId="ADAL" clId="{C336B423-EE36-AC4B-99DF-FEFC751CDA19}" dt="2022-02-23T10:15:38.111" v="154" actId="1037"/>
          <ac:spMkLst>
            <pc:docMk/>
            <pc:sldMk cId="1634601246" sldId="278"/>
            <ac:spMk id="11" creationId="{40450DE7-0E67-4B44-B800-031A7BF5718B}"/>
          </ac:spMkLst>
        </pc:spChg>
      </pc:sldChg>
      <pc:sldMasterChg chg="modSldLayout">
        <pc:chgData name="Raakel Nieminen" userId="5dce08c7-6b55-4686-a489-9c43f990274d" providerId="ADAL" clId="{C336B423-EE36-AC4B-99DF-FEFC751CDA19}" dt="2022-02-23T10:10:57.197" v="82" actId="478"/>
        <pc:sldMasterMkLst>
          <pc:docMk/>
          <pc:sldMasterMk cId="2865500341" sldId="2147483711"/>
        </pc:sldMasterMkLst>
        <pc:sldLayoutChg chg="addSp delSp modSp mod setBg">
          <pc:chgData name="Raakel Nieminen" userId="5dce08c7-6b55-4686-a489-9c43f990274d" providerId="ADAL" clId="{C336B423-EE36-AC4B-99DF-FEFC751CDA19}" dt="2022-02-23T10:10:57.197" v="82" actId="478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C336B423-EE36-AC4B-99DF-FEFC751CDA19}" dt="2022-02-23T10:09:29.864" v="47" actId="1076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C336B423-EE36-AC4B-99DF-FEFC751CDA19}" dt="2022-02-23T10:09:34.104" v="50" actId="14100"/>
            <ac:spMkLst>
              <pc:docMk/>
              <pc:sldMasterMk cId="2865500341" sldId="2147483711"/>
              <pc:sldLayoutMk cId="2976980510" sldId="2147483713"/>
              <ac:spMk id="3" creationId="{00000000-0000-0000-0000-000000000000}"/>
            </ac:spMkLst>
          </pc:spChg>
          <pc:spChg chg="del mod">
            <ac:chgData name="Raakel Nieminen" userId="5dce08c7-6b55-4686-a489-9c43f990274d" providerId="ADAL" clId="{C336B423-EE36-AC4B-99DF-FEFC751CDA19}" dt="2022-02-23T10:10:57.197" v="82" actId="478"/>
            <ac:spMkLst>
              <pc:docMk/>
              <pc:sldMasterMk cId="2865500341" sldId="2147483711"/>
              <pc:sldLayoutMk cId="2976980510" sldId="2147483713"/>
              <ac:spMk id="5" creationId="{24314A4B-258D-394D-9CBA-C0A07B45808F}"/>
            </ac:spMkLst>
          </pc:spChg>
          <pc:spChg chg="mod">
            <ac:chgData name="Raakel Nieminen" userId="5dce08c7-6b55-4686-a489-9c43f990274d" providerId="ADAL" clId="{C336B423-EE36-AC4B-99DF-FEFC751CDA19}" dt="2022-02-23T10:07:41.424" v="16" actId="207"/>
            <ac:spMkLst>
              <pc:docMk/>
              <pc:sldMasterMk cId="2865500341" sldId="2147483711"/>
              <pc:sldLayoutMk cId="2976980510" sldId="2147483713"/>
              <ac:spMk id="6" creationId="{28E52BAA-2D89-1F41-AB80-01BD11EC4DC3}"/>
            </ac:spMkLst>
          </pc:spChg>
          <pc:spChg chg="mod">
            <ac:chgData name="Raakel Nieminen" userId="5dce08c7-6b55-4686-a489-9c43f990274d" providerId="ADAL" clId="{C336B423-EE36-AC4B-99DF-FEFC751CDA19}" dt="2022-02-23T10:09:30.944" v="48" actId="1076"/>
            <ac:spMkLst>
              <pc:docMk/>
              <pc:sldMasterMk cId="2865500341" sldId="2147483711"/>
              <pc:sldLayoutMk cId="2976980510" sldId="2147483713"/>
              <ac:spMk id="7" creationId="{B122582C-09C5-9147-B723-228930A20C6D}"/>
            </ac:spMkLst>
          </pc:spChg>
          <pc:spChg chg="del mod">
            <ac:chgData name="Raakel Nieminen" userId="5dce08c7-6b55-4686-a489-9c43f990274d" providerId="ADAL" clId="{C336B423-EE36-AC4B-99DF-FEFC751CDA19}" dt="2022-02-23T10:08:51.701" v="34" actId="478"/>
            <ac:spMkLst>
              <pc:docMk/>
              <pc:sldMasterMk cId="2865500341" sldId="2147483711"/>
              <pc:sldLayoutMk cId="2976980510" sldId="2147483713"/>
              <ac:spMk id="8" creationId="{44D7DEE2-F52F-3847-BEB3-1BF7AA2C55C7}"/>
            </ac:spMkLst>
          </pc:spChg>
          <pc:spChg chg="add del mod">
            <ac:chgData name="Raakel Nieminen" userId="5dce08c7-6b55-4686-a489-9c43f990274d" providerId="ADAL" clId="{C336B423-EE36-AC4B-99DF-FEFC751CDA19}" dt="2022-02-23T10:08:47.145" v="32"/>
            <ac:spMkLst>
              <pc:docMk/>
              <pc:sldMasterMk cId="2865500341" sldId="2147483711"/>
              <pc:sldLayoutMk cId="2976980510" sldId="2147483713"/>
              <ac:spMk id="10" creationId="{F8EEA9FB-87F3-8646-A398-1AFC9B3F9EC4}"/>
            </ac:spMkLst>
          </pc:spChg>
          <pc:spChg chg="mod">
            <ac:chgData name="Raakel Nieminen" userId="5dce08c7-6b55-4686-a489-9c43f990274d" providerId="ADAL" clId="{C336B423-EE36-AC4B-99DF-FEFC751CDA19}" dt="2022-02-23T10:07:39.411" v="15" actId="207"/>
            <ac:spMkLst>
              <pc:docMk/>
              <pc:sldMasterMk cId="2865500341" sldId="2147483711"/>
              <pc:sldLayoutMk cId="2976980510" sldId="2147483713"/>
              <ac:spMk id="11" creationId="{A109E4CB-937E-BF4F-8303-48511CF8A7BD}"/>
            </ac:spMkLst>
          </pc:spChg>
          <pc:spChg chg="mod">
            <ac:chgData name="Raakel Nieminen" userId="5dce08c7-6b55-4686-a489-9c43f990274d" providerId="ADAL" clId="{C336B423-EE36-AC4B-99DF-FEFC751CDA19}" dt="2022-02-23T10:07:38.151" v="14" actId="207"/>
            <ac:spMkLst>
              <pc:docMk/>
              <pc:sldMasterMk cId="2865500341" sldId="2147483711"/>
              <pc:sldLayoutMk cId="2976980510" sldId="2147483713"/>
              <ac:spMk id="12" creationId="{D41DDC59-D2B1-144D-9E06-E957711F463A}"/>
            </ac:spMkLst>
          </pc:spChg>
          <pc:spChg chg="mod">
            <ac:chgData name="Raakel Nieminen" userId="5dce08c7-6b55-4686-a489-9c43f990274d" providerId="ADAL" clId="{C336B423-EE36-AC4B-99DF-FEFC751CDA19}" dt="2022-02-23T10:07:34.753" v="12" actId="207"/>
            <ac:spMkLst>
              <pc:docMk/>
              <pc:sldMasterMk cId="2865500341" sldId="2147483711"/>
              <pc:sldLayoutMk cId="2976980510" sldId="2147483713"/>
              <ac:spMk id="13" creationId="{54B2BECB-F88B-9B4E-AE6E-DA3CC564EB7B}"/>
            </ac:spMkLst>
          </pc:spChg>
          <pc:spChg chg="mod">
            <ac:chgData name="Raakel Nieminen" userId="5dce08c7-6b55-4686-a489-9c43f990274d" providerId="ADAL" clId="{C336B423-EE36-AC4B-99DF-FEFC751CDA19}" dt="2022-02-23T10:10:28.188" v="76" actId="207"/>
            <ac:spMkLst>
              <pc:docMk/>
              <pc:sldMasterMk cId="2865500341" sldId="2147483711"/>
              <pc:sldLayoutMk cId="2976980510" sldId="2147483713"/>
              <ac:spMk id="14" creationId="{B03CB823-814A-5D43-900E-A859F5B95844}"/>
            </ac:spMkLst>
          </pc:spChg>
          <pc:spChg chg="mod">
            <ac:chgData name="Raakel Nieminen" userId="5dce08c7-6b55-4686-a489-9c43f990274d" providerId="ADAL" clId="{C336B423-EE36-AC4B-99DF-FEFC751CDA19}" dt="2022-02-23T10:07:36.441" v="13" actId="207"/>
            <ac:spMkLst>
              <pc:docMk/>
              <pc:sldMasterMk cId="2865500341" sldId="2147483711"/>
              <pc:sldLayoutMk cId="2976980510" sldId="2147483713"/>
              <ac:spMk id="15" creationId="{C09A97A7-45A0-DD4C-9C8C-06332571C64A}"/>
            </ac:spMkLst>
          </pc:spChg>
          <pc:spChg chg="add del">
            <ac:chgData name="Raakel Nieminen" userId="5dce08c7-6b55-4686-a489-9c43f990274d" providerId="ADAL" clId="{C336B423-EE36-AC4B-99DF-FEFC751CDA19}" dt="2022-02-23T10:08:22.094" v="23" actId="11529"/>
            <ac:spMkLst>
              <pc:docMk/>
              <pc:sldMasterMk cId="2865500341" sldId="2147483711"/>
              <pc:sldLayoutMk cId="2976980510" sldId="2147483713"/>
              <ac:spMk id="16" creationId="{C2907248-A631-C649-8100-ED59220A72AE}"/>
            </ac:spMkLst>
          </pc:spChg>
          <pc:spChg chg="add del mod">
            <ac:chgData name="Raakel Nieminen" userId="5dce08c7-6b55-4686-a489-9c43f990274d" providerId="ADAL" clId="{C336B423-EE36-AC4B-99DF-FEFC751CDA19}" dt="2022-02-23T10:08:47.145" v="32"/>
            <ac:spMkLst>
              <pc:docMk/>
              <pc:sldMasterMk cId="2865500341" sldId="2147483711"/>
              <pc:sldLayoutMk cId="2976980510" sldId="2147483713"/>
              <ac:spMk id="17" creationId="{0490D411-A7F2-344D-879B-C4CD4DBC8F8E}"/>
            </ac:spMkLst>
          </pc:spChg>
          <pc:spChg chg="mod">
            <ac:chgData name="Raakel Nieminen" userId="5dce08c7-6b55-4686-a489-9c43f990274d" providerId="ADAL" clId="{C336B423-EE36-AC4B-99DF-FEFC751CDA19}" dt="2022-02-23T10:08:33.158" v="30"/>
            <ac:spMkLst>
              <pc:docMk/>
              <pc:sldMasterMk cId="2865500341" sldId="2147483711"/>
              <pc:sldLayoutMk cId="2976980510" sldId="2147483713"/>
              <ac:spMk id="18" creationId="{820E3F1F-5C1D-0F44-9F8F-222EC1ED788B}"/>
            </ac:spMkLst>
          </pc:spChg>
          <pc:spChg chg="mod">
            <ac:chgData name="Raakel Nieminen" userId="5dce08c7-6b55-4686-a489-9c43f990274d" providerId="ADAL" clId="{C336B423-EE36-AC4B-99DF-FEFC751CDA19}" dt="2022-02-23T10:09:46.062" v="62" actId="1037"/>
            <ac:spMkLst>
              <pc:docMk/>
              <pc:sldMasterMk cId="2865500341" sldId="2147483711"/>
              <pc:sldLayoutMk cId="2976980510" sldId="2147483713"/>
              <ac:spMk id="19" creationId="{07C0493E-FC91-5A49-8EC4-E2BC4BEA674A}"/>
            </ac:spMkLst>
          </pc:spChg>
          <pc:spChg chg="add mod">
            <ac:chgData name="Raakel Nieminen" userId="5dce08c7-6b55-4686-a489-9c43f990274d" providerId="ADAL" clId="{C336B423-EE36-AC4B-99DF-FEFC751CDA19}" dt="2022-02-23T10:10:48.237" v="79" actId="571"/>
            <ac:spMkLst>
              <pc:docMk/>
              <pc:sldMasterMk cId="2865500341" sldId="2147483711"/>
              <pc:sldLayoutMk cId="2976980510" sldId="2147483713"/>
              <ac:spMk id="20" creationId="{24C91853-D075-4647-83E2-F2292A38DD91}"/>
            </ac:spMkLst>
          </pc:spChg>
          <pc:picChg chg="add del mod">
            <ac:chgData name="Raakel Nieminen" userId="5dce08c7-6b55-4686-a489-9c43f990274d" providerId="ADAL" clId="{C336B423-EE36-AC4B-99DF-FEFC751CDA19}" dt="2022-02-23T10:08:12.452" v="22" actId="27803"/>
            <ac:picMkLst>
              <pc:docMk/>
              <pc:sldMasterMk cId="2865500341" sldId="2147483711"/>
              <pc:sldLayoutMk cId="2976980510" sldId="2147483713"/>
              <ac:picMk id="9" creationId="{F8EEA9FB-87F3-8646-A398-1AFC9B3F9EC4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E3DC6-1113-B64F-8C99-4BFCD8B44BFE}" type="datetimeFigureOut">
              <a:rPr lang="fi-FI" smtClean="0"/>
              <a:t>26.4.2022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466BF-ECD5-0A4D-B63A-0898B5592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442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4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72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9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47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81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17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53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90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taustavärin ja otsikon tekstivärin.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Vaihda kuva: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Aktivoi sininen alue klikkaamalla aluetta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”lisää” ja lisää kuva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”Muotoile” ja avaa ”Rajaa”-työkalu nuolesta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”Rajaa muodon mukaan” ja valitse sinisen alueen mukainen muoto eli kahdesta nurkasta pyöristetty neliö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Tarvittaessa asettele rajattu kuva niin, että sininen alue peittyy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Järjestä elementit niin, että tekstit on kuvan päällä </a:t>
            </a:r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dirty="0"/>
            </a:br>
            <a:r>
              <a:rPr lang="fi-FI" dirty="0"/>
              <a:t>Huom. Ohjeistustekstit katkoviivaisen laatikon sisällä ei tule näkyviin tulosteisiin tai pdf-/jpg-tiedostoihin.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668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16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855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31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kuv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18">
            <a:extLst>
              <a:ext uri="{FF2B5EF4-FFF2-40B4-BE49-F238E27FC236}">
                <a16:creationId xmlns:a16="http://schemas.microsoft.com/office/drawing/2014/main" id="{07C0493E-FC91-5A49-8EC4-E2BC4BEA674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53733" y="-1486"/>
            <a:ext cx="13783958" cy="13628700"/>
          </a:xfrm>
          <a:custGeom>
            <a:avLst/>
            <a:gdLst>
              <a:gd name="connsiteX0" fmla="*/ 30061 w 13733158"/>
              <a:gd name="connsiteY0" fmla="*/ 0 h 13621054"/>
              <a:gd name="connsiteX1" fmla="*/ 13733158 w 13733158"/>
              <a:gd name="connsiteY1" fmla="*/ 60087 h 13621054"/>
              <a:gd name="connsiteX2" fmla="*/ 13733158 w 13733158"/>
              <a:gd name="connsiteY2" fmla="*/ 7379184 h 13621054"/>
              <a:gd name="connsiteX3" fmla="*/ 13733158 w 13733158"/>
              <a:gd name="connsiteY3" fmla="*/ 10561501 h 13621054"/>
              <a:gd name="connsiteX4" fmla="*/ 13733158 w 13733158"/>
              <a:gd name="connsiteY4" fmla="*/ 10711719 h 13621054"/>
              <a:gd name="connsiteX5" fmla="*/ 13728532 w 13733158"/>
              <a:gd name="connsiteY5" fmla="*/ 10711719 h 13621054"/>
              <a:gd name="connsiteX6" fmla="*/ 13094943 w 13733158"/>
              <a:gd name="connsiteY6" fmla="*/ 12063684 h 13621054"/>
              <a:gd name="connsiteX7" fmla="*/ 11561843 w 13733158"/>
              <a:gd name="connsiteY7" fmla="*/ 12687667 h 13621054"/>
              <a:gd name="connsiteX8" fmla="*/ 9758195 w 13733158"/>
              <a:gd name="connsiteY8" fmla="*/ 12687667 h 13621054"/>
              <a:gd name="connsiteX9" fmla="*/ 9376655 w 13733158"/>
              <a:gd name="connsiteY9" fmla="*/ 12687667 h 13621054"/>
              <a:gd name="connsiteX10" fmla="*/ 2707784 w 13733158"/>
              <a:gd name="connsiteY10" fmla="*/ 12687667 h 13621054"/>
              <a:gd name="connsiteX11" fmla="*/ 119402 w 13733158"/>
              <a:gd name="connsiteY11" fmla="*/ 13526679 h 13621054"/>
              <a:gd name="connsiteX12" fmla="*/ 29034 w 13733158"/>
              <a:gd name="connsiteY12" fmla="*/ 13621054 h 13621054"/>
              <a:gd name="connsiteX13" fmla="*/ 0 w 13733158"/>
              <a:gd name="connsiteY13" fmla="*/ 13621054 h 13621054"/>
              <a:gd name="connsiteX14" fmla="*/ 0 w 13733158"/>
              <a:gd name="connsiteY14" fmla="*/ 10711719 h 13621054"/>
              <a:gd name="connsiteX15" fmla="*/ 0 w 13733158"/>
              <a:gd name="connsiteY15" fmla="*/ 10469059 h 13621054"/>
              <a:gd name="connsiteX0" fmla="*/ 30061 w 13767025"/>
              <a:gd name="connsiteY0" fmla="*/ 7646 h 13628700"/>
              <a:gd name="connsiteX1" fmla="*/ 13767025 w 13767025"/>
              <a:gd name="connsiteY1" fmla="*/ 0 h 13628700"/>
              <a:gd name="connsiteX2" fmla="*/ 13733158 w 13767025"/>
              <a:gd name="connsiteY2" fmla="*/ 7386830 h 13628700"/>
              <a:gd name="connsiteX3" fmla="*/ 13733158 w 13767025"/>
              <a:gd name="connsiteY3" fmla="*/ 10569147 h 13628700"/>
              <a:gd name="connsiteX4" fmla="*/ 13733158 w 13767025"/>
              <a:gd name="connsiteY4" fmla="*/ 10719365 h 13628700"/>
              <a:gd name="connsiteX5" fmla="*/ 13728532 w 13767025"/>
              <a:gd name="connsiteY5" fmla="*/ 10719365 h 13628700"/>
              <a:gd name="connsiteX6" fmla="*/ 13094943 w 13767025"/>
              <a:gd name="connsiteY6" fmla="*/ 12071330 h 13628700"/>
              <a:gd name="connsiteX7" fmla="*/ 11561843 w 13767025"/>
              <a:gd name="connsiteY7" fmla="*/ 12695313 h 13628700"/>
              <a:gd name="connsiteX8" fmla="*/ 9758195 w 13767025"/>
              <a:gd name="connsiteY8" fmla="*/ 12695313 h 13628700"/>
              <a:gd name="connsiteX9" fmla="*/ 9376655 w 13767025"/>
              <a:gd name="connsiteY9" fmla="*/ 12695313 h 13628700"/>
              <a:gd name="connsiteX10" fmla="*/ 2707784 w 13767025"/>
              <a:gd name="connsiteY10" fmla="*/ 12695313 h 13628700"/>
              <a:gd name="connsiteX11" fmla="*/ 119402 w 13767025"/>
              <a:gd name="connsiteY11" fmla="*/ 13534325 h 13628700"/>
              <a:gd name="connsiteX12" fmla="*/ 29034 w 13767025"/>
              <a:gd name="connsiteY12" fmla="*/ 13628700 h 13628700"/>
              <a:gd name="connsiteX13" fmla="*/ 0 w 13767025"/>
              <a:gd name="connsiteY13" fmla="*/ 13628700 h 13628700"/>
              <a:gd name="connsiteX14" fmla="*/ 0 w 13767025"/>
              <a:gd name="connsiteY14" fmla="*/ 10719365 h 13628700"/>
              <a:gd name="connsiteX15" fmla="*/ 0 w 13767025"/>
              <a:gd name="connsiteY15" fmla="*/ 10476705 h 13628700"/>
              <a:gd name="connsiteX16" fmla="*/ 30061 w 13767025"/>
              <a:gd name="connsiteY16" fmla="*/ 7646 h 13628700"/>
              <a:gd name="connsiteX0" fmla="*/ 30061 w 13767763"/>
              <a:gd name="connsiteY0" fmla="*/ 7646 h 13628700"/>
              <a:gd name="connsiteX1" fmla="*/ 13767025 w 13767763"/>
              <a:gd name="connsiteY1" fmla="*/ 0 h 13628700"/>
              <a:gd name="connsiteX2" fmla="*/ 13733158 w 13767763"/>
              <a:gd name="connsiteY2" fmla="*/ 7386830 h 13628700"/>
              <a:gd name="connsiteX3" fmla="*/ 13733158 w 13767763"/>
              <a:gd name="connsiteY3" fmla="*/ 10569147 h 13628700"/>
              <a:gd name="connsiteX4" fmla="*/ 13733158 w 13767763"/>
              <a:gd name="connsiteY4" fmla="*/ 10719365 h 13628700"/>
              <a:gd name="connsiteX5" fmla="*/ 13728532 w 13767763"/>
              <a:gd name="connsiteY5" fmla="*/ 10719365 h 13628700"/>
              <a:gd name="connsiteX6" fmla="*/ 13094943 w 13767763"/>
              <a:gd name="connsiteY6" fmla="*/ 12071330 h 13628700"/>
              <a:gd name="connsiteX7" fmla="*/ 11561843 w 13767763"/>
              <a:gd name="connsiteY7" fmla="*/ 12695313 h 13628700"/>
              <a:gd name="connsiteX8" fmla="*/ 9758195 w 13767763"/>
              <a:gd name="connsiteY8" fmla="*/ 12695313 h 13628700"/>
              <a:gd name="connsiteX9" fmla="*/ 9376655 w 13767763"/>
              <a:gd name="connsiteY9" fmla="*/ 12695313 h 13628700"/>
              <a:gd name="connsiteX10" fmla="*/ 2707784 w 13767763"/>
              <a:gd name="connsiteY10" fmla="*/ 12695313 h 13628700"/>
              <a:gd name="connsiteX11" fmla="*/ 119402 w 13767763"/>
              <a:gd name="connsiteY11" fmla="*/ 13534325 h 13628700"/>
              <a:gd name="connsiteX12" fmla="*/ 29034 w 13767763"/>
              <a:gd name="connsiteY12" fmla="*/ 13628700 h 13628700"/>
              <a:gd name="connsiteX13" fmla="*/ 0 w 13767763"/>
              <a:gd name="connsiteY13" fmla="*/ 13628700 h 13628700"/>
              <a:gd name="connsiteX14" fmla="*/ 0 w 13767763"/>
              <a:gd name="connsiteY14" fmla="*/ 10719365 h 13628700"/>
              <a:gd name="connsiteX15" fmla="*/ 0 w 13767763"/>
              <a:gd name="connsiteY15" fmla="*/ 10476705 h 13628700"/>
              <a:gd name="connsiteX16" fmla="*/ 30061 w 13767763"/>
              <a:gd name="connsiteY16" fmla="*/ 7646 h 13628700"/>
              <a:gd name="connsiteX0" fmla="*/ 30061 w 13773542"/>
              <a:gd name="connsiteY0" fmla="*/ 7646 h 13628700"/>
              <a:gd name="connsiteX1" fmla="*/ 13767025 w 13773542"/>
              <a:gd name="connsiteY1" fmla="*/ 0 h 13628700"/>
              <a:gd name="connsiteX2" fmla="*/ 13767025 w 13773542"/>
              <a:gd name="connsiteY2" fmla="*/ 7361430 h 13628700"/>
              <a:gd name="connsiteX3" fmla="*/ 13733158 w 13773542"/>
              <a:gd name="connsiteY3" fmla="*/ 10569147 h 13628700"/>
              <a:gd name="connsiteX4" fmla="*/ 13733158 w 13773542"/>
              <a:gd name="connsiteY4" fmla="*/ 10719365 h 13628700"/>
              <a:gd name="connsiteX5" fmla="*/ 13728532 w 13773542"/>
              <a:gd name="connsiteY5" fmla="*/ 10719365 h 13628700"/>
              <a:gd name="connsiteX6" fmla="*/ 13094943 w 13773542"/>
              <a:gd name="connsiteY6" fmla="*/ 12071330 h 13628700"/>
              <a:gd name="connsiteX7" fmla="*/ 11561843 w 13773542"/>
              <a:gd name="connsiteY7" fmla="*/ 12695313 h 13628700"/>
              <a:gd name="connsiteX8" fmla="*/ 9758195 w 13773542"/>
              <a:gd name="connsiteY8" fmla="*/ 12695313 h 13628700"/>
              <a:gd name="connsiteX9" fmla="*/ 9376655 w 13773542"/>
              <a:gd name="connsiteY9" fmla="*/ 12695313 h 13628700"/>
              <a:gd name="connsiteX10" fmla="*/ 2707784 w 13773542"/>
              <a:gd name="connsiteY10" fmla="*/ 12695313 h 13628700"/>
              <a:gd name="connsiteX11" fmla="*/ 119402 w 13773542"/>
              <a:gd name="connsiteY11" fmla="*/ 13534325 h 13628700"/>
              <a:gd name="connsiteX12" fmla="*/ 29034 w 13773542"/>
              <a:gd name="connsiteY12" fmla="*/ 13628700 h 13628700"/>
              <a:gd name="connsiteX13" fmla="*/ 0 w 13773542"/>
              <a:gd name="connsiteY13" fmla="*/ 13628700 h 13628700"/>
              <a:gd name="connsiteX14" fmla="*/ 0 w 13773542"/>
              <a:gd name="connsiteY14" fmla="*/ 10719365 h 13628700"/>
              <a:gd name="connsiteX15" fmla="*/ 0 w 13773542"/>
              <a:gd name="connsiteY15" fmla="*/ 10476705 h 13628700"/>
              <a:gd name="connsiteX16" fmla="*/ 30061 w 13773542"/>
              <a:gd name="connsiteY16" fmla="*/ 7646 h 13628700"/>
              <a:gd name="connsiteX0" fmla="*/ 30061 w 13773542"/>
              <a:gd name="connsiteY0" fmla="*/ 7646 h 13628700"/>
              <a:gd name="connsiteX1" fmla="*/ 13767025 w 13773542"/>
              <a:gd name="connsiteY1" fmla="*/ 0 h 13628700"/>
              <a:gd name="connsiteX2" fmla="*/ 13767025 w 13773542"/>
              <a:gd name="connsiteY2" fmla="*/ 7361430 h 13628700"/>
              <a:gd name="connsiteX3" fmla="*/ 13767024 w 13773542"/>
              <a:gd name="connsiteY3" fmla="*/ 10476013 h 13628700"/>
              <a:gd name="connsiteX4" fmla="*/ 13733158 w 13773542"/>
              <a:gd name="connsiteY4" fmla="*/ 10719365 h 13628700"/>
              <a:gd name="connsiteX5" fmla="*/ 13728532 w 13773542"/>
              <a:gd name="connsiteY5" fmla="*/ 10719365 h 13628700"/>
              <a:gd name="connsiteX6" fmla="*/ 13094943 w 13773542"/>
              <a:gd name="connsiteY6" fmla="*/ 12071330 h 13628700"/>
              <a:gd name="connsiteX7" fmla="*/ 11561843 w 13773542"/>
              <a:gd name="connsiteY7" fmla="*/ 12695313 h 13628700"/>
              <a:gd name="connsiteX8" fmla="*/ 9758195 w 13773542"/>
              <a:gd name="connsiteY8" fmla="*/ 12695313 h 13628700"/>
              <a:gd name="connsiteX9" fmla="*/ 9376655 w 13773542"/>
              <a:gd name="connsiteY9" fmla="*/ 12695313 h 13628700"/>
              <a:gd name="connsiteX10" fmla="*/ 2707784 w 13773542"/>
              <a:gd name="connsiteY10" fmla="*/ 12695313 h 13628700"/>
              <a:gd name="connsiteX11" fmla="*/ 119402 w 13773542"/>
              <a:gd name="connsiteY11" fmla="*/ 13534325 h 13628700"/>
              <a:gd name="connsiteX12" fmla="*/ 29034 w 13773542"/>
              <a:gd name="connsiteY12" fmla="*/ 13628700 h 13628700"/>
              <a:gd name="connsiteX13" fmla="*/ 0 w 13773542"/>
              <a:gd name="connsiteY13" fmla="*/ 13628700 h 13628700"/>
              <a:gd name="connsiteX14" fmla="*/ 0 w 13773542"/>
              <a:gd name="connsiteY14" fmla="*/ 10719365 h 13628700"/>
              <a:gd name="connsiteX15" fmla="*/ 0 w 13773542"/>
              <a:gd name="connsiteY15" fmla="*/ 10476705 h 13628700"/>
              <a:gd name="connsiteX16" fmla="*/ 30061 w 13773542"/>
              <a:gd name="connsiteY16" fmla="*/ 7646 h 13628700"/>
              <a:gd name="connsiteX0" fmla="*/ 30061 w 13773542"/>
              <a:gd name="connsiteY0" fmla="*/ 7646 h 13628700"/>
              <a:gd name="connsiteX1" fmla="*/ 13767025 w 13773542"/>
              <a:gd name="connsiteY1" fmla="*/ 0 h 13628700"/>
              <a:gd name="connsiteX2" fmla="*/ 13767025 w 13773542"/>
              <a:gd name="connsiteY2" fmla="*/ 7361430 h 13628700"/>
              <a:gd name="connsiteX3" fmla="*/ 13767024 w 13773542"/>
              <a:gd name="connsiteY3" fmla="*/ 10476013 h 13628700"/>
              <a:gd name="connsiteX4" fmla="*/ 13733158 w 13773542"/>
              <a:gd name="connsiteY4" fmla="*/ 10719365 h 13628700"/>
              <a:gd name="connsiteX5" fmla="*/ 13770866 w 13773542"/>
              <a:gd name="connsiteY5" fmla="*/ 10685498 h 13628700"/>
              <a:gd name="connsiteX6" fmla="*/ 13094943 w 13773542"/>
              <a:gd name="connsiteY6" fmla="*/ 12071330 h 13628700"/>
              <a:gd name="connsiteX7" fmla="*/ 11561843 w 13773542"/>
              <a:gd name="connsiteY7" fmla="*/ 12695313 h 13628700"/>
              <a:gd name="connsiteX8" fmla="*/ 9758195 w 13773542"/>
              <a:gd name="connsiteY8" fmla="*/ 12695313 h 13628700"/>
              <a:gd name="connsiteX9" fmla="*/ 9376655 w 13773542"/>
              <a:gd name="connsiteY9" fmla="*/ 12695313 h 13628700"/>
              <a:gd name="connsiteX10" fmla="*/ 2707784 w 13773542"/>
              <a:gd name="connsiteY10" fmla="*/ 12695313 h 13628700"/>
              <a:gd name="connsiteX11" fmla="*/ 119402 w 13773542"/>
              <a:gd name="connsiteY11" fmla="*/ 13534325 h 13628700"/>
              <a:gd name="connsiteX12" fmla="*/ 29034 w 13773542"/>
              <a:gd name="connsiteY12" fmla="*/ 13628700 h 13628700"/>
              <a:gd name="connsiteX13" fmla="*/ 0 w 13773542"/>
              <a:gd name="connsiteY13" fmla="*/ 13628700 h 13628700"/>
              <a:gd name="connsiteX14" fmla="*/ 0 w 13773542"/>
              <a:gd name="connsiteY14" fmla="*/ 10719365 h 13628700"/>
              <a:gd name="connsiteX15" fmla="*/ 0 w 13773542"/>
              <a:gd name="connsiteY15" fmla="*/ 10476705 h 13628700"/>
              <a:gd name="connsiteX16" fmla="*/ 30061 w 13773542"/>
              <a:gd name="connsiteY16" fmla="*/ 7646 h 13628700"/>
              <a:gd name="connsiteX0" fmla="*/ 30061 w 13783958"/>
              <a:gd name="connsiteY0" fmla="*/ 7646 h 13628700"/>
              <a:gd name="connsiteX1" fmla="*/ 13767025 w 13783958"/>
              <a:gd name="connsiteY1" fmla="*/ 0 h 13628700"/>
              <a:gd name="connsiteX2" fmla="*/ 13767025 w 13783958"/>
              <a:gd name="connsiteY2" fmla="*/ 7361430 h 13628700"/>
              <a:gd name="connsiteX3" fmla="*/ 13767024 w 13783958"/>
              <a:gd name="connsiteY3" fmla="*/ 10476013 h 13628700"/>
              <a:gd name="connsiteX4" fmla="*/ 13783958 w 13783958"/>
              <a:gd name="connsiteY4" fmla="*/ 10609299 h 13628700"/>
              <a:gd name="connsiteX5" fmla="*/ 13770866 w 13783958"/>
              <a:gd name="connsiteY5" fmla="*/ 10685498 h 13628700"/>
              <a:gd name="connsiteX6" fmla="*/ 13094943 w 13783958"/>
              <a:gd name="connsiteY6" fmla="*/ 12071330 h 13628700"/>
              <a:gd name="connsiteX7" fmla="*/ 11561843 w 13783958"/>
              <a:gd name="connsiteY7" fmla="*/ 12695313 h 13628700"/>
              <a:gd name="connsiteX8" fmla="*/ 9758195 w 13783958"/>
              <a:gd name="connsiteY8" fmla="*/ 12695313 h 13628700"/>
              <a:gd name="connsiteX9" fmla="*/ 9376655 w 13783958"/>
              <a:gd name="connsiteY9" fmla="*/ 12695313 h 13628700"/>
              <a:gd name="connsiteX10" fmla="*/ 2707784 w 13783958"/>
              <a:gd name="connsiteY10" fmla="*/ 12695313 h 13628700"/>
              <a:gd name="connsiteX11" fmla="*/ 119402 w 13783958"/>
              <a:gd name="connsiteY11" fmla="*/ 13534325 h 13628700"/>
              <a:gd name="connsiteX12" fmla="*/ 29034 w 13783958"/>
              <a:gd name="connsiteY12" fmla="*/ 13628700 h 13628700"/>
              <a:gd name="connsiteX13" fmla="*/ 0 w 13783958"/>
              <a:gd name="connsiteY13" fmla="*/ 13628700 h 13628700"/>
              <a:gd name="connsiteX14" fmla="*/ 0 w 13783958"/>
              <a:gd name="connsiteY14" fmla="*/ 10719365 h 13628700"/>
              <a:gd name="connsiteX15" fmla="*/ 0 w 13783958"/>
              <a:gd name="connsiteY15" fmla="*/ 10476705 h 13628700"/>
              <a:gd name="connsiteX16" fmla="*/ 30061 w 13783958"/>
              <a:gd name="connsiteY16" fmla="*/ 7646 h 136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783958" h="13628700">
                <a:moveTo>
                  <a:pt x="30061" y="7646"/>
                </a:moveTo>
                <a:lnTo>
                  <a:pt x="13767025" y="0"/>
                </a:lnTo>
                <a:cubicBezTo>
                  <a:pt x="13772670" y="2530010"/>
                  <a:pt x="13778314" y="4899153"/>
                  <a:pt x="13767025" y="7361430"/>
                </a:cubicBezTo>
                <a:cubicBezTo>
                  <a:pt x="13767025" y="8399624"/>
                  <a:pt x="13767024" y="9437819"/>
                  <a:pt x="13767024" y="10476013"/>
                </a:cubicBezTo>
                <a:lnTo>
                  <a:pt x="13783958" y="10609299"/>
                </a:lnTo>
                <a:lnTo>
                  <a:pt x="13770866" y="10685498"/>
                </a:lnTo>
                <a:cubicBezTo>
                  <a:pt x="13736181" y="11205484"/>
                  <a:pt x="13463113" y="11736361"/>
                  <a:pt x="13094943" y="12071330"/>
                </a:cubicBezTo>
                <a:cubicBezTo>
                  <a:pt x="12726773" y="12406299"/>
                  <a:pt x="12158434" y="12695313"/>
                  <a:pt x="11561843" y="12695313"/>
                </a:cubicBezTo>
                <a:lnTo>
                  <a:pt x="9758195" y="12695313"/>
                </a:lnTo>
                <a:lnTo>
                  <a:pt x="9376655" y="12695313"/>
                </a:lnTo>
                <a:lnTo>
                  <a:pt x="2707784" y="12695313"/>
                </a:lnTo>
                <a:cubicBezTo>
                  <a:pt x="1587008" y="12695313"/>
                  <a:pt x="732470" y="12934994"/>
                  <a:pt x="119402" y="13534325"/>
                </a:cubicBezTo>
                <a:lnTo>
                  <a:pt x="29034" y="13628700"/>
                </a:lnTo>
                <a:lnTo>
                  <a:pt x="0" y="13628700"/>
                </a:lnTo>
                <a:lnTo>
                  <a:pt x="0" y="10719365"/>
                </a:lnTo>
                <a:lnTo>
                  <a:pt x="0" y="10476705"/>
                </a:lnTo>
                <a:cubicBezTo>
                  <a:pt x="10020" y="6987019"/>
                  <a:pt x="20041" y="3497332"/>
                  <a:pt x="30061" y="764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6688" y="11637467"/>
            <a:ext cx="10096400" cy="1828588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80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9809" y="16325660"/>
            <a:ext cx="11415760" cy="299889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000000"/>
                </a:solidFill>
              </a:defRPr>
            </a:lvl1pPr>
            <a:lvl2pPr marL="373862" indent="0" algn="ctr">
              <a:buNone/>
              <a:defRPr sz="1636"/>
            </a:lvl2pPr>
            <a:lvl3pPr marL="747725" indent="0" algn="ctr">
              <a:buNone/>
              <a:defRPr sz="1472"/>
            </a:lvl3pPr>
            <a:lvl4pPr marL="1121586" indent="0" algn="ctr">
              <a:buNone/>
              <a:defRPr sz="1308"/>
            </a:lvl4pPr>
            <a:lvl5pPr marL="1495448" indent="0" algn="ctr">
              <a:buNone/>
              <a:defRPr sz="1308"/>
            </a:lvl5pPr>
            <a:lvl6pPr marL="1869311" indent="0" algn="ctr">
              <a:buNone/>
              <a:defRPr sz="1308"/>
            </a:lvl6pPr>
            <a:lvl7pPr marL="2243173" indent="0" algn="ctr">
              <a:buNone/>
              <a:defRPr sz="1308"/>
            </a:lvl7pPr>
            <a:lvl8pPr marL="2617035" indent="0" algn="ctr">
              <a:buNone/>
              <a:defRPr sz="1308"/>
            </a:lvl8pPr>
            <a:lvl9pPr marL="2990897" indent="0" algn="ctr">
              <a:buNone/>
              <a:defRPr sz="1308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12" name="Kuvan paikkamerkki 14">
            <a:extLst>
              <a:ext uri="{FF2B5EF4-FFF2-40B4-BE49-F238E27FC236}">
                <a16:creationId xmlns:a16="http://schemas.microsoft.com/office/drawing/2014/main" id="{D41DDC59-D2B1-144D-9E06-E957711F46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005" y="21480726"/>
            <a:ext cx="3983602" cy="1190601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54B2BECB-F88B-9B4E-AE6E-DA3CC564EB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092" y="22671327"/>
            <a:ext cx="3587947" cy="1190601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C09A97A7-45A0-DD4C-9C8C-06332571C6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9736" y="22671327"/>
            <a:ext cx="2857873" cy="1190601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8E52BAA-2D89-1F41-AB80-01BD11EC4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74978" y="22839298"/>
            <a:ext cx="4311651" cy="867451"/>
          </a:xfrm>
        </p:spPr>
        <p:txBody>
          <a:bodyPr>
            <a:noAutofit/>
          </a:bodyPr>
          <a:lstStyle>
            <a:lvl1pPr algn="ctr">
              <a:buNone/>
              <a:defRPr sz="1650" b="1">
                <a:solidFill>
                  <a:srgbClr val="000000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76066" y="14080694"/>
            <a:ext cx="9263246" cy="1828588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600" b="1">
                <a:solidFill>
                  <a:schemeClr val="accent4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1" name="Kuvan paikkamerkki 14">
            <a:extLst>
              <a:ext uri="{FF2B5EF4-FFF2-40B4-BE49-F238E27FC236}">
                <a16:creationId xmlns:a16="http://schemas.microsoft.com/office/drawing/2014/main" id="{A109E4CB-937E-BF4F-8303-48511CF8A7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58784" y="460253"/>
            <a:ext cx="4944483" cy="1828589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14" name="Tekstin paikkamerkki 6">
            <a:extLst>
              <a:ext uri="{FF2B5EF4-FFF2-40B4-BE49-F238E27FC236}">
                <a16:creationId xmlns:a16="http://schemas.microsoft.com/office/drawing/2014/main" id="{B03CB823-814A-5D43-900E-A859F5B958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110" y="19981406"/>
            <a:ext cx="5116115" cy="958758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</p:spTree>
    <p:extLst>
      <p:ext uri="{BB962C8B-B14F-4D97-AF65-F5344CB8AC3E}">
        <p14:creationId xmlns:p14="http://schemas.microsoft.com/office/powerpoint/2010/main" val="297698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4">
            <a:extLst>
              <a:ext uri="{FF2B5EF4-FFF2-40B4-BE49-F238E27FC236}">
                <a16:creationId xmlns:a16="http://schemas.microsoft.com/office/drawing/2014/main" id="{C0168A43-5004-AF49-85DD-0E8A0B125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0"/>
            <a:ext cx="13729632" cy="2438241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9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3636" y="0"/>
            <a:ext cx="13729634" cy="1341551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91A2AEB7-01C4-354A-8AEB-A6A5E2C4F2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005" y="21480726"/>
            <a:ext cx="3983602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12A73988-AF93-F741-B13F-7594F57795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092" y="22671327"/>
            <a:ext cx="3587947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8" name="Kuvan paikkamerkki 14">
            <a:extLst>
              <a:ext uri="{FF2B5EF4-FFF2-40B4-BE49-F238E27FC236}">
                <a16:creationId xmlns:a16="http://schemas.microsoft.com/office/drawing/2014/main" id="{5D4B79F9-0BD2-9241-BA92-71AE556372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9736" y="22671327"/>
            <a:ext cx="2857873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9" name="Tekstin paikkamerkki 5">
            <a:extLst>
              <a:ext uri="{FF2B5EF4-FFF2-40B4-BE49-F238E27FC236}">
                <a16:creationId xmlns:a16="http://schemas.microsoft.com/office/drawing/2014/main" id="{EC651336-4CCB-F64D-8C20-FBBFC342A6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74978" y="22839298"/>
            <a:ext cx="4311651" cy="867451"/>
          </a:xfrm>
        </p:spPr>
        <p:txBody>
          <a:bodyPr>
            <a:noAutofit/>
          </a:bodyPr>
          <a:lstStyle>
            <a:lvl1pPr algn="ctr">
              <a:buNone/>
              <a:defRPr sz="165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CB87BA60-26D8-3141-8524-4B0C3CCE48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58784" y="460253"/>
            <a:ext cx="4944483" cy="182858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0976" y="15328966"/>
            <a:ext cx="12032593" cy="52428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FFFFFF"/>
                </a:solidFill>
              </a:defRPr>
            </a:lvl1pPr>
            <a:lvl2pPr marL="373862" indent="0" algn="ctr">
              <a:buNone/>
              <a:defRPr sz="1636"/>
            </a:lvl2pPr>
            <a:lvl3pPr marL="747725" indent="0" algn="ctr">
              <a:buNone/>
              <a:defRPr sz="1472"/>
            </a:lvl3pPr>
            <a:lvl4pPr marL="1121586" indent="0" algn="ctr">
              <a:buNone/>
              <a:defRPr sz="1308"/>
            </a:lvl4pPr>
            <a:lvl5pPr marL="1495448" indent="0" algn="ctr">
              <a:buNone/>
              <a:defRPr sz="1308"/>
            </a:lvl5pPr>
            <a:lvl6pPr marL="1869311" indent="0" algn="ctr">
              <a:buNone/>
              <a:defRPr sz="1308"/>
            </a:lvl6pPr>
            <a:lvl7pPr marL="2243173" indent="0" algn="ctr">
              <a:buNone/>
              <a:defRPr sz="1308"/>
            </a:lvl7pPr>
            <a:lvl8pPr marL="2617035" indent="0" algn="ctr">
              <a:buNone/>
              <a:defRPr sz="1308"/>
            </a:lvl8pPr>
            <a:lvl9pPr marL="2990897" indent="0" algn="ctr">
              <a:buNone/>
              <a:defRPr sz="1308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833" y="12487732"/>
            <a:ext cx="4344878" cy="1729828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9324" y="10390297"/>
            <a:ext cx="7570988" cy="1828589"/>
          </a:xfrm>
          <a:solidFill>
            <a:srgbClr val="FFFFFF"/>
          </a:solidFill>
          <a:effectLst/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5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4">
            <a:extLst>
              <a:ext uri="{FF2B5EF4-FFF2-40B4-BE49-F238E27FC236}">
                <a16:creationId xmlns:a16="http://schemas.microsoft.com/office/drawing/2014/main" id="{C0168A43-5004-AF49-85DD-0E8A0B125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0"/>
            <a:ext cx="13729632" cy="2438241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9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3636" y="0"/>
            <a:ext cx="13729634" cy="1341551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91A2AEB7-01C4-354A-8AEB-A6A5E2C4F2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005" y="21480726"/>
            <a:ext cx="3983602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12A73988-AF93-F741-B13F-7594F57795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092" y="22671327"/>
            <a:ext cx="3587947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8" name="Kuvan paikkamerkki 14">
            <a:extLst>
              <a:ext uri="{FF2B5EF4-FFF2-40B4-BE49-F238E27FC236}">
                <a16:creationId xmlns:a16="http://schemas.microsoft.com/office/drawing/2014/main" id="{5D4B79F9-0BD2-9241-BA92-71AE556372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9736" y="22671327"/>
            <a:ext cx="2857873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9" name="Tekstin paikkamerkki 5">
            <a:extLst>
              <a:ext uri="{FF2B5EF4-FFF2-40B4-BE49-F238E27FC236}">
                <a16:creationId xmlns:a16="http://schemas.microsoft.com/office/drawing/2014/main" id="{EC651336-4CCB-F64D-8C20-FBBFC342A6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74978" y="22839298"/>
            <a:ext cx="4311651" cy="867451"/>
          </a:xfrm>
        </p:spPr>
        <p:txBody>
          <a:bodyPr>
            <a:noAutofit/>
          </a:bodyPr>
          <a:lstStyle>
            <a:lvl1pPr algn="ctr">
              <a:buNone/>
              <a:defRPr sz="165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CB87BA60-26D8-3141-8524-4B0C3CCE48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58784" y="460253"/>
            <a:ext cx="4944483" cy="182858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0975" y="15024265"/>
            <a:ext cx="12032593" cy="35795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FFFFFF"/>
                </a:solidFill>
              </a:defRPr>
            </a:lvl1pPr>
            <a:lvl2pPr marL="373862" indent="0" algn="ctr">
              <a:buNone/>
              <a:defRPr sz="1636"/>
            </a:lvl2pPr>
            <a:lvl3pPr marL="747725" indent="0" algn="ctr">
              <a:buNone/>
              <a:defRPr sz="1472"/>
            </a:lvl3pPr>
            <a:lvl4pPr marL="1121586" indent="0" algn="ctr">
              <a:buNone/>
              <a:defRPr sz="1308"/>
            </a:lvl4pPr>
            <a:lvl5pPr marL="1495448" indent="0" algn="ctr">
              <a:buNone/>
              <a:defRPr sz="1308"/>
            </a:lvl5pPr>
            <a:lvl6pPr marL="1869311" indent="0" algn="ctr">
              <a:buNone/>
              <a:defRPr sz="1308"/>
            </a:lvl6pPr>
            <a:lvl7pPr marL="2243173" indent="0" algn="ctr">
              <a:buNone/>
              <a:defRPr sz="1308"/>
            </a:lvl7pPr>
            <a:lvl8pPr marL="2617035" indent="0" algn="ctr">
              <a:buNone/>
              <a:defRPr sz="1308"/>
            </a:lvl8pPr>
            <a:lvl9pPr marL="2990897" indent="0" algn="ctr">
              <a:buNone/>
              <a:defRPr sz="1308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833" y="12487732"/>
            <a:ext cx="4344878" cy="1729828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9324" y="10390297"/>
            <a:ext cx="7570988" cy="1828589"/>
          </a:xfrm>
          <a:solidFill>
            <a:srgbClr val="FFFFFF"/>
          </a:solidFill>
          <a:effectLst/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FA769656-4745-A24D-AA81-0744D3D664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5991" y="20039951"/>
            <a:ext cx="5855479" cy="1190601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</p:spTree>
    <p:extLst>
      <p:ext uri="{BB962C8B-B14F-4D97-AF65-F5344CB8AC3E}">
        <p14:creationId xmlns:p14="http://schemas.microsoft.com/office/powerpoint/2010/main" val="1254461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3634" y="-1"/>
            <a:ext cx="13729634" cy="24382411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53371" y="6611788"/>
            <a:ext cx="10648475" cy="1828589"/>
          </a:xfrm>
          <a:solidFill>
            <a:schemeClr val="tx1"/>
          </a:solidFill>
          <a:effectLst/>
        </p:spPr>
        <p:txBody>
          <a:bodyPr anchor="ctr">
            <a:noAutofit/>
          </a:bodyPr>
          <a:lstStyle>
            <a:lvl1pPr algn="ctr">
              <a:defRPr sz="80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70000" y="10153794"/>
            <a:ext cx="10680191" cy="5165754"/>
          </a:xfrm>
        </p:spPr>
        <p:txBody>
          <a:bodyPr tIns="32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373862" indent="0" algn="ctr">
              <a:buNone/>
              <a:defRPr sz="1636"/>
            </a:lvl2pPr>
            <a:lvl3pPr marL="747725" indent="0" algn="ctr">
              <a:buNone/>
              <a:defRPr sz="1472"/>
            </a:lvl3pPr>
            <a:lvl4pPr marL="1121586" indent="0" algn="ctr">
              <a:buNone/>
              <a:defRPr sz="1308"/>
            </a:lvl4pPr>
            <a:lvl5pPr marL="1495448" indent="0" algn="ctr">
              <a:buNone/>
              <a:defRPr sz="1308"/>
            </a:lvl5pPr>
            <a:lvl6pPr marL="1869311" indent="0" algn="ctr">
              <a:buNone/>
              <a:defRPr sz="1308"/>
            </a:lvl6pPr>
            <a:lvl7pPr marL="2243173" indent="0" algn="ctr">
              <a:buNone/>
              <a:defRPr sz="1308"/>
            </a:lvl7pPr>
            <a:lvl8pPr marL="2617035" indent="0" algn="ctr">
              <a:buNone/>
              <a:defRPr sz="1308"/>
            </a:lvl8pPr>
            <a:lvl9pPr marL="2990897" indent="0" algn="ctr">
              <a:buNone/>
              <a:defRPr sz="1308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168" y="8636067"/>
            <a:ext cx="7792879" cy="1227836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B3FAF7BE-AE58-6D4A-B288-CA3D8F812E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005" y="21480726"/>
            <a:ext cx="3983602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B2BF9FD3-C2B7-E241-AD3A-DBD3EEE070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092" y="22671327"/>
            <a:ext cx="3587947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8" name="Kuvan paikkamerkki 14">
            <a:extLst>
              <a:ext uri="{FF2B5EF4-FFF2-40B4-BE49-F238E27FC236}">
                <a16:creationId xmlns:a16="http://schemas.microsoft.com/office/drawing/2014/main" id="{0421A8C2-5C9F-BA4D-A5D6-2B445FD001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9736" y="22671327"/>
            <a:ext cx="2857873" cy="119060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9" name="Tekstin paikkamerkki 5">
            <a:extLst>
              <a:ext uri="{FF2B5EF4-FFF2-40B4-BE49-F238E27FC236}">
                <a16:creationId xmlns:a16="http://schemas.microsoft.com/office/drawing/2014/main" id="{77A81699-84B5-0343-B988-CF87023BB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74978" y="22839298"/>
            <a:ext cx="4311651" cy="867451"/>
          </a:xfrm>
        </p:spPr>
        <p:txBody>
          <a:bodyPr>
            <a:noAutofit/>
          </a:bodyPr>
          <a:lstStyle>
            <a:lvl1pPr algn="ctr">
              <a:buNone/>
              <a:defRPr sz="165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38B8632C-90B2-5B40-AD49-46D037E379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58784" y="460253"/>
            <a:ext cx="4944483" cy="182858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609C3454-4AD0-D14C-AC50-B561C4F39C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49867" y="15873990"/>
            <a:ext cx="5855479" cy="1190601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</p:spTree>
    <p:extLst>
      <p:ext uri="{BB962C8B-B14F-4D97-AF65-F5344CB8AC3E}">
        <p14:creationId xmlns:p14="http://schemas.microsoft.com/office/powerpoint/2010/main" val="2485710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80" y="1298149"/>
            <a:ext cx="11830050" cy="471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80" y="6490691"/>
            <a:ext cx="11830050" cy="15470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
toinen taso
kolmas taso
neljäs taso
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0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0" r:id="rId2"/>
    <p:sldLayoutId id="2147483722" r:id="rId3"/>
    <p:sldLayoutId id="2147483721" r:id="rId4"/>
  </p:sldLayoutIdLst>
  <p:txStyles>
    <p:titleStyle>
      <a:lvl1pPr algn="l" defTabSz="747725" rtl="0" eaLnBrk="1" latinLnBrk="0" hangingPunct="1">
        <a:lnSpc>
          <a:spcPct val="90000"/>
        </a:lnSpc>
        <a:spcBef>
          <a:spcPct val="0"/>
        </a:spcBef>
        <a:buNone/>
        <a:defRPr sz="3598" kern="1200">
          <a:solidFill>
            <a:srgbClr val="FFFFFF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186931" indent="-186931" algn="l" defTabSz="747725" rtl="0" eaLnBrk="1" latinLnBrk="0" hangingPunct="1">
        <a:lnSpc>
          <a:spcPct val="90000"/>
        </a:lnSpc>
        <a:spcBef>
          <a:spcPts val="817"/>
        </a:spcBef>
        <a:buFont typeface="Arial" panose="020B0604020202020204" pitchFamily="34" charset="0"/>
        <a:buChar char="•"/>
        <a:defRPr sz="2289" kern="1200">
          <a:solidFill>
            <a:srgbClr val="FFFFF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60792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963" kern="1200">
          <a:solidFill>
            <a:schemeClr val="tx1"/>
          </a:solidFill>
          <a:latin typeface="+mn-lt"/>
          <a:ea typeface="+mn-ea"/>
          <a:cs typeface="+mn-cs"/>
        </a:defRPr>
      </a:lvl2pPr>
      <a:lvl3pPr marL="934655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3pPr>
      <a:lvl4pPr marL="1308517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4pPr>
      <a:lvl5pPr marL="1682380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5pPr>
      <a:lvl6pPr marL="2056242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6pPr>
      <a:lvl7pPr marL="2430103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7pPr>
      <a:lvl8pPr marL="2803965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8pPr>
      <a:lvl9pPr marL="3177827" indent="-186931" algn="l" defTabSz="747725" rtl="0" eaLnBrk="1" latinLnBrk="0" hangingPunct="1">
        <a:lnSpc>
          <a:spcPct val="90000"/>
        </a:lnSpc>
        <a:spcBef>
          <a:spcPts val="408"/>
        </a:spcBef>
        <a:buFont typeface="Arial" panose="020B0604020202020204" pitchFamily="34" charset="0"/>
        <a:buChar char="•"/>
        <a:defRPr sz="1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1pPr>
      <a:lvl2pPr marL="373862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2pPr>
      <a:lvl3pPr marL="747725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3pPr>
      <a:lvl4pPr marL="1121586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4pPr>
      <a:lvl5pPr marL="1495448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5pPr>
      <a:lvl6pPr marL="1869311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6pPr>
      <a:lvl7pPr marL="2243173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7pPr>
      <a:lvl8pPr marL="2617035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8pPr>
      <a:lvl9pPr marL="2990897" algn="l" defTabSz="747725" rtl="0" eaLnBrk="1" latinLnBrk="0" hangingPunct="1">
        <a:defRPr sz="1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n paikkamerkki 19" descr="Kuva, joka sisältää kohteen taivas, henkilö, nainen, urheilu&#10;&#10;Kuvaus luotu automaattisesti">
            <a:extLst>
              <a:ext uri="{FF2B5EF4-FFF2-40B4-BE49-F238E27FC236}">
                <a16:creationId xmlns:a16="http://schemas.microsoft.com/office/drawing/2014/main" id="{D10111AB-86AC-9349-A526-6F451BE6FA7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 l="21576" r="21576"/>
          <a:stretch/>
        </p:blipFill>
        <p:spPr/>
      </p:pic>
      <p:sp>
        <p:nvSpPr>
          <p:cNvPr id="17" name="Otsikko 16">
            <a:extLst>
              <a:ext uri="{FF2B5EF4-FFF2-40B4-BE49-F238E27FC236}">
                <a16:creationId xmlns:a16="http://schemas.microsoft.com/office/drawing/2014/main" id="{08D093E4-4DF5-E94C-AA21-A39169B5E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688" y="11637467"/>
            <a:ext cx="10096400" cy="3484000"/>
          </a:xfrm>
        </p:spPr>
        <p:txBody>
          <a:bodyPr/>
          <a:lstStyle/>
          <a:p>
            <a:r>
              <a:rPr lang="fi-FI" sz="9600" dirty="0"/>
              <a:t>HARRASTUS HUKASSA?</a:t>
            </a:r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1001901E-8E79-6942-BE44-82D76F9CED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1004" t="-16695" r="183" b="-15505"/>
          <a:stretch/>
        </p:blipFill>
        <p:spPr>
          <a:xfrm>
            <a:off x="582092" y="22464585"/>
            <a:ext cx="4210979" cy="1397344"/>
          </a:xfrm>
        </p:spPr>
      </p:pic>
      <p:sp>
        <p:nvSpPr>
          <p:cNvPr id="23" name="Tekstin paikkamerkki 22">
            <a:extLst>
              <a:ext uri="{FF2B5EF4-FFF2-40B4-BE49-F238E27FC236}">
                <a16:creationId xmlns:a16="http://schemas.microsoft.com/office/drawing/2014/main" id="{E0C4D5B1-04E8-7E43-999B-A3C3F4D25B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66" y="15960390"/>
            <a:ext cx="9263246" cy="1828588"/>
          </a:xfrm>
        </p:spPr>
        <p:txBody>
          <a:bodyPr/>
          <a:lstStyle/>
          <a:p>
            <a:r>
              <a:rPr lang="fi-FI" sz="6000" b="0" dirty="0"/>
              <a:t>Mitä Tampereella</a:t>
            </a:r>
            <a:br>
              <a:rPr lang="fi-FI" sz="6000" b="0" dirty="0"/>
            </a:br>
            <a:r>
              <a:rPr lang="fi-FI" sz="6000" b="0" dirty="0"/>
              <a:t>voi tehdä?</a:t>
            </a:r>
            <a:endParaRPr lang="fi-FI" sz="6000" dirty="0"/>
          </a:p>
        </p:txBody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E55765F6-9913-E24C-92ED-1466854209D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t="1854" b="1854"/>
          <a:stretch/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80FA4A7-E876-3042-B8C7-60362DDA8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4836" y="18532127"/>
            <a:ext cx="11986819" cy="958758"/>
          </a:xfrm>
        </p:spPr>
        <p:txBody>
          <a:bodyPr/>
          <a:lstStyle/>
          <a:p>
            <a:r>
              <a:rPr lang="fi-FI" dirty="0" err="1"/>
              <a:t>www.tampere.fi</a:t>
            </a:r>
            <a:r>
              <a:rPr lang="fi-FI" dirty="0"/>
              <a:t>/</a:t>
            </a:r>
            <a:r>
              <a:rPr lang="fi-FI" dirty="0" err="1"/>
              <a:t>harrastavatampere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771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BB77A5D8-2546-534A-A81C-2B23C64AFE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D0EFF45-C4CA-834D-8533-91E41C6E5BE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44143" t="30009" b="15414"/>
          <a:stretch/>
        </p:blipFill>
        <p:spPr>
          <a:xfrm>
            <a:off x="-14288" y="-44847"/>
            <a:ext cx="13730288" cy="13415963"/>
          </a:xfrm>
          <a:effectLst>
            <a:softEdge rad="0"/>
          </a:effectLst>
        </p:spPr>
      </p:pic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0198FB9E-07D1-454B-B38E-B331047FAE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5614" b="5614"/>
          <a:stretch>
            <a:fillRect/>
          </a:stretch>
        </p:blipFill>
        <p:spPr>
          <a:xfrm>
            <a:off x="355006" y="22318838"/>
            <a:ext cx="5818708" cy="1930842"/>
          </a:xfrm>
        </p:spPr>
      </p:pic>
      <p:pic>
        <p:nvPicPr>
          <p:cNvPr id="18" name="Kuvan paikkamerkki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6B73873-5D87-5A4B-AE82-5FF0FBEA90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t="1916" b="1916"/>
          <a:stretch>
            <a:fillRect/>
          </a:stretch>
        </p:blipFill>
        <p:spPr>
          <a:xfrm>
            <a:off x="7762435" y="-86264"/>
            <a:ext cx="6027620" cy="2229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laotsikko 8">
            <a:extLst>
              <a:ext uri="{FF2B5EF4-FFF2-40B4-BE49-F238E27FC236}">
                <a16:creationId xmlns:a16="http://schemas.microsoft.com/office/drawing/2014/main" id="{2F13DBE8-FFE0-9E4F-9084-7755FABC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993" y="15541693"/>
            <a:ext cx="12451745" cy="2748780"/>
          </a:xfrm>
        </p:spPr>
        <p:txBody>
          <a:bodyPr>
            <a:noAutofit/>
          </a:bodyPr>
          <a:lstStyle/>
          <a:p>
            <a:r>
              <a:rPr lang="fi-FI" sz="8000" dirty="0"/>
              <a:t>neuvoo sinua monikanavaisesti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D19653D5-9366-C14E-B70F-3154CB0DC9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66028" y="12788664"/>
            <a:ext cx="11389455" cy="2093478"/>
          </a:xfrm>
          <a:solidFill>
            <a:schemeClr val="tx1"/>
          </a:solidFill>
        </p:spPr>
        <p:txBody>
          <a:bodyPr/>
          <a:lstStyle/>
          <a:p>
            <a:r>
              <a:rPr lang="fi-FI" sz="10000" dirty="0">
                <a:solidFill>
                  <a:srgbClr val="FFFFFF"/>
                </a:solidFill>
              </a:rPr>
              <a:t>PALVELUPISTE</a:t>
            </a:r>
          </a:p>
        </p:txBody>
      </p:sp>
      <p:sp>
        <p:nvSpPr>
          <p:cNvPr id="11" name="Otsikko 10">
            <a:extLst>
              <a:ext uri="{FF2B5EF4-FFF2-40B4-BE49-F238E27FC236}">
                <a16:creationId xmlns:a16="http://schemas.microsoft.com/office/drawing/2014/main" id="{40450DE7-0E67-4B44-B800-031A7BF57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493" y="11053215"/>
            <a:ext cx="9879072" cy="2093478"/>
          </a:xfrm>
          <a:solidFill>
            <a:schemeClr val="tx1"/>
          </a:solidFill>
        </p:spPr>
        <p:txBody>
          <a:bodyPr/>
          <a:lstStyle/>
          <a:p>
            <a:r>
              <a:rPr lang="fi-FI" sz="10000" dirty="0">
                <a:solidFill>
                  <a:srgbClr val="FFFFFF"/>
                </a:solidFill>
              </a:rPr>
              <a:t>TAMPEREEN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51773F55-1C93-174C-82F7-BD239473FC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4884" y="18957660"/>
            <a:ext cx="12451745" cy="1190601"/>
          </a:xfrm>
          <a:solidFill>
            <a:schemeClr val="tx1"/>
          </a:solidFill>
        </p:spPr>
        <p:txBody>
          <a:bodyPr/>
          <a:lstStyle/>
          <a:p>
            <a:r>
              <a:rPr lang="fi-FI" dirty="0" err="1">
                <a:solidFill>
                  <a:srgbClr val="FFFFFF"/>
                </a:solidFill>
              </a:rPr>
              <a:t>tampere.fi</a:t>
            </a:r>
            <a:r>
              <a:rPr lang="fi-FI" dirty="0">
                <a:solidFill>
                  <a:srgbClr val="FFFFFF"/>
                </a:solidFill>
              </a:rPr>
              <a:t>/</a:t>
            </a:r>
            <a:r>
              <a:rPr lang="fi-FI" dirty="0" err="1">
                <a:solidFill>
                  <a:srgbClr val="FFFFFF"/>
                </a:solidFill>
              </a:rPr>
              <a:t>tampereenpalvelupiste</a:t>
            </a: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0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39A0E9C5-257E-BE46-A3E7-D536761267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32" name="Kuvan paikkamerkki 31" descr="Kuva, joka sisältää kohteen taivas, ulko, kevyt, pilvet&#10;&#10;Kuvaus luotu automaattisesti">
            <a:extLst>
              <a:ext uri="{FF2B5EF4-FFF2-40B4-BE49-F238E27FC236}">
                <a16:creationId xmlns:a16="http://schemas.microsoft.com/office/drawing/2014/main" id="{D2D25EE3-A3D9-3B4F-8419-53A1AFC529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8267" r="34155"/>
          <a:stretch/>
        </p:blipFill>
        <p:spPr>
          <a:xfrm>
            <a:off x="2" y="0"/>
            <a:ext cx="13729632" cy="24382413"/>
          </a:xfrm>
        </p:spPr>
      </p:pic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17817825-868D-7648-BE6E-DED1D1BDDC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8407" b="8407"/>
          <a:stretch/>
        </p:blipFill>
        <p:spPr>
          <a:xfrm>
            <a:off x="582092" y="22264857"/>
            <a:ext cx="4812868" cy="1597071"/>
          </a:xfrm>
        </p:spPr>
      </p:pic>
      <p:sp>
        <p:nvSpPr>
          <p:cNvPr id="18" name="Alaotsikko 17">
            <a:extLst>
              <a:ext uri="{FF2B5EF4-FFF2-40B4-BE49-F238E27FC236}">
                <a16:creationId xmlns:a16="http://schemas.microsoft.com/office/drawing/2014/main" id="{4447C443-A26B-7548-BA04-4CCC83CD2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539" y="9297131"/>
            <a:ext cx="12032593" cy="2223831"/>
          </a:xfrm>
          <a:noFill/>
        </p:spPr>
        <p:txBody>
          <a:bodyPr anchor="ctr">
            <a:normAutofit/>
          </a:bodyPr>
          <a:lstStyle/>
          <a:p>
            <a:r>
              <a:rPr lang="fi-FI" sz="6000" dirty="0"/>
              <a:t>Vastaa Tampereen </a:t>
            </a:r>
            <a:br>
              <a:rPr lang="fi-FI" sz="6000" dirty="0"/>
            </a:br>
            <a:r>
              <a:rPr lang="fi-FI" sz="6000" dirty="0"/>
              <a:t>kaupungin kyselyyn</a:t>
            </a:r>
          </a:p>
        </p:txBody>
      </p:sp>
      <p:sp>
        <p:nvSpPr>
          <p:cNvPr id="22" name="Tekstin paikkamerkki 21">
            <a:extLst>
              <a:ext uri="{FF2B5EF4-FFF2-40B4-BE49-F238E27FC236}">
                <a16:creationId xmlns:a16="http://schemas.microsoft.com/office/drawing/2014/main" id="{5E517B56-D083-074A-96B3-72C194CD54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0783" y="12252160"/>
            <a:ext cx="10408829" cy="1219553"/>
          </a:xfrm>
          <a:solidFill>
            <a:srgbClr val="FFFFFF"/>
          </a:solidFill>
        </p:spPr>
        <p:txBody>
          <a:bodyPr/>
          <a:lstStyle/>
          <a:p>
            <a:r>
              <a:rPr lang="fi-FI" dirty="0" err="1">
                <a:solidFill>
                  <a:schemeClr val="accent5">
                    <a:lumMod val="10000"/>
                  </a:schemeClr>
                </a:solidFill>
              </a:rPr>
              <a:t>www.tampere.fi</a:t>
            </a:r>
            <a:r>
              <a:rPr lang="fi-FI" dirty="0">
                <a:solidFill>
                  <a:schemeClr val="accent5">
                    <a:lumMod val="10000"/>
                  </a:schemeClr>
                </a:solidFill>
              </a:rPr>
              <a:t>/turvallisuus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8F008D80-45E1-CE48-8363-321B8BAF2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64" y="5813603"/>
            <a:ext cx="12552616" cy="2738726"/>
          </a:xfrm>
          <a:noFill/>
        </p:spPr>
        <p:txBody>
          <a:bodyPr/>
          <a:lstStyle/>
          <a:p>
            <a:r>
              <a:rPr lang="fi-FI" sz="11000" dirty="0">
                <a:solidFill>
                  <a:srgbClr val="F7B652"/>
                </a:solidFill>
              </a:rPr>
              <a:t>ONKO</a:t>
            </a:r>
            <a:br>
              <a:rPr lang="fi-FI" sz="11000" dirty="0">
                <a:solidFill>
                  <a:srgbClr val="F7B652"/>
                </a:solidFill>
              </a:rPr>
            </a:br>
            <a:r>
              <a:rPr lang="fi-FI" sz="11000" dirty="0">
                <a:solidFill>
                  <a:srgbClr val="F7B652"/>
                </a:solidFill>
              </a:rPr>
              <a:t>TAMPEREELLA</a:t>
            </a:r>
            <a:br>
              <a:rPr lang="fi-FI" sz="11000" dirty="0">
                <a:solidFill>
                  <a:srgbClr val="F7B652"/>
                </a:solidFill>
              </a:rPr>
            </a:br>
            <a:r>
              <a:rPr lang="fi-FI" sz="11000" dirty="0">
                <a:solidFill>
                  <a:srgbClr val="F7B652"/>
                </a:solidFill>
              </a:rPr>
              <a:t>TURVALLISTA?</a:t>
            </a:r>
            <a:br>
              <a:rPr lang="fi-FI" sz="11000" dirty="0">
                <a:solidFill>
                  <a:srgbClr val="F7B652"/>
                </a:solidFill>
              </a:rPr>
            </a:br>
            <a:r>
              <a:rPr lang="fi-FI" sz="11000" dirty="0">
                <a:solidFill>
                  <a:srgbClr val="F7B652"/>
                </a:solidFill>
              </a:rPr>
              <a:t> </a:t>
            </a:r>
          </a:p>
        </p:txBody>
      </p:sp>
      <p:pic>
        <p:nvPicPr>
          <p:cNvPr id="27" name="Kuvan paikkamerkki 26">
            <a:extLst>
              <a:ext uri="{FF2B5EF4-FFF2-40B4-BE49-F238E27FC236}">
                <a16:creationId xmlns:a16="http://schemas.microsoft.com/office/drawing/2014/main" id="{7687BFEF-94F9-6B43-9696-7E5955EE30C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t="1854" b="1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578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n paikkamerkki 13" descr="Kuva, joka sisältää kohteen taivas, rakennus, ulko, henkilö&#10;&#10;Kuvaus luotu automaattisesti">
            <a:extLst>
              <a:ext uri="{FF2B5EF4-FFF2-40B4-BE49-F238E27FC236}">
                <a16:creationId xmlns:a16="http://schemas.microsoft.com/office/drawing/2014/main" id="{EF454EAD-EF17-2F4D-BAFA-0BF7BEE4026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33820" r="33820"/>
          <a:stretch/>
        </p:blipFill>
        <p:spPr>
          <a:xfrm>
            <a:off x="-13634" y="2"/>
            <a:ext cx="13729634" cy="2438241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5130EC8-1673-614A-84AA-80D788212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8735B53-4651-C14A-A860-DFAF80378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FFFFFF"/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795E6F2-FFAF-7E48-9DC3-2740C7C49B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n paikkamerkki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100CE4C-6945-B347-B976-D47EAB6487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599" t="-16425" r="-2301"/>
          <a:stretch/>
        </p:blipFill>
        <p:spPr>
          <a:xfrm>
            <a:off x="582092" y="22671327"/>
            <a:ext cx="4183673" cy="1190601"/>
          </a:xfrm>
        </p:spPr>
      </p:pic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81CD2088-A0D9-D144-8AAD-570591F4109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t="1854" b="1854"/>
          <a:stretch/>
        </p:blipFill>
        <p:spPr/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E4A41C84-D9E5-3940-8A8C-F6CED9028C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7607679"/>
      </p:ext>
    </p:extLst>
  </p:cSld>
  <p:clrMapOvr>
    <a:masterClrMapping/>
  </p:clrMapOvr>
</p:sld>
</file>

<file path=ppt/theme/theme1.xml><?xml version="1.0" encoding="utf-8"?>
<a:theme xmlns:a="http://schemas.openxmlformats.org/drawingml/2006/main" name="Tampere_juliste">
  <a:themeElements>
    <a:clrScheme name="TRE">
      <a:dk1>
        <a:srgbClr val="00417D"/>
      </a:dk1>
      <a:lt1>
        <a:srgbClr val="A5407B"/>
      </a:lt1>
      <a:dk2>
        <a:srgbClr val="28549A"/>
      </a:dk2>
      <a:lt2>
        <a:srgbClr val="C83E36"/>
      </a:lt2>
      <a:accent1>
        <a:srgbClr val="AD3863"/>
      </a:accent1>
      <a:accent2>
        <a:srgbClr val="387368"/>
      </a:accent2>
      <a:accent3>
        <a:srgbClr val="418155"/>
      </a:accent3>
      <a:accent4>
        <a:srgbClr val="0074A3"/>
      </a:accent4>
      <a:accent5>
        <a:srgbClr val="E5EEF8"/>
      </a:accent5>
      <a:accent6>
        <a:srgbClr val="91C9EA"/>
      </a:accent6>
      <a:hlink>
        <a:srgbClr val="88BCE7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mpere_juliste" id="{9C59CB9A-FCF6-7F4F-BAC0-E8D5CFDFF6D0}" vid="{0D1457BF-68DB-6140-9616-66AE0F282BC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a92e02-2eaa-4f76-a60e-4a133290ec92">
      <Terms xmlns="http://schemas.microsoft.com/office/infopath/2007/PartnerControls"/>
    </lcf76f155ced4ddcb4097134ff3c332f>
    <TaxCatchAll xmlns="477203c6-3465-410b-9265-aa0f194ab9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760EB447055C438D41C36DBC8DB149" ma:contentTypeVersion="16" ma:contentTypeDescription="Luo uusi asiakirja." ma:contentTypeScope="" ma:versionID="543500a2ba25e24ac608d0c511abb68a">
  <xsd:schema xmlns:xsd="http://www.w3.org/2001/XMLSchema" xmlns:xs="http://www.w3.org/2001/XMLSchema" xmlns:p="http://schemas.microsoft.com/office/2006/metadata/properties" xmlns:ns2="84a92e02-2eaa-4f76-a60e-4a133290ec92" xmlns:ns3="477203c6-3465-410b-9265-aa0f194ab9a3" targetNamespace="http://schemas.microsoft.com/office/2006/metadata/properties" ma:root="true" ma:fieldsID="647d2bc0a57286692edd4dcb52cb68b7" ns2:_="" ns3:_="">
    <xsd:import namespace="84a92e02-2eaa-4f76-a60e-4a133290ec92"/>
    <xsd:import namespace="477203c6-3465-410b-9265-aa0f194ab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92e02-2eaa-4f76-a60e-4a133290e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ca21971b-e04b-4e31-9f45-cf2f6b61fc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203c6-3465-410b-9265-aa0f194ab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07e68a-99eb-4c28-9432-705a3d82c082}" ma:internalName="TaxCatchAll" ma:showField="CatchAllData" ma:web="477203c6-3465-410b-9265-aa0f194ab9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019FF4-E775-4C55-B002-498FE198FD31}">
  <ds:schemaRefs>
    <ds:schemaRef ds:uri="http://www.w3.org/XML/1998/namespace"/>
    <ds:schemaRef ds:uri="http://purl.org/dc/terms/"/>
    <ds:schemaRef ds:uri="a3c6f341-4f42-4c2d-a609-3da717dbbc06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5C472B-8F25-4235-928D-7B9BA39052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A0547D-6B42-4B15-B98C-01F1A55F65E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11101</TotalTime>
  <Words>172</Words>
  <Application>Microsoft Office PowerPoint</Application>
  <PresentationFormat>Mukautettu</PresentationFormat>
  <Paragraphs>27</Paragraphs>
  <Slides>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Arial</vt:lpstr>
      <vt:lpstr>Montserrat</vt:lpstr>
      <vt:lpstr>Open Sans</vt:lpstr>
      <vt:lpstr>Calibri</vt:lpstr>
      <vt:lpstr>Tampere_juliste</vt:lpstr>
      <vt:lpstr>HARRASTUS HUKASSA?</vt:lpstr>
      <vt:lpstr>TAMPEREEN</vt:lpstr>
      <vt:lpstr>ONKO TAMPEREELLA TURVALLISTA?  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Suvi Tuukkanen</dc:creator>
  <cp:keywords/>
  <dc:description/>
  <cp:lastModifiedBy>Rauvola Katri</cp:lastModifiedBy>
  <cp:revision>90</cp:revision>
  <cp:lastPrinted>2018-11-29T12:09:30Z</cp:lastPrinted>
  <dcterms:created xsi:type="dcterms:W3CDTF">2018-11-22T06:39:12Z</dcterms:created>
  <dcterms:modified xsi:type="dcterms:W3CDTF">2022-04-26T09:50:50Z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0x01010076760EB447055C438D41C36DBC8DB149</vt:lpwstr>
  </property>
</Properties>
</file>